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81" r:id="rId21"/>
    <p:sldId id="277" r:id="rId22"/>
    <p:sldId id="275" r:id="rId23"/>
    <p:sldId id="276" r:id="rId24"/>
    <p:sldId id="279" r:id="rId25"/>
    <p:sldId id="280" r:id="rId26"/>
    <p:sldId id="282" r:id="rId27"/>
    <p:sldId id="283" r:id="rId28"/>
    <p:sldId id="284" r:id="rId29"/>
    <p:sldId id="286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AE8"/>
    <a:srgbClr val="FF6161"/>
    <a:srgbClr val="0AA1DD"/>
    <a:srgbClr val="EFB1FF"/>
    <a:srgbClr val="2155CD"/>
    <a:srgbClr val="FFD966"/>
    <a:srgbClr val="9999FF"/>
    <a:srgbClr val="9ADCFF"/>
    <a:srgbClr val="1E1E1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615365-51DC-DEA3-4E21-B948EEE61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38B29-4E60-83A9-D981-2DC081DAE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43AEA-EBFF-4648-88A2-B3AE8909EBE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E410C-AFAC-97B5-ACD5-8D539C9E3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ABD33-2ECD-3744-6A74-B1DB78111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3D9-AD64-484A-A1F1-D6A9DA40F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5FAA-3284-44C8-A10C-F89E7A7A9D0D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085F-26C7-487D-9F0E-FA3BD837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9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AD0D-239A-466E-9319-07628EC22FD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F7FEE-9FA6-87E8-75B1-918D7F7980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02C19-57E2-9CFE-117E-07F4E997C22F}"/>
              </a:ext>
            </a:extLst>
          </p:cNvPr>
          <p:cNvSpPr txBox="1"/>
          <p:nvPr/>
        </p:nvSpPr>
        <p:spPr>
          <a:xfrm>
            <a:off x="3048000" y="259800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0" dirty="0">
                <a:solidFill>
                  <a:srgbClr val="FFFFFF"/>
                </a:solidFill>
                <a:effectLst/>
                <a:latin typeface="+mj-lt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5304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5268" y="566021"/>
            <a:ext cx="2421467" cy="556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5762" y="664125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126" y="3186608"/>
            <a:ext cx="2121747" cy="139874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35126" y="4585348"/>
            <a:ext cx="2121747" cy="141328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34351" y="1249578"/>
            <a:ext cx="2121748" cy="965164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5121" y="2216976"/>
            <a:ext cx="2121748" cy="970401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926849" y="5451886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53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76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1800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1123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10960" y="4987945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지역 변수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12560" y="56094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매개 변수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9685" y="5270884"/>
            <a:ext cx="177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스택</a:t>
            </a:r>
            <a:r>
              <a:rPr lang="en-US" altLang="ko-KR" sz="1600" dirty="0"/>
              <a:t>(Stack Area)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916827" y="3851389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9663" y="3670387"/>
            <a:ext cx="158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힙</a:t>
            </a:r>
            <a:r>
              <a:rPr lang="en-US" altLang="ko-KR" sz="1600" dirty="0"/>
              <a:t>(Heap Area)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523564" y="368929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사용자 정의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49685" y="2565404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</a:t>
            </a:r>
            <a:r>
              <a:rPr lang="en-US" altLang="ko-KR" sz="1600" dirty="0"/>
              <a:t>(Data Area)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6916827" y="2728643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49685" y="1536049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코드</a:t>
            </a:r>
            <a:r>
              <a:rPr lang="en-US" altLang="ko-KR" sz="1600" dirty="0"/>
              <a:t>(Code Area)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916827" y="1699288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12560" y="2407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전역 변수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12560" y="27350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정적 변수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630" y="1545400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 프로그램 코드</a:t>
            </a:r>
          </a:p>
        </p:txBody>
      </p:sp>
      <p:sp>
        <p:nvSpPr>
          <p:cNvPr id="45" name="왼쪽 대괄호 44"/>
          <p:cNvSpPr/>
          <p:nvPr/>
        </p:nvSpPr>
        <p:spPr>
          <a:xfrm>
            <a:off x="4405237" y="3851389"/>
            <a:ext cx="276225" cy="1600497"/>
          </a:xfrm>
          <a:prstGeom prst="lef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824728" y="4416071"/>
            <a:ext cx="243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가변 크기 </a:t>
            </a:r>
            <a:r>
              <a:rPr lang="en-US" altLang="ko-KR" sz="1600" dirty="0"/>
              <a:t>(Variable Size)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449685" y="4030741"/>
            <a:ext cx="306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GC </a:t>
            </a:r>
            <a:r>
              <a:rPr lang="ko-KR" altLang="en-US" sz="1600" dirty="0"/>
              <a:t>작동 영역</a:t>
            </a:r>
            <a:r>
              <a:rPr lang="en-US" altLang="ko-KR" sz="1600" dirty="0"/>
              <a:t>(GC Action Area)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93616" y="562929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높은 주소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3616" y="123793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낮은 주소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353240" y="3569922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34351" y="3298411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353240" y="4754625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39832" y="5331406"/>
            <a:ext cx="8215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D85A4E-B3ED-0D03-83AD-3E522FD0D825}"/>
              </a:ext>
            </a:extLst>
          </p:cNvPr>
          <p:cNvSpPr/>
          <p:nvPr/>
        </p:nvSpPr>
        <p:spPr>
          <a:xfrm>
            <a:off x="2859740" y="1775011"/>
            <a:ext cx="5629049" cy="263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35FD7-C2BF-8246-5188-4956D64594BB}"/>
              </a:ext>
            </a:extLst>
          </p:cNvPr>
          <p:cNvSpPr/>
          <p:nvPr/>
        </p:nvSpPr>
        <p:spPr>
          <a:xfrm>
            <a:off x="5557330" y="1775011"/>
            <a:ext cx="2931459" cy="26311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60E98-4A0F-CEBD-9BE1-B3A92E83D983}"/>
              </a:ext>
            </a:extLst>
          </p:cNvPr>
          <p:cNvSpPr txBox="1"/>
          <p:nvPr/>
        </p:nvSpPr>
        <p:spPr>
          <a:xfrm>
            <a:off x="4001953" y="1842266"/>
            <a:ext cx="36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인터페이</a:t>
            </a:r>
            <a:r>
              <a:rPr lang="ko-KR" altLang="en-US" sz="2400" dirty="0">
                <a:solidFill>
                  <a:schemeClr val="bg1"/>
                </a:solidFill>
              </a:rPr>
              <a:t>스</a:t>
            </a:r>
            <a:r>
              <a:rPr lang="en-US" altLang="ko-KR" sz="2400" dirty="0">
                <a:solidFill>
                  <a:schemeClr val="bg1"/>
                </a:solidFill>
              </a:rPr>
              <a:t>(Interface)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DD200E-198F-2881-9E23-404244171FCD}"/>
              </a:ext>
            </a:extLst>
          </p:cNvPr>
          <p:cNvSpPr/>
          <p:nvPr/>
        </p:nvSpPr>
        <p:spPr>
          <a:xfrm>
            <a:off x="6957278" y="2510109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3072A-457B-B441-0C4E-784C6F2891BD}"/>
              </a:ext>
            </a:extLst>
          </p:cNvPr>
          <p:cNvSpPr/>
          <p:nvPr/>
        </p:nvSpPr>
        <p:spPr>
          <a:xfrm>
            <a:off x="5659636" y="3173505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D03FE-4064-C1EA-FF57-212227446CFA}"/>
              </a:ext>
            </a:extLst>
          </p:cNvPr>
          <p:cNvSpPr/>
          <p:nvPr/>
        </p:nvSpPr>
        <p:spPr>
          <a:xfrm>
            <a:off x="3145824" y="302110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68489-81CB-123F-857C-62B7CB79B3E4}"/>
              </a:ext>
            </a:extLst>
          </p:cNvPr>
          <p:cNvSpPr/>
          <p:nvPr/>
        </p:nvSpPr>
        <p:spPr>
          <a:xfrm>
            <a:off x="4259688" y="242273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379C-4AAF-6696-57B3-568E0985C3D6}"/>
              </a:ext>
            </a:extLst>
          </p:cNvPr>
          <p:cNvSpPr txBox="1"/>
          <p:nvPr/>
        </p:nvSpPr>
        <p:spPr>
          <a:xfrm>
            <a:off x="3839407" y="1090368"/>
            <a:ext cx="3640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캡슐화</a:t>
            </a:r>
            <a:r>
              <a:rPr lang="en-US" altLang="ko-KR" sz="2400" dirty="0"/>
              <a:t>(</a:t>
            </a:r>
            <a:r>
              <a:rPr lang="ko-KR" altLang="en-US" sz="2400" dirty="0"/>
              <a:t>Encapsulation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6AE53C-CF1D-ADB4-FFA2-71D8AA14B551}"/>
              </a:ext>
            </a:extLst>
          </p:cNvPr>
          <p:cNvSpPr/>
          <p:nvPr/>
        </p:nvSpPr>
        <p:spPr>
          <a:xfrm>
            <a:off x="546849" y="1102659"/>
            <a:ext cx="4858870" cy="36952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020FF-07AA-B18E-E127-4D2C098B5C67}"/>
              </a:ext>
            </a:extLst>
          </p:cNvPr>
          <p:cNvSpPr txBox="1"/>
          <p:nvPr/>
        </p:nvSpPr>
        <p:spPr>
          <a:xfrm>
            <a:off x="1783979" y="1245189"/>
            <a:ext cx="23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</a:t>
            </a:r>
            <a:r>
              <a:rPr lang="en-US" altLang="ko-KR" dirty="0">
                <a:solidFill>
                  <a:schemeClr val="bg1"/>
                </a:solidFill>
              </a:rPr>
              <a:t>(Computer)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351B7-8935-42D1-639A-87DBC9F50BE8}"/>
              </a:ext>
            </a:extLst>
          </p:cNvPr>
          <p:cNvSpPr/>
          <p:nvPr/>
        </p:nvSpPr>
        <p:spPr>
          <a:xfrm>
            <a:off x="3110752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A1F8F-89DA-0FC8-0B44-CD0C4B0F153F}"/>
              </a:ext>
            </a:extLst>
          </p:cNvPr>
          <p:cNvSpPr/>
          <p:nvPr/>
        </p:nvSpPr>
        <p:spPr>
          <a:xfrm>
            <a:off x="824753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58630-DABF-2BEA-1395-39CC12F3C09D}"/>
              </a:ext>
            </a:extLst>
          </p:cNvPr>
          <p:cNvSpPr txBox="1"/>
          <p:nvPr/>
        </p:nvSpPr>
        <p:spPr>
          <a:xfrm>
            <a:off x="1102659" y="1848562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r>
              <a:rPr lang="en-US" altLang="ko-KR" sz="1600" dirty="0">
                <a:solidFill>
                  <a:schemeClr val="bg1"/>
                </a:solidFill>
              </a:rPr>
              <a:t>(Notebook)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B0B9-1814-72CD-788F-5401E695D6B8}"/>
              </a:ext>
            </a:extLst>
          </p:cNvPr>
          <p:cNvSpPr txBox="1"/>
          <p:nvPr/>
        </p:nvSpPr>
        <p:spPr>
          <a:xfrm>
            <a:off x="3388658" y="1846756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스마트폰</a:t>
            </a:r>
            <a:r>
              <a:rPr lang="en-US" altLang="ko-KR" sz="1600" dirty="0">
                <a:solidFill>
                  <a:schemeClr val="bg1"/>
                </a:solidFill>
              </a:rPr>
              <a:t>(Smart Phone)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E6CC4-BAFA-AFBF-350C-F6D58B2EFCB3}"/>
              </a:ext>
            </a:extLst>
          </p:cNvPr>
          <p:cNvSpPr txBox="1"/>
          <p:nvPr/>
        </p:nvSpPr>
        <p:spPr>
          <a:xfrm>
            <a:off x="1734673" y="477396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추상화</a:t>
            </a:r>
            <a:r>
              <a:rPr lang="en-US" altLang="ko-KR" b="0" dirty="0">
                <a:effectLst/>
              </a:rPr>
              <a:t>(Abstraction)</a:t>
            </a:r>
          </a:p>
        </p:txBody>
      </p:sp>
    </p:spTree>
    <p:extLst>
      <p:ext uri="{BB962C8B-B14F-4D97-AF65-F5344CB8AC3E}">
        <p14:creationId xmlns:p14="http://schemas.microsoft.com/office/powerpoint/2010/main" val="26690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87FA3F-9166-E98D-1CBE-34DE27CC47D0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3F32E0-956B-9DD2-BA76-D23006B00BBB}"/>
              </a:ext>
            </a:extLst>
          </p:cNvPr>
          <p:cNvSpPr/>
          <p:nvPr/>
        </p:nvSpPr>
        <p:spPr>
          <a:xfrm>
            <a:off x="5074018" y="461684"/>
            <a:ext cx="4410639" cy="2478739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3B5D5-7226-37AC-A185-CFC0D276A3D0}"/>
              </a:ext>
            </a:extLst>
          </p:cNvPr>
          <p:cNvSpPr txBox="1"/>
          <p:nvPr/>
        </p:nvSpPr>
        <p:spPr>
          <a:xfrm>
            <a:off x="5517781" y="749937"/>
            <a:ext cx="370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힙</a:t>
            </a:r>
            <a:r>
              <a:rPr lang="en-US" altLang="ko-KR" sz="1600" dirty="0"/>
              <a:t>(Heap) : </a:t>
            </a:r>
            <a:r>
              <a:rPr lang="ko-KR" altLang="en-US" sz="1600" dirty="0"/>
              <a:t>참조 형식</a:t>
            </a:r>
            <a:r>
              <a:rPr lang="en-US" altLang="ko-KR" sz="1600" dirty="0"/>
              <a:t>(</a:t>
            </a:r>
            <a:r>
              <a:rPr lang="en-US" altLang="ko-KR" sz="1600" i="0" dirty="0">
                <a:effectLst/>
                <a:latin typeface="Noto Sans DemiLight"/>
              </a:rPr>
              <a:t>Reference Types)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48319-DE0D-9ECD-13F2-213DF295D93B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3A4DB-502B-6313-021E-1704F853AFEE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23654-E3AA-A42A-92AC-386159040179}"/>
              </a:ext>
            </a:extLst>
          </p:cNvPr>
          <p:cNvSpPr/>
          <p:nvPr/>
        </p:nvSpPr>
        <p:spPr>
          <a:xfrm>
            <a:off x="7256933" y="1313261"/>
            <a:ext cx="3106267" cy="140239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4DFDB-9DFB-F459-0F67-C59D8126AC56}"/>
              </a:ext>
            </a:extLst>
          </p:cNvPr>
          <p:cNvSpPr txBox="1"/>
          <p:nvPr/>
        </p:nvSpPr>
        <p:spPr>
          <a:xfrm>
            <a:off x="7346581" y="1380195"/>
            <a:ext cx="2223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Garbage Collector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C4807-A694-8CE3-E282-7F19681C84D6}"/>
              </a:ext>
            </a:extLst>
          </p:cNvPr>
          <p:cNvSpPr/>
          <p:nvPr/>
        </p:nvSpPr>
        <p:spPr>
          <a:xfrm>
            <a:off x="7451910" y="214063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4BAE-A72C-71EC-49D3-E25B02C5E532}"/>
              </a:ext>
            </a:extLst>
          </p:cNvPr>
          <p:cNvSpPr txBox="1"/>
          <p:nvPr/>
        </p:nvSpPr>
        <p:spPr>
          <a:xfrm>
            <a:off x="8397685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66CF4-7813-6A36-D7B9-463FFFC0A4F2}"/>
              </a:ext>
            </a:extLst>
          </p:cNvPr>
          <p:cNvSpPr/>
          <p:nvPr/>
        </p:nvSpPr>
        <p:spPr>
          <a:xfrm>
            <a:off x="7451911" y="214063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B9579-EB92-6C74-3D37-B5352F4B35F0}"/>
              </a:ext>
            </a:extLst>
          </p:cNvPr>
          <p:cNvSpPr txBox="1"/>
          <p:nvPr/>
        </p:nvSpPr>
        <p:spPr>
          <a:xfrm>
            <a:off x="7454152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D30CE-7D1E-EC56-1B70-F7E4C1C4A30D}"/>
              </a:ext>
            </a:extLst>
          </p:cNvPr>
          <p:cNvSpPr txBox="1"/>
          <p:nvPr/>
        </p:nvSpPr>
        <p:spPr>
          <a:xfrm>
            <a:off x="7346581" y="1779508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[object]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B939D-4E20-34B2-3514-AEEFD8569941}"/>
              </a:ext>
            </a:extLst>
          </p:cNvPr>
          <p:cNvCxnSpPr>
            <a:cxnSpLocks/>
          </p:cNvCxnSpPr>
          <p:nvPr/>
        </p:nvCxnSpPr>
        <p:spPr>
          <a:xfrm>
            <a:off x="9941861" y="1979381"/>
            <a:ext cx="11026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7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0520F2-B1CE-59B4-359B-90AF28802714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A5BA-BEAD-1FDB-B702-0DBEA45A666A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044458-FC87-63DD-4FC4-491521863ABD}"/>
              </a:ext>
            </a:extLst>
          </p:cNvPr>
          <p:cNvSpPr/>
          <p:nvPr/>
        </p:nvSpPr>
        <p:spPr>
          <a:xfrm>
            <a:off x="914399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E0129-590F-8C72-DF07-789F47BB75C8}"/>
              </a:ext>
            </a:extLst>
          </p:cNvPr>
          <p:cNvSpPr/>
          <p:nvPr/>
        </p:nvSpPr>
        <p:spPr>
          <a:xfrm>
            <a:off x="914399" y="1812798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C4363-3D11-C2BE-EA46-1068C63672E7}"/>
              </a:ext>
            </a:extLst>
          </p:cNvPr>
          <p:cNvSpPr/>
          <p:nvPr/>
        </p:nvSpPr>
        <p:spPr>
          <a:xfrm>
            <a:off x="909917" y="1272014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C = 300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474DF-745E-83DB-7FF1-CAB9D7A45E78}"/>
              </a:ext>
            </a:extLst>
          </p:cNvPr>
          <p:cNvSpPr/>
          <p:nvPr/>
        </p:nvSpPr>
        <p:spPr>
          <a:xfrm>
            <a:off x="403408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6A455-4A39-5060-C03C-83E783B564B2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AB9F8-FEAE-CE56-5011-1C72BC4CE9BB}"/>
              </a:ext>
            </a:extLst>
          </p:cNvPr>
          <p:cNvSpPr/>
          <p:nvPr/>
        </p:nvSpPr>
        <p:spPr>
          <a:xfrm>
            <a:off x="914399" y="4938664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B683D5-18D9-9A0F-0FED-3887114AAF26}"/>
              </a:ext>
            </a:extLst>
          </p:cNvPr>
          <p:cNvSpPr/>
          <p:nvPr/>
        </p:nvSpPr>
        <p:spPr>
          <a:xfrm>
            <a:off x="914399" y="4397880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7A6A3-FDE6-6239-816A-73C2FF7B0207}"/>
              </a:ext>
            </a:extLst>
          </p:cNvPr>
          <p:cNvSpPr/>
          <p:nvPr/>
        </p:nvSpPr>
        <p:spPr>
          <a:xfrm>
            <a:off x="4885767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872DD-B1E9-5B58-CC90-F0AA652846CE}"/>
              </a:ext>
            </a:extLst>
          </p:cNvPr>
          <p:cNvSpPr txBox="1"/>
          <p:nvPr/>
        </p:nvSpPr>
        <p:spPr>
          <a:xfrm>
            <a:off x="5396758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7A147-F889-1F40-9413-F75FAF002D06}"/>
              </a:ext>
            </a:extLst>
          </p:cNvPr>
          <p:cNvSpPr/>
          <p:nvPr/>
        </p:nvSpPr>
        <p:spPr>
          <a:xfrm>
            <a:off x="5396758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FB48C-1543-57C6-5846-2ADE5C53DDC6}"/>
              </a:ext>
            </a:extLst>
          </p:cNvPr>
          <p:cNvSpPr/>
          <p:nvPr/>
        </p:nvSpPr>
        <p:spPr>
          <a:xfrm>
            <a:off x="4885767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8A438-E53F-F897-56C1-30AF78DF03ED}"/>
              </a:ext>
            </a:extLst>
          </p:cNvPr>
          <p:cNvSpPr txBox="1"/>
          <p:nvPr/>
        </p:nvSpPr>
        <p:spPr>
          <a:xfrm>
            <a:off x="5396758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</p:spTree>
    <p:extLst>
      <p:ext uri="{BB962C8B-B14F-4D97-AF65-F5344CB8AC3E}">
        <p14:creationId xmlns:p14="http://schemas.microsoft.com/office/powerpoint/2010/main" val="27796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15596B-C7F8-CCA6-7A36-5BB843BFBF50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D1B438-E158-25DF-C184-B66FD259ADB9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E83EA-38F6-1443-7C01-6D58E9DCD153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C8F419-FE1E-A9AC-1620-07A8E6E073AB}"/>
              </a:ext>
            </a:extLst>
          </p:cNvPr>
          <p:cNvSpPr/>
          <p:nvPr/>
        </p:nvSpPr>
        <p:spPr>
          <a:xfrm>
            <a:off x="3796550" y="1138518"/>
            <a:ext cx="2196358" cy="487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4655A8-B057-9090-36B1-6EDC94F80B47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0512F-2BFA-108A-808F-5D643DDF6359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56D1C1-1EA0-5732-9F93-ADA2BF7A8287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93E7F4-7D23-4813-4409-11D47A24C453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D7074A-22B0-33EF-2844-F7AD2FB2722E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58501-C5E4-A0D4-0659-3ECB1EA0693D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AB5466-AB13-A000-2226-006FB71E885C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38293C-5A23-DBE0-3D22-B5B1F9AC7B2B}"/>
              </a:ext>
            </a:extLst>
          </p:cNvPr>
          <p:cNvSpPr txBox="1"/>
          <p:nvPr/>
        </p:nvSpPr>
        <p:spPr>
          <a:xfrm>
            <a:off x="1172134" y="1694792"/>
            <a:ext cx="152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ArrayList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9E27E3-E07A-C24C-F3E6-7B80F3768B61}"/>
              </a:ext>
            </a:extLst>
          </p:cNvPr>
          <p:cNvSpPr/>
          <p:nvPr/>
        </p:nvSpPr>
        <p:spPr>
          <a:xfrm>
            <a:off x="3933264" y="2938443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65C94-6D46-C8AE-B4DC-2BF391D7511B}"/>
              </a:ext>
            </a:extLst>
          </p:cNvPr>
          <p:cNvSpPr txBox="1"/>
          <p:nvPr/>
        </p:nvSpPr>
        <p:spPr>
          <a:xfrm>
            <a:off x="4879039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“Text”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3DC7F5-9751-AA65-30F9-A8F0A64C96B6}"/>
              </a:ext>
            </a:extLst>
          </p:cNvPr>
          <p:cNvSpPr/>
          <p:nvPr/>
        </p:nvSpPr>
        <p:spPr>
          <a:xfrm>
            <a:off x="3933265" y="2938443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64E11-6C41-B6A5-8AB7-FC70D3634D5F}"/>
              </a:ext>
            </a:extLst>
          </p:cNvPr>
          <p:cNvSpPr txBox="1"/>
          <p:nvPr/>
        </p:nvSpPr>
        <p:spPr>
          <a:xfrm>
            <a:off x="3935506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3DFC04-4F65-FF31-0B98-0958A666C8EF}"/>
              </a:ext>
            </a:extLst>
          </p:cNvPr>
          <p:cNvSpPr txBox="1"/>
          <p:nvPr/>
        </p:nvSpPr>
        <p:spPr>
          <a:xfrm>
            <a:off x="3933263" y="2560143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585E37-5D65-B014-597E-A7D874934BE9}"/>
              </a:ext>
            </a:extLst>
          </p:cNvPr>
          <p:cNvSpPr/>
          <p:nvPr/>
        </p:nvSpPr>
        <p:spPr>
          <a:xfrm>
            <a:off x="3933264" y="3855268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EC6B75-8A13-C276-BDC6-2AA5141D7E03}"/>
              </a:ext>
            </a:extLst>
          </p:cNvPr>
          <p:cNvSpPr txBox="1"/>
          <p:nvPr/>
        </p:nvSpPr>
        <p:spPr>
          <a:xfrm>
            <a:off x="4879039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10.24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5598E21-6C8E-4C8A-8231-3064BA5492D6}"/>
              </a:ext>
            </a:extLst>
          </p:cNvPr>
          <p:cNvSpPr/>
          <p:nvPr/>
        </p:nvSpPr>
        <p:spPr>
          <a:xfrm>
            <a:off x="3933265" y="3855268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664766-FC4A-6EB1-5CE5-BE77835B98AA}"/>
              </a:ext>
            </a:extLst>
          </p:cNvPr>
          <p:cNvSpPr txBox="1"/>
          <p:nvPr/>
        </p:nvSpPr>
        <p:spPr>
          <a:xfrm>
            <a:off x="3935506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98A5AA-5F2F-E626-D0A8-517A05C34EFD}"/>
              </a:ext>
            </a:extLst>
          </p:cNvPr>
          <p:cNvSpPr txBox="1"/>
          <p:nvPr/>
        </p:nvSpPr>
        <p:spPr>
          <a:xfrm>
            <a:off x="3933263" y="3476968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CACC25-15B3-9E75-73B1-BE4F44F35ED4}"/>
              </a:ext>
            </a:extLst>
          </p:cNvPr>
          <p:cNvSpPr/>
          <p:nvPr/>
        </p:nvSpPr>
        <p:spPr>
          <a:xfrm>
            <a:off x="3933264" y="4745165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5D5E16-90C7-29A2-2211-F039E5622256}"/>
              </a:ext>
            </a:extLst>
          </p:cNvPr>
          <p:cNvSpPr txBox="1"/>
          <p:nvPr/>
        </p:nvSpPr>
        <p:spPr>
          <a:xfrm>
            <a:off x="4879039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1.024</a:t>
            </a:r>
            <a:endParaRPr lang="ko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F23CFE-A128-922D-B229-D575D800CA1C}"/>
              </a:ext>
            </a:extLst>
          </p:cNvPr>
          <p:cNvSpPr/>
          <p:nvPr/>
        </p:nvSpPr>
        <p:spPr>
          <a:xfrm>
            <a:off x="3933265" y="4745165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BD0EEF-8035-F433-29B7-C8AF70DA305D}"/>
              </a:ext>
            </a:extLst>
          </p:cNvPr>
          <p:cNvSpPr txBox="1"/>
          <p:nvPr/>
        </p:nvSpPr>
        <p:spPr>
          <a:xfrm>
            <a:off x="3935506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43F712-3287-C1C3-FB02-8FD94D544C41}"/>
              </a:ext>
            </a:extLst>
          </p:cNvPr>
          <p:cNvSpPr txBox="1"/>
          <p:nvPr/>
        </p:nvSpPr>
        <p:spPr>
          <a:xfrm>
            <a:off x="3933263" y="4366865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FB3CA4-6198-CF3E-223B-A08AAB2E6B47}"/>
              </a:ext>
            </a:extLst>
          </p:cNvPr>
          <p:cNvSpPr/>
          <p:nvPr/>
        </p:nvSpPr>
        <p:spPr>
          <a:xfrm>
            <a:off x="1183339" y="2073091"/>
            <a:ext cx="1934135" cy="229377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05FB12-1F71-0591-CFB4-C0EC81D013BD}"/>
              </a:ext>
            </a:extLst>
          </p:cNvPr>
          <p:cNvSpPr/>
          <p:nvPr/>
        </p:nvSpPr>
        <p:spPr>
          <a:xfrm>
            <a:off x="1297641" y="2209096"/>
            <a:ext cx="1692089" cy="375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8529CF-73FC-C884-737A-21A288ABBC01}"/>
              </a:ext>
            </a:extLst>
          </p:cNvPr>
          <p:cNvSpPr/>
          <p:nvPr/>
        </p:nvSpPr>
        <p:spPr>
          <a:xfrm>
            <a:off x="1297641" y="2732542"/>
            <a:ext cx="1692089" cy="37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F45306-DF78-63B6-E03A-B5CC5277930A}"/>
              </a:ext>
            </a:extLst>
          </p:cNvPr>
          <p:cNvSpPr/>
          <p:nvPr/>
        </p:nvSpPr>
        <p:spPr>
          <a:xfrm>
            <a:off x="1297641" y="3250969"/>
            <a:ext cx="1680883" cy="37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517D8A-17C3-86D2-444E-4D87A8E000D6}"/>
              </a:ext>
            </a:extLst>
          </p:cNvPr>
          <p:cNvSpPr/>
          <p:nvPr/>
        </p:nvSpPr>
        <p:spPr>
          <a:xfrm>
            <a:off x="1297641" y="3803282"/>
            <a:ext cx="1692089" cy="344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95F2F-34A0-818F-0E14-43FB1FD68DCE}"/>
              </a:ext>
            </a:extLst>
          </p:cNvPr>
          <p:cNvCxnSpPr>
            <a:cxnSpLocks/>
            <a:stCxn id="103" idx="3"/>
            <a:endCxn id="64" idx="1"/>
          </p:cNvCxnSpPr>
          <p:nvPr/>
        </p:nvCxnSpPr>
        <p:spPr>
          <a:xfrm flipV="1">
            <a:off x="2989730" y="1864068"/>
            <a:ext cx="943533" cy="5328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E45022-DE82-07CA-56B9-842FBE1B6492}"/>
              </a:ext>
            </a:extLst>
          </p:cNvPr>
          <p:cNvCxnSpPr>
            <a:cxnSpLocks/>
            <a:stCxn id="104" idx="3"/>
            <a:endCxn id="86" idx="1"/>
          </p:cNvCxnSpPr>
          <p:nvPr/>
        </p:nvCxnSpPr>
        <p:spPr>
          <a:xfrm flipV="1">
            <a:off x="2989730" y="2729420"/>
            <a:ext cx="943533" cy="1907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C965CC-F4D1-BED3-A51F-95C6A2B3DB48}"/>
              </a:ext>
            </a:extLst>
          </p:cNvPr>
          <p:cNvCxnSpPr>
            <a:cxnSpLocks/>
            <a:stCxn id="105" idx="3"/>
            <a:endCxn id="91" idx="1"/>
          </p:cNvCxnSpPr>
          <p:nvPr/>
        </p:nvCxnSpPr>
        <p:spPr>
          <a:xfrm>
            <a:off x="2978524" y="3439012"/>
            <a:ext cx="954739" cy="207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910B616-1DF6-B282-0A70-0838A38986A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2989730" y="3975700"/>
            <a:ext cx="1035422" cy="5527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62B3DE-D498-7460-6FE4-8A72FC168CE4}"/>
              </a:ext>
            </a:extLst>
          </p:cNvPr>
          <p:cNvSpPr/>
          <p:nvPr/>
        </p:nvSpPr>
        <p:spPr>
          <a:xfrm>
            <a:off x="1297641" y="2205451"/>
            <a:ext cx="862853" cy="3792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E4E3CFA-46AC-AC9F-6B37-33915EBD263D}"/>
              </a:ext>
            </a:extLst>
          </p:cNvPr>
          <p:cNvSpPr/>
          <p:nvPr/>
        </p:nvSpPr>
        <p:spPr>
          <a:xfrm>
            <a:off x="1297641" y="2732541"/>
            <a:ext cx="862853" cy="379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7F952AE-057D-AECC-5243-D36A4987E367}"/>
              </a:ext>
            </a:extLst>
          </p:cNvPr>
          <p:cNvSpPr/>
          <p:nvPr/>
        </p:nvSpPr>
        <p:spPr>
          <a:xfrm>
            <a:off x="1297641" y="3250969"/>
            <a:ext cx="862853" cy="3797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E94F06-BC48-3AF8-CFF4-ABE667E50DB0}"/>
              </a:ext>
            </a:extLst>
          </p:cNvPr>
          <p:cNvSpPr/>
          <p:nvPr/>
        </p:nvSpPr>
        <p:spPr>
          <a:xfrm>
            <a:off x="1297641" y="3803282"/>
            <a:ext cx="862853" cy="34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DC5DCE-1011-6F5E-1548-6B5D4AD76790}"/>
              </a:ext>
            </a:extLst>
          </p:cNvPr>
          <p:cNvSpPr txBox="1"/>
          <p:nvPr/>
        </p:nvSpPr>
        <p:spPr>
          <a:xfrm>
            <a:off x="1297640" y="2237898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[0]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6DA6D1-61A6-3DEB-6E6E-939ED1DD9BD7}"/>
              </a:ext>
            </a:extLst>
          </p:cNvPr>
          <p:cNvSpPr txBox="1"/>
          <p:nvPr/>
        </p:nvSpPr>
        <p:spPr>
          <a:xfrm>
            <a:off x="1297640" y="276442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[1]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435B302-9A59-0B07-B8C4-60F8A0185235}"/>
              </a:ext>
            </a:extLst>
          </p:cNvPr>
          <p:cNvSpPr txBox="1"/>
          <p:nvPr/>
        </p:nvSpPr>
        <p:spPr>
          <a:xfrm>
            <a:off x="1297640" y="3288106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[2]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402549-130E-F92D-72E7-6D17E3447FC9}"/>
              </a:ext>
            </a:extLst>
          </p:cNvPr>
          <p:cNvSpPr txBox="1"/>
          <p:nvPr/>
        </p:nvSpPr>
        <p:spPr>
          <a:xfrm>
            <a:off x="1297641" y="382064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[3]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AA7F90-A377-7DEA-7AC5-55DC987855B7}"/>
              </a:ext>
            </a:extLst>
          </p:cNvPr>
          <p:cNvSpPr txBox="1"/>
          <p:nvPr/>
        </p:nvSpPr>
        <p:spPr>
          <a:xfrm>
            <a:off x="2159930" y="22412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235298-C00B-0D0C-8533-BC020BB355BF}"/>
              </a:ext>
            </a:extLst>
          </p:cNvPr>
          <p:cNvSpPr txBox="1"/>
          <p:nvPr/>
        </p:nvSpPr>
        <p:spPr>
          <a:xfrm>
            <a:off x="2158806" y="27718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&amp;1002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4CD999-5525-3877-068D-23711F279DF5}"/>
              </a:ext>
            </a:extLst>
          </p:cNvPr>
          <p:cNvSpPr txBox="1"/>
          <p:nvPr/>
        </p:nvSpPr>
        <p:spPr>
          <a:xfrm>
            <a:off x="2158806" y="32881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&amp;1003</a:t>
            </a:r>
            <a:endParaRPr lang="ko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78507-012B-342C-4D56-D5A2F05CF6BC}"/>
              </a:ext>
            </a:extLst>
          </p:cNvPr>
          <p:cNvSpPr txBox="1"/>
          <p:nvPr/>
        </p:nvSpPr>
        <p:spPr>
          <a:xfrm>
            <a:off x="2158806" y="3821810"/>
            <a:ext cx="83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9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5A6647-F9B1-8BA4-9C22-8172DF4FA378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5D6D8-DF1A-BBE6-D45B-2CC90EC85DA8}"/>
              </a:ext>
            </a:extLst>
          </p:cNvPr>
          <p:cNvSpPr/>
          <p:nvPr/>
        </p:nvSpPr>
        <p:spPr>
          <a:xfrm>
            <a:off x="1172134" y="3020470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7CCF1-5526-A740-6FAE-2680B7C1FC0A}"/>
              </a:ext>
            </a:extLst>
          </p:cNvPr>
          <p:cNvSpPr txBox="1"/>
          <p:nvPr/>
        </p:nvSpPr>
        <p:spPr>
          <a:xfrm>
            <a:off x="2117909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C885E-BC9A-12C4-95C5-8B8786AD36C2}"/>
              </a:ext>
            </a:extLst>
          </p:cNvPr>
          <p:cNvSpPr/>
          <p:nvPr/>
        </p:nvSpPr>
        <p:spPr>
          <a:xfrm>
            <a:off x="1172135" y="3020470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B019-4039-36AE-2ACF-8E826E6DC820}"/>
              </a:ext>
            </a:extLst>
          </p:cNvPr>
          <p:cNvSpPr txBox="1"/>
          <p:nvPr/>
        </p:nvSpPr>
        <p:spPr>
          <a:xfrm>
            <a:off x="1174376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CB257-804B-7FD1-0A0E-CB31124C8167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B953C-7BB2-0E3C-B668-22F07A94F2D8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9D03BA-4BD1-C55D-181E-7A6EB7C42D42}"/>
              </a:ext>
            </a:extLst>
          </p:cNvPr>
          <p:cNvSpPr/>
          <p:nvPr/>
        </p:nvSpPr>
        <p:spPr>
          <a:xfrm>
            <a:off x="3796550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48A4AE-0404-20CA-CF1C-317C74C5A786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6D345-0C14-829B-99E3-DC0DA4072B94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DA652-063A-F214-5E26-8ED65C2EA16C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62B6F-AD88-4B52-4A9A-1AD55FA5971D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E10F1-01D9-39A6-5E82-E9F02539EB4B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8AFCC0-91F3-7B04-896B-28C7D3FD26EC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AD96A-1EE4-AD74-E3B3-7626865F8444}"/>
              </a:ext>
            </a:extLst>
          </p:cNvPr>
          <p:cNvSpPr txBox="1"/>
          <p:nvPr/>
        </p:nvSpPr>
        <p:spPr>
          <a:xfrm>
            <a:off x="1172134" y="2642170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171C0-E634-CAC3-92B8-656D9BAEE7D1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AB373F-A164-94F1-E35F-116FB5D1E6E7}"/>
              </a:ext>
            </a:extLst>
          </p:cNvPr>
          <p:cNvSpPr/>
          <p:nvPr/>
        </p:nvSpPr>
        <p:spPr>
          <a:xfrm>
            <a:off x="1172134" y="2073092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5C098-7388-7B93-3D0A-99158F334FCC}"/>
              </a:ext>
            </a:extLst>
          </p:cNvPr>
          <p:cNvSpPr/>
          <p:nvPr/>
        </p:nvSpPr>
        <p:spPr>
          <a:xfrm>
            <a:off x="1172135" y="2073092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864B-3572-E3BE-093A-953D4E3F0A72}"/>
              </a:ext>
            </a:extLst>
          </p:cNvPr>
          <p:cNvSpPr txBox="1"/>
          <p:nvPr/>
        </p:nvSpPr>
        <p:spPr>
          <a:xfrm>
            <a:off x="1174376" y="2115373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D07D2-26AC-EAEE-EA23-324EDD913E29}"/>
              </a:ext>
            </a:extLst>
          </p:cNvPr>
          <p:cNvSpPr txBox="1"/>
          <p:nvPr/>
        </p:nvSpPr>
        <p:spPr>
          <a:xfrm>
            <a:off x="1172134" y="1694792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D4D58BD-0F97-F0B2-7E7F-AD689B417FB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095062" y="2269261"/>
            <a:ext cx="84044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B18922-4554-EA01-8FC5-69640B976C5D}"/>
              </a:ext>
            </a:extLst>
          </p:cNvPr>
          <p:cNvSpPr txBox="1"/>
          <p:nvPr/>
        </p:nvSpPr>
        <p:spPr>
          <a:xfrm>
            <a:off x="211790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8A4BC-9E1D-8541-42E6-51491FCB5E9E}"/>
              </a:ext>
            </a:extLst>
          </p:cNvPr>
          <p:cNvSpPr txBox="1"/>
          <p:nvPr/>
        </p:nvSpPr>
        <p:spPr>
          <a:xfrm>
            <a:off x="2427193" y="642209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7CD99-4777-9262-EE39-833745126852}"/>
              </a:ext>
            </a:extLst>
          </p:cNvPr>
          <p:cNvSpPr txBox="1"/>
          <p:nvPr/>
        </p:nvSpPr>
        <p:spPr>
          <a:xfrm>
            <a:off x="2427193" y="20557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iNum = 1024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5EC0C0-A5ED-0FA5-F9D1-AB09B731342F}"/>
              </a:ext>
            </a:extLst>
          </p:cNvPr>
          <p:cNvSpPr/>
          <p:nvPr/>
        </p:nvSpPr>
        <p:spPr>
          <a:xfrm>
            <a:off x="6447866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63ABB7-B8AA-A954-ADB1-DF39EA15A818}"/>
              </a:ext>
            </a:extLst>
          </p:cNvPr>
          <p:cNvSpPr/>
          <p:nvPr/>
        </p:nvSpPr>
        <p:spPr>
          <a:xfrm>
            <a:off x="6575616" y="3867234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319F9-476A-A8B2-5D43-43570DA9C972}"/>
              </a:ext>
            </a:extLst>
          </p:cNvPr>
          <p:cNvSpPr txBox="1"/>
          <p:nvPr/>
        </p:nvSpPr>
        <p:spPr>
          <a:xfrm>
            <a:off x="7521391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28E8B2-9C23-1C72-B7C7-22FAC9D1CB32}"/>
              </a:ext>
            </a:extLst>
          </p:cNvPr>
          <p:cNvSpPr/>
          <p:nvPr/>
        </p:nvSpPr>
        <p:spPr>
          <a:xfrm>
            <a:off x="6575617" y="3867234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C558F-9B99-38AE-2871-6F40B8AC1DCC}"/>
              </a:ext>
            </a:extLst>
          </p:cNvPr>
          <p:cNvSpPr txBox="1"/>
          <p:nvPr/>
        </p:nvSpPr>
        <p:spPr>
          <a:xfrm>
            <a:off x="6577858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98E5-6E77-CCD1-5609-D30EE17D6BC3}"/>
              </a:ext>
            </a:extLst>
          </p:cNvPr>
          <p:cNvSpPr/>
          <p:nvPr/>
        </p:nvSpPr>
        <p:spPr>
          <a:xfrm>
            <a:off x="6575616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F18F-C10A-3492-FCEB-B6E3F912DE31}"/>
              </a:ext>
            </a:extLst>
          </p:cNvPr>
          <p:cNvSpPr txBox="1"/>
          <p:nvPr/>
        </p:nvSpPr>
        <p:spPr>
          <a:xfrm>
            <a:off x="670112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D3F668-C2FE-A0B8-7D00-8997FB6C7A57}"/>
              </a:ext>
            </a:extLst>
          </p:cNvPr>
          <p:cNvSpPr/>
          <p:nvPr/>
        </p:nvSpPr>
        <p:spPr>
          <a:xfrm>
            <a:off x="9200031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DC6DAE-23DD-F8E9-5D17-C7CCBBA1D09A}"/>
              </a:ext>
            </a:extLst>
          </p:cNvPr>
          <p:cNvSpPr/>
          <p:nvPr/>
        </p:nvSpPr>
        <p:spPr>
          <a:xfrm>
            <a:off x="9336745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F1516F-3D0F-727A-5AB8-3C6EB25CADEA}"/>
              </a:ext>
            </a:extLst>
          </p:cNvPr>
          <p:cNvSpPr txBox="1"/>
          <p:nvPr/>
        </p:nvSpPr>
        <p:spPr>
          <a:xfrm>
            <a:off x="1028252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C63E2E-3282-97E1-0B90-E0BF8BEBB7EB}"/>
              </a:ext>
            </a:extLst>
          </p:cNvPr>
          <p:cNvSpPr/>
          <p:nvPr/>
        </p:nvSpPr>
        <p:spPr>
          <a:xfrm>
            <a:off x="933674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11EE37-C8DB-4469-848F-1DA366D755AD}"/>
              </a:ext>
            </a:extLst>
          </p:cNvPr>
          <p:cNvSpPr txBox="1"/>
          <p:nvPr/>
        </p:nvSpPr>
        <p:spPr>
          <a:xfrm>
            <a:off x="933898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814748-43AE-54EE-F155-095029A59564}"/>
              </a:ext>
            </a:extLst>
          </p:cNvPr>
          <p:cNvSpPr/>
          <p:nvPr/>
        </p:nvSpPr>
        <p:spPr>
          <a:xfrm>
            <a:off x="9336745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880B88-D188-D333-692F-3FCFC28498E3}"/>
              </a:ext>
            </a:extLst>
          </p:cNvPr>
          <p:cNvSpPr txBox="1"/>
          <p:nvPr/>
        </p:nvSpPr>
        <p:spPr>
          <a:xfrm>
            <a:off x="946225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E657A-A1D3-63F9-7CB0-8632996F6409}"/>
              </a:ext>
            </a:extLst>
          </p:cNvPr>
          <p:cNvSpPr txBox="1"/>
          <p:nvPr/>
        </p:nvSpPr>
        <p:spPr>
          <a:xfrm>
            <a:off x="6575616" y="3488934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9430EC-93A2-11CB-A503-CC235E4324CE}"/>
              </a:ext>
            </a:extLst>
          </p:cNvPr>
          <p:cNvSpPr txBox="1"/>
          <p:nvPr/>
        </p:nvSpPr>
        <p:spPr>
          <a:xfrm>
            <a:off x="933674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82FD2-22F8-C1CB-E60A-74BB47396592}"/>
              </a:ext>
            </a:extLst>
          </p:cNvPr>
          <p:cNvSpPr/>
          <p:nvPr/>
        </p:nvSpPr>
        <p:spPr>
          <a:xfrm>
            <a:off x="6568895" y="296854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060AC3-4658-19E1-81E1-D5F514C69997}"/>
              </a:ext>
            </a:extLst>
          </p:cNvPr>
          <p:cNvSpPr/>
          <p:nvPr/>
        </p:nvSpPr>
        <p:spPr>
          <a:xfrm>
            <a:off x="6568896" y="296854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8FED4-3446-81D4-64BD-A0000A3A6DE1}"/>
              </a:ext>
            </a:extLst>
          </p:cNvPr>
          <p:cNvSpPr txBox="1"/>
          <p:nvPr/>
        </p:nvSpPr>
        <p:spPr>
          <a:xfrm>
            <a:off x="6571137" y="301083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4E8495-5C5C-6081-5598-1542F1C28564}"/>
              </a:ext>
            </a:extLst>
          </p:cNvPr>
          <p:cNvSpPr txBox="1"/>
          <p:nvPr/>
        </p:nvSpPr>
        <p:spPr>
          <a:xfrm>
            <a:off x="6568895" y="2590249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C4556B-9566-A851-4CDC-3A0833DB6980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8491823" y="2269261"/>
            <a:ext cx="847164" cy="8954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704755-6E0A-5570-6BEF-02F6A5E3EC81}"/>
              </a:ext>
            </a:extLst>
          </p:cNvPr>
          <p:cNvSpPr txBox="1"/>
          <p:nvPr/>
        </p:nvSpPr>
        <p:spPr>
          <a:xfrm>
            <a:off x="7514670" y="301082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038F3-BFB8-1203-9410-B9693160221F}"/>
              </a:ext>
            </a:extLst>
          </p:cNvPr>
          <p:cNvSpPr txBox="1"/>
          <p:nvPr/>
        </p:nvSpPr>
        <p:spPr>
          <a:xfrm>
            <a:off x="7672672" y="24306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B7ECEF-F037-1363-0E84-C72AE1C932DF}"/>
              </a:ext>
            </a:extLst>
          </p:cNvPr>
          <p:cNvSpPr txBox="1"/>
          <p:nvPr/>
        </p:nvSpPr>
        <p:spPr>
          <a:xfrm>
            <a:off x="7672672" y="654187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rNum = (int)oNum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D7379F-09A6-84C2-A432-1DC47E13216E}"/>
              </a:ext>
            </a:extLst>
          </p:cNvPr>
          <p:cNvSpPr/>
          <p:nvPr/>
        </p:nvSpPr>
        <p:spPr>
          <a:xfrm>
            <a:off x="6568895" y="2073091"/>
            <a:ext cx="1945341" cy="403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08C06B-8F25-2991-3AD2-EB7F8B29581D}"/>
              </a:ext>
            </a:extLst>
          </p:cNvPr>
          <p:cNvSpPr txBox="1"/>
          <p:nvPr/>
        </p:nvSpPr>
        <p:spPr>
          <a:xfrm>
            <a:off x="751467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1024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12E005-FF10-5941-ECF2-31653682466C}"/>
              </a:ext>
            </a:extLst>
          </p:cNvPr>
          <p:cNvSpPr/>
          <p:nvPr/>
        </p:nvSpPr>
        <p:spPr>
          <a:xfrm>
            <a:off x="656889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037716-3C95-0925-B96A-43356781A926}"/>
              </a:ext>
            </a:extLst>
          </p:cNvPr>
          <p:cNvSpPr txBox="1"/>
          <p:nvPr/>
        </p:nvSpPr>
        <p:spPr>
          <a:xfrm>
            <a:off x="657113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DD8E8C-077F-8C13-B13A-6E0F6100BEF3}"/>
              </a:ext>
            </a:extLst>
          </p:cNvPr>
          <p:cNvSpPr txBox="1"/>
          <p:nvPr/>
        </p:nvSpPr>
        <p:spPr>
          <a:xfrm>
            <a:off x="656889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92650"/>
            <a:ext cx="12192000" cy="526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4C338-DB47-8ECD-E129-DEC287CD4E77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6D3E-756D-07AC-CE62-79EF15E5E118}"/>
              </a:ext>
            </a:extLst>
          </p:cNvPr>
          <p:cNvSpPr/>
          <p:nvPr/>
        </p:nvSpPr>
        <p:spPr>
          <a:xfrm>
            <a:off x="199119" y="862810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D8B10-37B2-EA07-D202-F5B96B98982F}"/>
              </a:ext>
            </a:extLst>
          </p:cNvPr>
          <p:cNvSpPr txBox="1"/>
          <p:nvPr/>
        </p:nvSpPr>
        <p:spPr>
          <a:xfrm>
            <a:off x="343322" y="958759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DD080-223B-6D82-8E56-6682C81BBA4B}"/>
              </a:ext>
            </a:extLst>
          </p:cNvPr>
          <p:cNvSpPr/>
          <p:nvPr/>
        </p:nvSpPr>
        <p:spPr>
          <a:xfrm>
            <a:off x="7696232" y="870621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4F083-7BA0-C2B9-65AE-A40F7CC56EA0}"/>
              </a:ext>
            </a:extLst>
          </p:cNvPr>
          <p:cNvSpPr/>
          <p:nvPr/>
        </p:nvSpPr>
        <p:spPr>
          <a:xfrm>
            <a:off x="7788986" y="1417523"/>
            <a:ext cx="4003239" cy="547722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D6DBE-E877-2BC6-DD7A-2172C0325626}"/>
              </a:ext>
            </a:extLst>
          </p:cNvPr>
          <p:cNvSpPr txBox="1"/>
          <p:nvPr/>
        </p:nvSpPr>
        <p:spPr>
          <a:xfrm>
            <a:off x="7847026" y="1537495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7BBEA-D841-869C-1DEB-813C765EF596}"/>
              </a:ext>
            </a:extLst>
          </p:cNvPr>
          <p:cNvSpPr/>
          <p:nvPr/>
        </p:nvSpPr>
        <p:spPr>
          <a:xfrm>
            <a:off x="7696232" y="3586133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31E4C-5BD4-B90E-40D0-C9429BFE9F3D}"/>
              </a:ext>
            </a:extLst>
          </p:cNvPr>
          <p:cNvSpPr txBox="1"/>
          <p:nvPr/>
        </p:nvSpPr>
        <p:spPr>
          <a:xfrm>
            <a:off x="8292784" y="3707981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7E859-318F-FB99-E968-48E85DC28CA6}"/>
              </a:ext>
            </a:extLst>
          </p:cNvPr>
          <p:cNvSpPr txBox="1"/>
          <p:nvPr/>
        </p:nvSpPr>
        <p:spPr>
          <a:xfrm>
            <a:off x="7759284" y="4129552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4D5A8E-423C-1C85-A9A5-156F4FDAEB32}"/>
              </a:ext>
            </a:extLst>
          </p:cNvPr>
          <p:cNvCxnSpPr>
            <a:cxnSpLocks/>
          </p:cNvCxnSpPr>
          <p:nvPr/>
        </p:nvCxnSpPr>
        <p:spPr>
          <a:xfrm>
            <a:off x="2654039" y="1487165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71DF1-378F-9C59-2F9E-3E68444896D3}"/>
              </a:ext>
            </a:extLst>
          </p:cNvPr>
          <p:cNvSpPr txBox="1"/>
          <p:nvPr/>
        </p:nvSpPr>
        <p:spPr>
          <a:xfrm>
            <a:off x="3511611" y="3675804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4A82E-7FAA-8C3B-5308-1A2A01389FBF}"/>
              </a:ext>
            </a:extLst>
          </p:cNvPr>
          <p:cNvSpPr txBox="1"/>
          <p:nvPr/>
        </p:nvSpPr>
        <p:spPr>
          <a:xfrm>
            <a:off x="2547026" y="1032487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E84457C-1F80-81AA-23B8-046168574992}"/>
              </a:ext>
            </a:extLst>
          </p:cNvPr>
          <p:cNvCxnSpPr>
            <a:cxnSpLocks/>
          </p:cNvCxnSpPr>
          <p:nvPr/>
        </p:nvCxnSpPr>
        <p:spPr>
          <a:xfrm rot="10800000">
            <a:off x="7591277" y="1761073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A887D0-3271-F15E-AFB2-C6A0F6972E96}"/>
              </a:ext>
            </a:extLst>
          </p:cNvPr>
          <p:cNvSpPr txBox="1"/>
          <p:nvPr/>
        </p:nvSpPr>
        <p:spPr>
          <a:xfrm>
            <a:off x="3269475" y="1930301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F266941-658E-4ECA-0438-EB77F9701072}"/>
              </a:ext>
            </a:extLst>
          </p:cNvPr>
          <p:cNvCxnSpPr>
            <a:cxnSpLocks/>
          </p:cNvCxnSpPr>
          <p:nvPr/>
        </p:nvCxnSpPr>
        <p:spPr>
          <a:xfrm flipH="1">
            <a:off x="8936875" y="2875685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FB9E083-5307-6778-7940-54E518FB0EEA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1342974" y="1845272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9256F-9D71-C103-A451-62216B974DDF}"/>
              </a:ext>
            </a:extLst>
          </p:cNvPr>
          <p:cNvSpPr txBox="1"/>
          <p:nvPr/>
        </p:nvSpPr>
        <p:spPr>
          <a:xfrm>
            <a:off x="10172905" y="2106319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B0643-708A-5C38-3FF6-CA08BA1EAE4B}"/>
              </a:ext>
            </a:extLst>
          </p:cNvPr>
          <p:cNvSpPr txBox="1"/>
          <p:nvPr/>
        </p:nvSpPr>
        <p:spPr>
          <a:xfrm>
            <a:off x="310127" y="1333277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CBB8-66CD-58E2-13A3-E53ABC11742C}"/>
              </a:ext>
            </a:extLst>
          </p:cNvPr>
          <p:cNvSpPr txBox="1"/>
          <p:nvPr/>
        </p:nvSpPr>
        <p:spPr>
          <a:xfrm>
            <a:off x="9207010" y="958759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C56692-A5E5-C838-C50B-005EEB67F46C}"/>
              </a:ext>
            </a:extLst>
          </p:cNvPr>
          <p:cNvSpPr/>
          <p:nvPr/>
        </p:nvSpPr>
        <p:spPr>
          <a:xfrm>
            <a:off x="7793243" y="2102108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309DC-CBEC-D5E1-E918-CDC91D3FA478}"/>
              </a:ext>
            </a:extLst>
          </p:cNvPr>
          <p:cNvSpPr txBox="1"/>
          <p:nvPr/>
        </p:nvSpPr>
        <p:spPr>
          <a:xfrm>
            <a:off x="8390002" y="2222080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4F90A6B-3F4C-62FF-934F-D51B3B68D41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186373" y="1691384"/>
            <a:ext cx="1605852" cy="802533"/>
          </a:xfrm>
          <a:prstGeom prst="bentConnector3">
            <a:avLst>
              <a:gd name="adj1" fmla="val -64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9B143B-D70A-028C-D6D4-0435C3A761E7}"/>
              </a:ext>
            </a:extLst>
          </p:cNvPr>
          <p:cNvSpPr txBox="1"/>
          <p:nvPr/>
        </p:nvSpPr>
        <p:spPr>
          <a:xfrm>
            <a:off x="9033950" y="3017998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578562-425F-1278-A004-176CDAC72D3B}"/>
              </a:ext>
            </a:extLst>
          </p:cNvPr>
          <p:cNvSpPr/>
          <p:nvPr/>
        </p:nvSpPr>
        <p:spPr>
          <a:xfrm>
            <a:off x="1804468" y="599098"/>
            <a:ext cx="8166848" cy="614133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A1DB-9109-E1A0-136B-BCB1DD86A10D}"/>
              </a:ext>
            </a:extLst>
          </p:cNvPr>
          <p:cNvSpPr txBox="1"/>
          <p:nvPr/>
        </p:nvSpPr>
        <p:spPr>
          <a:xfrm>
            <a:off x="5018314" y="684176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941D8C-61E7-A365-651A-E78BC3EA2142}"/>
              </a:ext>
            </a:extLst>
          </p:cNvPr>
          <p:cNvSpPr/>
          <p:nvPr/>
        </p:nvSpPr>
        <p:spPr>
          <a:xfrm>
            <a:off x="1956867" y="1091539"/>
            <a:ext cx="7862048" cy="5448599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A451E-99BA-5F0D-5E51-798482ECA141}"/>
              </a:ext>
            </a:extLst>
          </p:cNvPr>
          <p:cNvSpPr txBox="1"/>
          <p:nvPr/>
        </p:nvSpPr>
        <p:spPr>
          <a:xfrm>
            <a:off x="5018314" y="1181987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2DDD6-50C3-0657-9FCF-B8ACE1E14AD9}"/>
              </a:ext>
            </a:extLst>
          </p:cNvPr>
          <p:cNvSpPr/>
          <p:nvPr/>
        </p:nvSpPr>
        <p:spPr>
          <a:xfrm>
            <a:off x="2109267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0AC9-8937-004C-0FC3-F9C8016CD9DE}"/>
              </a:ext>
            </a:extLst>
          </p:cNvPr>
          <p:cNvSpPr txBox="1"/>
          <p:nvPr/>
        </p:nvSpPr>
        <p:spPr>
          <a:xfrm>
            <a:off x="2109267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Header(Props)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32965-C0DA-CB85-F4FE-AA9A43179064}"/>
              </a:ext>
            </a:extLst>
          </p:cNvPr>
          <p:cNvSpPr/>
          <p:nvPr/>
        </p:nvSpPr>
        <p:spPr>
          <a:xfrm>
            <a:off x="4673174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0B9B8-65E8-3867-19DE-72E44E57233F}"/>
              </a:ext>
            </a:extLst>
          </p:cNvPr>
          <p:cNvSpPr txBox="1"/>
          <p:nvPr/>
        </p:nvSpPr>
        <p:spPr>
          <a:xfrm>
            <a:off x="4673174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Body(Props)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FBBEA-3E17-8191-154F-2DC78DDF864D}"/>
              </a:ext>
            </a:extLst>
          </p:cNvPr>
          <p:cNvSpPr/>
          <p:nvPr/>
        </p:nvSpPr>
        <p:spPr>
          <a:xfrm>
            <a:off x="7228115" y="4175081"/>
            <a:ext cx="2411508" cy="21883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5B340-A831-7E27-23C0-9F9FF2AFE2E4}"/>
              </a:ext>
            </a:extLst>
          </p:cNvPr>
          <p:cNvSpPr txBox="1"/>
          <p:nvPr/>
        </p:nvSpPr>
        <p:spPr>
          <a:xfrm>
            <a:off x="7228115" y="4263404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Footer(Props)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143C1-F137-159F-5CEF-62603A2CF50A}"/>
              </a:ext>
            </a:extLst>
          </p:cNvPr>
          <p:cNvSpPr/>
          <p:nvPr/>
        </p:nvSpPr>
        <p:spPr>
          <a:xfrm>
            <a:off x="6468999" y="2107848"/>
            <a:ext cx="2887595" cy="683238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73441-E9B4-8B2C-F84E-14E3B16C0A02}"/>
              </a:ext>
            </a:extLst>
          </p:cNvPr>
          <p:cNvSpPr txBox="1"/>
          <p:nvPr/>
        </p:nvSpPr>
        <p:spPr>
          <a:xfrm>
            <a:off x="6685751" y="2293031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useState(State, setState)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6C5A4-3BFB-51C0-A861-47C6C4971904}"/>
              </a:ext>
            </a:extLst>
          </p:cNvPr>
          <p:cNvSpPr txBox="1"/>
          <p:nvPr/>
        </p:nvSpPr>
        <p:spPr>
          <a:xfrm>
            <a:off x="2019491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&lt;Header Title={Title}/&gt;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C9B0E-1A8F-EB36-7927-B20C6C1F5EC0}"/>
              </a:ext>
            </a:extLst>
          </p:cNvPr>
          <p:cNvSpPr txBox="1"/>
          <p:nvPr/>
        </p:nvSpPr>
        <p:spPr>
          <a:xfrm>
            <a:off x="4578915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&lt;Body Title={Content}/&gt;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4521D-AA3F-9344-0D9F-30B47F110E2A}"/>
              </a:ext>
            </a:extLst>
          </p:cNvPr>
          <p:cNvSpPr txBox="1"/>
          <p:nvPr/>
        </p:nvSpPr>
        <p:spPr>
          <a:xfrm>
            <a:off x="7138339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&lt;Footer Title={CopyLight}/&gt;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817379-64C3-837A-F417-484944CC8FC2}"/>
              </a:ext>
            </a:extLst>
          </p:cNvPr>
          <p:cNvCxnSpPr>
            <a:cxnSpLocks/>
          </p:cNvCxnSpPr>
          <p:nvPr/>
        </p:nvCxnSpPr>
        <p:spPr>
          <a:xfrm>
            <a:off x="331502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38B6A-9CE7-C761-3C06-90A9741DD3DE}"/>
              </a:ext>
            </a:extLst>
          </p:cNvPr>
          <p:cNvCxnSpPr>
            <a:cxnSpLocks/>
          </p:cNvCxnSpPr>
          <p:nvPr/>
        </p:nvCxnSpPr>
        <p:spPr>
          <a:xfrm>
            <a:off x="582488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536286-4163-A3D0-B7E6-6A3AC351D8B2}"/>
              </a:ext>
            </a:extLst>
          </p:cNvPr>
          <p:cNvCxnSpPr>
            <a:cxnSpLocks/>
          </p:cNvCxnSpPr>
          <p:nvPr/>
        </p:nvCxnSpPr>
        <p:spPr>
          <a:xfrm>
            <a:off x="8408317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3C7035-2032-E364-580F-E0C13B41E314}"/>
              </a:ext>
            </a:extLst>
          </p:cNvPr>
          <p:cNvSpPr txBox="1"/>
          <p:nvPr/>
        </p:nvSpPr>
        <p:spPr>
          <a:xfrm>
            <a:off x="2700778" y="2271463"/>
            <a:ext cx="1228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endParaRPr lang="ko-KR" altLang="en-US" sz="16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4F86284-63A8-4E80-5689-264A9628A057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5400000">
            <a:off x="5663493" y="252336"/>
            <a:ext cx="9209" cy="4706152"/>
          </a:xfrm>
          <a:prstGeom prst="bentConnector3">
            <a:avLst>
              <a:gd name="adj1" fmla="val 40008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FFA974-5D6F-1944-F7DE-28D516A9D460}"/>
              </a:ext>
            </a:extLst>
          </p:cNvPr>
          <p:cNvCxnSpPr>
            <a:cxnSpLocks/>
            <a:stCxn id="31" idx="0"/>
            <a:endCxn id="18" idx="3"/>
          </p:cNvCxnSpPr>
          <p:nvPr/>
        </p:nvCxnSpPr>
        <p:spPr>
          <a:xfrm rot="16200000" flipH="1">
            <a:off x="6248078" y="-661595"/>
            <a:ext cx="175457" cy="6041573"/>
          </a:xfrm>
          <a:prstGeom prst="bentConnector4">
            <a:avLst>
              <a:gd name="adj1" fmla="val -189848"/>
              <a:gd name="adj2" fmla="val 1037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4E1C566-3B4F-0EFD-68E8-FFF0A078F3BB}"/>
              </a:ext>
            </a:extLst>
          </p:cNvPr>
          <p:cNvSpPr txBox="1"/>
          <p:nvPr/>
        </p:nvSpPr>
        <p:spPr>
          <a:xfrm>
            <a:off x="6968780" y="1571650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setState : UI Rendering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1EC75F-13D6-1E58-01B7-B83BFE9F3339}"/>
              </a:ext>
            </a:extLst>
          </p:cNvPr>
          <p:cNvSpPr/>
          <p:nvPr/>
        </p:nvSpPr>
        <p:spPr>
          <a:xfrm>
            <a:off x="2248220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84453E-1E60-8D74-C6F8-35D9DABB1AA4}"/>
              </a:ext>
            </a:extLst>
          </p:cNvPr>
          <p:cNvSpPr/>
          <p:nvPr/>
        </p:nvSpPr>
        <p:spPr>
          <a:xfrm>
            <a:off x="4821091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ED571B-C7B1-A8C3-42AF-D34EACFBB09F}"/>
              </a:ext>
            </a:extLst>
          </p:cNvPr>
          <p:cNvSpPr/>
          <p:nvPr/>
        </p:nvSpPr>
        <p:spPr>
          <a:xfrm>
            <a:off x="7341517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8E769C-F4D8-E3EF-524B-4549704E701F}"/>
              </a:ext>
            </a:extLst>
          </p:cNvPr>
          <p:cNvSpPr txBox="1"/>
          <p:nvPr/>
        </p:nvSpPr>
        <p:spPr>
          <a:xfrm>
            <a:off x="4821091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TodoList(Props)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E6CFB1-9187-C599-BADB-5C1C72B66107}"/>
              </a:ext>
            </a:extLst>
          </p:cNvPr>
          <p:cNvSpPr txBox="1"/>
          <p:nvPr/>
        </p:nvSpPr>
        <p:spPr>
          <a:xfrm>
            <a:off x="2248220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Navbar(Props)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8CBD67-D375-E5CA-88A5-10064766C6AA}"/>
              </a:ext>
            </a:extLst>
          </p:cNvPr>
          <p:cNvSpPr txBox="1"/>
          <p:nvPr/>
        </p:nvSpPr>
        <p:spPr>
          <a:xfrm>
            <a:off x="7341517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Help(Props)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0AE848-65A5-B005-58EF-B880A0F3C11A}"/>
              </a:ext>
            </a:extLst>
          </p:cNvPr>
          <p:cNvSpPr txBox="1"/>
          <p:nvPr/>
        </p:nvSpPr>
        <p:spPr>
          <a:xfrm>
            <a:off x="2109266" y="4570205"/>
            <a:ext cx="242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&lt;Navbar Item={Item}/&gt;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866E0-F554-9FC0-7949-9AEBF15B5ACA}"/>
              </a:ext>
            </a:extLst>
          </p:cNvPr>
          <p:cNvSpPr txBox="1"/>
          <p:nvPr/>
        </p:nvSpPr>
        <p:spPr>
          <a:xfrm>
            <a:off x="4664208" y="4570205"/>
            <a:ext cx="2411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&lt;TodoList Work={Work}/&gt;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23262A-A055-BF38-D6BB-6DE91476F34C}"/>
              </a:ext>
            </a:extLst>
          </p:cNvPr>
          <p:cNvSpPr txBox="1"/>
          <p:nvPr/>
        </p:nvSpPr>
        <p:spPr>
          <a:xfrm>
            <a:off x="7219147" y="4570205"/>
            <a:ext cx="2411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&lt;Help Code={Code}/&gt;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B4F062-978D-19FB-7DEB-34F4F723EBDD}"/>
              </a:ext>
            </a:extLst>
          </p:cNvPr>
          <p:cNvCxnSpPr>
            <a:cxnSpLocks/>
          </p:cNvCxnSpPr>
          <p:nvPr/>
        </p:nvCxnSpPr>
        <p:spPr>
          <a:xfrm>
            <a:off x="8408317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A84A6-FF88-EFA9-7EF6-5B9980119C4D}"/>
              </a:ext>
            </a:extLst>
          </p:cNvPr>
          <p:cNvCxnSpPr>
            <a:cxnSpLocks/>
          </p:cNvCxnSpPr>
          <p:nvPr/>
        </p:nvCxnSpPr>
        <p:spPr>
          <a:xfrm>
            <a:off x="5824881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A70A864-CCAC-4796-FFCD-831DD2346F1A}"/>
              </a:ext>
            </a:extLst>
          </p:cNvPr>
          <p:cNvCxnSpPr>
            <a:cxnSpLocks/>
          </p:cNvCxnSpPr>
          <p:nvPr/>
        </p:nvCxnSpPr>
        <p:spPr>
          <a:xfrm>
            <a:off x="3315020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CD7918-7ED9-6775-9F8B-BB3F9EBA7B1D}"/>
              </a:ext>
            </a:extLst>
          </p:cNvPr>
          <p:cNvSpPr txBox="1"/>
          <p:nvPr/>
        </p:nvSpPr>
        <p:spPr>
          <a:xfrm>
            <a:off x="4701638" y="6862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REACT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50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EC3D38-4BCC-A9F2-F5D2-E68236347B76}"/>
              </a:ext>
            </a:extLst>
          </p:cNvPr>
          <p:cNvSpPr/>
          <p:nvPr/>
        </p:nvSpPr>
        <p:spPr>
          <a:xfrm>
            <a:off x="645457" y="89648"/>
            <a:ext cx="10596282" cy="554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003175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3598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5034961" y="300389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5034961" y="526328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5034961" y="1626755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5034961" y="1852693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5034961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5034961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2094538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2094538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7975384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7975384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2094538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2094538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5034961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5034961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7975384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7975384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43598" y="1090820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43598" y="2417186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43598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003175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884021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ACFEC4D-F185-49DE-FD14-461F6F65A1A5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034961" y="695604"/>
            <a:ext cx="12700" cy="4006383"/>
          </a:xfrm>
          <a:prstGeom prst="bentConnector3">
            <a:avLst>
              <a:gd name="adj1" fmla="val 54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1121897" y="688405"/>
            <a:ext cx="4405822" cy="680354"/>
          </a:xfrm>
          <a:prstGeom prst="roundRect">
            <a:avLst>
              <a:gd name="adj" fmla="val 167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21897" y="1435715"/>
            <a:ext cx="3209342" cy="1506467"/>
          </a:xfrm>
          <a:prstGeom prst="roundRect">
            <a:avLst>
              <a:gd name="adj" fmla="val 799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74286" y="469076"/>
            <a:ext cx="0" cy="270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58824" y="3157065"/>
            <a:ext cx="52441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262558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00796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39034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7947" y="564079"/>
            <a:ext cx="6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82111" y="31872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08809" y="170462"/>
            <a:ext cx="16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 &amp; Async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274677" y="2456346"/>
            <a:ext cx="2106077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74676" y="2008650"/>
            <a:ext cx="148262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4676" y="1560954"/>
            <a:ext cx="90073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80754" y="1512255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Async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62636" y="736271"/>
            <a:ext cx="65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3380754" y="2456346"/>
            <a:ext cx="2225" cy="1203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84018" y="835307"/>
            <a:ext cx="17620" cy="2824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9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7FE327-ADB8-E051-D09E-D391131DFAF1}"/>
              </a:ext>
            </a:extLst>
          </p:cNvPr>
          <p:cNvSpPr/>
          <p:nvPr/>
        </p:nvSpPr>
        <p:spPr>
          <a:xfrm>
            <a:off x="690283" y="860612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D10-0F60-0304-EE4E-D4B057760059}"/>
              </a:ext>
            </a:extLst>
          </p:cNvPr>
          <p:cNvSpPr txBox="1"/>
          <p:nvPr/>
        </p:nvSpPr>
        <p:spPr>
          <a:xfrm>
            <a:off x="981635" y="1088177"/>
            <a:ext cx="31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XAML(Window, User Control)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66095-9E7D-50AD-8818-B54145147ED5}"/>
              </a:ext>
            </a:extLst>
          </p:cNvPr>
          <p:cNvSpPr/>
          <p:nvPr/>
        </p:nvSpPr>
        <p:spPr>
          <a:xfrm>
            <a:off x="690283" y="2817625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500C0-273B-394C-1CDD-8C7C09280C76}"/>
              </a:ext>
            </a:extLst>
          </p:cNvPr>
          <p:cNvSpPr txBox="1"/>
          <p:nvPr/>
        </p:nvSpPr>
        <p:spPr>
          <a:xfrm>
            <a:off x="981635" y="3045190"/>
            <a:ext cx="32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 Models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Binding, ICommands, DataTemplates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C8B0-00B2-F41B-33EC-BA978BC91A02}"/>
              </a:ext>
            </a:extLst>
          </p:cNvPr>
          <p:cNvSpPr/>
          <p:nvPr/>
        </p:nvSpPr>
        <p:spPr>
          <a:xfrm>
            <a:off x="693646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A5FA-295B-C854-6AF8-49303ACD3329}"/>
              </a:ext>
            </a:extLst>
          </p:cNvPr>
          <p:cNvSpPr txBox="1"/>
          <p:nvPr/>
        </p:nvSpPr>
        <p:spPr>
          <a:xfrm>
            <a:off x="1088652" y="5002203"/>
            <a:ext cx="106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Entities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2EE75-FF22-24B8-3116-C3FEA7C89ED1}"/>
              </a:ext>
            </a:extLst>
          </p:cNvPr>
          <p:cNvSpPr/>
          <p:nvPr/>
        </p:nvSpPr>
        <p:spPr>
          <a:xfrm>
            <a:off x="3215625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66663-F286-5E7E-47AF-922E7C83C19D}"/>
              </a:ext>
            </a:extLst>
          </p:cNvPr>
          <p:cNvSpPr txBox="1"/>
          <p:nvPr/>
        </p:nvSpPr>
        <p:spPr>
          <a:xfrm>
            <a:off x="3425174" y="5002203"/>
            <a:ext cx="135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Database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DBMS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06CB2DF7-7614-8D3D-D80A-143EBCBA33B1}"/>
              </a:ext>
            </a:extLst>
          </p:cNvPr>
          <p:cNvSpPr/>
          <p:nvPr/>
        </p:nvSpPr>
        <p:spPr>
          <a:xfrm>
            <a:off x="981635" y="1999129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A14AB868-56BB-AAA9-6FA5-0F45936B2854}"/>
              </a:ext>
            </a:extLst>
          </p:cNvPr>
          <p:cNvSpPr/>
          <p:nvPr/>
        </p:nvSpPr>
        <p:spPr>
          <a:xfrm>
            <a:off x="981635" y="3956142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3D78153B-A2EC-8C77-9821-E0B907959092}"/>
              </a:ext>
            </a:extLst>
          </p:cNvPr>
          <p:cNvSpPr/>
          <p:nvPr/>
        </p:nvSpPr>
        <p:spPr>
          <a:xfrm>
            <a:off x="2414965" y="5151155"/>
            <a:ext cx="719881" cy="286870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7F9C9-78EA-403B-1A77-0E0C3598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174"/>
            <a:ext cx="12192000" cy="3350714"/>
          </a:xfrm>
          <a:prstGeom prst="rect">
            <a:avLst/>
          </a:prstGeom>
        </p:spPr>
      </p:pic>
      <p:pic>
        <p:nvPicPr>
          <p:cNvPr id="5" name="Picture 2" descr="GTIN 면제로 바코드 없이 아마존 진출하기!">
            <a:extLst>
              <a:ext uri="{FF2B5EF4-FFF2-40B4-BE49-F238E27FC236}">
                <a16:creationId xmlns:a16="http://schemas.microsoft.com/office/drawing/2014/main" id="{DC523E53-A483-37DE-4BAF-FBD9160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0469" y="4980997"/>
            <a:ext cx="1849120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2AD322-9D22-2F02-AEC9-A89517E2A023}"/>
              </a:ext>
            </a:extLst>
          </p:cNvPr>
          <p:cNvSpPr/>
          <p:nvPr/>
        </p:nvSpPr>
        <p:spPr>
          <a:xfrm>
            <a:off x="123624" y="199540"/>
            <a:ext cx="9879106" cy="3424518"/>
          </a:xfrm>
          <a:prstGeom prst="rect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62B07-001C-917B-5EA7-CF399C14E18A}"/>
              </a:ext>
            </a:extLst>
          </p:cNvPr>
          <p:cNvSpPr/>
          <p:nvPr/>
        </p:nvSpPr>
        <p:spPr>
          <a:xfrm>
            <a:off x="123625" y="611916"/>
            <a:ext cx="9879106" cy="98612"/>
          </a:xfrm>
          <a:prstGeom prst="rect">
            <a:avLst/>
          </a:prstGeom>
          <a:solidFill>
            <a:srgbClr val="26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34AE8-E685-1FFF-2B39-18DA87C754A6}"/>
              </a:ext>
            </a:extLst>
          </p:cNvPr>
          <p:cNvSpPr/>
          <p:nvPr/>
        </p:nvSpPr>
        <p:spPr>
          <a:xfrm>
            <a:off x="123625" y="199540"/>
            <a:ext cx="9879106" cy="412376"/>
          </a:xfrm>
          <a:prstGeom prst="rect">
            <a:avLst/>
          </a:prstGeom>
          <a:solidFill>
            <a:srgbClr val="9FE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4E57-8D65-CD72-2151-E9A22A5D362D}"/>
              </a:ext>
            </a:extLst>
          </p:cNvPr>
          <p:cNvSpPr txBox="1"/>
          <p:nvPr/>
        </p:nvSpPr>
        <p:spPr>
          <a:xfrm>
            <a:off x="233443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My Airline </a:t>
            </a:r>
            <a:r>
              <a:rPr lang="ko-KR" altLang="en-US" b="0" dirty="0">
                <a:solidFill>
                  <a:srgbClr val="A2AABC"/>
                </a:solidFill>
                <a:effectLst/>
                <a:latin typeface="Consolas" panose="020B0609020204030204" pitchFamily="49" charset="0"/>
              </a:rPr>
              <a:t>✈️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DEC54-E04D-04EE-FFE2-1B5666AE64DA}"/>
              </a:ext>
            </a:extLst>
          </p:cNvPr>
          <p:cNvSpPr txBox="1"/>
          <p:nvPr/>
        </p:nvSpPr>
        <p:spPr>
          <a:xfrm>
            <a:off x="4868195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effectLst/>
                <a:latin typeface="Consolas" panose="020B0609020204030204" pitchFamily="49" charset="0"/>
              </a:rPr>
              <a:t>탑승권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98DC-C288-50CE-41CF-946C4FBB56CC}"/>
              </a:ext>
            </a:extLst>
          </p:cNvPr>
          <p:cNvSpPr txBox="1"/>
          <p:nvPr/>
        </p:nvSpPr>
        <p:spPr>
          <a:xfrm>
            <a:off x="6830347" y="229731"/>
            <a:ext cx="3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>
                <a:effectLst/>
                <a:latin typeface="+mj-lt"/>
              </a:rPr>
              <a:t>BOARDING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2B5AC-466D-40A8-B931-032509DB23BB}"/>
              </a:ext>
            </a:extLst>
          </p:cNvPr>
          <p:cNvSpPr txBox="1"/>
          <p:nvPr/>
        </p:nvSpPr>
        <p:spPr>
          <a:xfrm>
            <a:off x="233443" y="3304033"/>
            <a:ext cx="976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Boarding gate closes at 10minutes before departure. (</a:t>
            </a:r>
            <a:r>
              <a:rPr lang="ko-KR" altLang="en-US" sz="1000" dirty="0"/>
              <a:t>항공기 정시출발을 위하여 출발 </a:t>
            </a:r>
            <a:r>
              <a:rPr lang="en-US" altLang="ko-KR" sz="1000" dirty="0"/>
              <a:t>10</a:t>
            </a:r>
            <a:r>
              <a:rPr lang="ko-KR" altLang="en-US" sz="1000" dirty="0"/>
              <a:t>분전에 탑승이 마감됩니다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F9FEB-FEDA-8722-B847-9CF9DAA731B2}"/>
              </a:ext>
            </a:extLst>
          </p:cNvPr>
          <p:cNvSpPr txBox="1"/>
          <p:nvPr/>
        </p:nvSpPr>
        <p:spPr>
          <a:xfrm>
            <a:off x="3136886" y="2297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PRESTIGE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7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EC3D0B-83BF-99E4-8198-812C75DEC08B}"/>
              </a:ext>
            </a:extLst>
          </p:cNvPr>
          <p:cNvSpPr/>
          <p:nvPr/>
        </p:nvSpPr>
        <p:spPr>
          <a:xfrm>
            <a:off x="259976" y="116541"/>
            <a:ext cx="11564471" cy="582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2281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392704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3484067" y="434862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3484067" y="66080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3484067" y="1761228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3484067" y="1987166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3484067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3484067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543644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543644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6424490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6424490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543644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543644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3484067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3484067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6424490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6424490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392704" y="1225293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392704" y="2551659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92704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452281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33127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E3040-A5AC-1DF9-AEAE-2EE2C0DFF6DF}"/>
              </a:ext>
            </a:extLst>
          </p:cNvPr>
          <p:cNvSpPr/>
          <p:nvPr/>
        </p:nvSpPr>
        <p:spPr>
          <a:xfrm>
            <a:off x="8435789" y="1225293"/>
            <a:ext cx="3093457" cy="1880211"/>
          </a:xfrm>
          <a:prstGeom prst="rect">
            <a:avLst/>
          </a:prstGeom>
          <a:solidFill>
            <a:srgbClr val="764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154FE32-1C2C-EA48-2869-55BA36E11348}"/>
              </a:ext>
            </a:extLst>
          </p:cNvPr>
          <p:cNvCxnSpPr>
            <a:cxnSpLocks/>
            <a:stCxn id="2" idx="2"/>
            <a:endCxn id="15" idx="2"/>
          </p:cNvCxnSpPr>
          <p:nvPr/>
        </p:nvCxnSpPr>
        <p:spPr>
          <a:xfrm rot="5400000">
            <a:off x="6124525" y="1373683"/>
            <a:ext cx="2126173" cy="5589814"/>
          </a:xfrm>
          <a:prstGeom prst="bentConnector3">
            <a:avLst>
              <a:gd name="adj1" fmla="val 1107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1CCDC6F-433D-BB98-6503-9A96B0D67A1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5301340" y="830078"/>
            <a:ext cx="4681178" cy="3952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7AFD8F-D5B2-712A-4B59-B72878648976}"/>
              </a:ext>
            </a:extLst>
          </p:cNvPr>
          <p:cNvSpPr txBox="1"/>
          <p:nvPr/>
        </p:nvSpPr>
        <p:spPr>
          <a:xfrm>
            <a:off x="9495221" y="1281954"/>
            <a:ext cx="97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Redux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53C8A0-9B1B-E79F-9B24-FBA5ACF73358}"/>
              </a:ext>
            </a:extLst>
          </p:cNvPr>
          <p:cNvSpPr/>
          <p:nvPr/>
        </p:nvSpPr>
        <p:spPr>
          <a:xfrm>
            <a:off x="8525435" y="1646392"/>
            <a:ext cx="2931459" cy="1374715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94270-3DDC-BF5F-CB0F-D247AB4744DC}"/>
              </a:ext>
            </a:extLst>
          </p:cNvPr>
          <p:cNvSpPr/>
          <p:nvPr/>
        </p:nvSpPr>
        <p:spPr>
          <a:xfrm>
            <a:off x="8589485" y="2409565"/>
            <a:ext cx="1393033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23C75E-C5F0-92C8-C476-033C4E8B2C99}"/>
              </a:ext>
            </a:extLst>
          </p:cNvPr>
          <p:cNvSpPr txBox="1"/>
          <p:nvPr/>
        </p:nvSpPr>
        <p:spPr>
          <a:xfrm>
            <a:off x="8739057" y="2527532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107B24-F1E8-D826-13C5-30FB6A89FE34}"/>
              </a:ext>
            </a:extLst>
          </p:cNvPr>
          <p:cNvSpPr txBox="1"/>
          <p:nvPr/>
        </p:nvSpPr>
        <p:spPr>
          <a:xfrm>
            <a:off x="10072164" y="2447248"/>
            <a:ext cx="1088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C00005F-961D-6843-9084-C5ECFFB4A96E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10028804" y="2023089"/>
            <a:ext cx="1024679" cy="812220"/>
          </a:xfrm>
          <a:prstGeom prst="bentConnector3">
            <a:avLst>
              <a:gd name="adj1" fmla="val -223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3908B5-A214-74DE-F316-41BA59B92911}"/>
              </a:ext>
            </a:extLst>
          </p:cNvPr>
          <p:cNvSpPr/>
          <p:nvPr/>
        </p:nvSpPr>
        <p:spPr>
          <a:xfrm>
            <a:off x="8589485" y="1761228"/>
            <a:ext cx="2463998" cy="523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C5832B-3D3D-D455-C430-57ECF5246C44}"/>
              </a:ext>
            </a:extLst>
          </p:cNvPr>
          <p:cNvSpPr txBox="1"/>
          <p:nvPr/>
        </p:nvSpPr>
        <p:spPr>
          <a:xfrm>
            <a:off x="8632867" y="1856941"/>
            <a:ext cx="242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state, action)</a:t>
            </a:r>
          </a:p>
        </p:txBody>
      </p:sp>
    </p:spTree>
    <p:extLst>
      <p:ext uri="{BB962C8B-B14F-4D97-AF65-F5344CB8AC3E}">
        <p14:creationId xmlns:p14="http://schemas.microsoft.com/office/powerpoint/2010/main" val="271736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7D8B67-EF5C-8769-4A40-B05FF75C0107}"/>
              </a:ext>
            </a:extLst>
          </p:cNvPr>
          <p:cNvSpPr/>
          <p:nvPr/>
        </p:nvSpPr>
        <p:spPr>
          <a:xfrm>
            <a:off x="1247292" y="493059"/>
            <a:ext cx="4528458" cy="2402542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6B801-239F-D912-4CC6-89B0697E402F}"/>
              </a:ext>
            </a:extLst>
          </p:cNvPr>
          <p:cNvSpPr/>
          <p:nvPr/>
        </p:nvSpPr>
        <p:spPr>
          <a:xfrm>
            <a:off x="1392650" y="1048230"/>
            <a:ext cx="4222375" cy="169497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D1540-E3A4-D3E9-8C5F-B91357B28673}"/>
              </a:ext>
            </a:extLst>
          </p:cNvPr>
          <p:cNvSpPr txBox="1"/>
          <p:nvPr/>
        </p:nvSpPr>
        <p:spPr>
          <a:xfrm>
            <a:off x="1668931" y="585978"/>
            <a:ext cx="368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92929"/>
                </a:solidFill>
                <a:effectLst/>
                <a:latin typeface="+mj-lt"/>
              </a:rPr>
              <a:t>URI(Uniform resource Identifier)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5288-2C54-FF53-F4B9-7BC8FD2D2F4E}"/>
              </a:ext>
            </a:extLst>
          </p:cNvPr>
          <p:cNvSpPr txBox="1"/>
          <p:nvPr/>
        </p:nvSpPr>
        <p:spPr>
          <a:xfrm>
            <a:off x="1668931" y="1222403"/>
            <a:ext cx="368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92929"/>
                </a:solidFill>
                <a:effectLst/>
                <a:latin typeface="+mj-lt"/>
              </a:rPr>
              <a:t>URL(Uniform Resource Locator)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3208-55E0-0A97-1F34-D5FE16B6A40A}"/>
              </a:ext>
            </a:extLst>
          </p:cNvPr>
          <p:cNvSpPr txBox="1"/>
          <p:nvPr/>
        </p:nvSpPr>
        <p:spPr>
          <a:xfrm>
            <a:off x="183935" y="3090446"/>
            <a:ext cx="6639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https://</a:t>
            </a:r>
            <a:r>
              <a:rPr lang="ko-KR" altLang="en-US" sz="1600" dirty="0">
                <a:latin typeface="+mj-lt"/>
              </a:rPr>
              <a:t>대한민국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서울특별시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중구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세종대로</a:t>
            </a:r>
            <a:r>
              <a:rPr lang="en-US" altLang="ko-KR" sz="1600" dirty="0">
                <a:latin typeface="+mj-lt"/>
              </a:rPr>
              <a:t>/110/</a:t>
            </a:r>
            <a:r>
              <a:rPr lang="ko-KR" altLang="en-US" sz="1600" dirty="0">
                <a:latin typeface="+mj-lt"/>
              </a:rPr>
              <a:t>시장실</a:t>
            </a:r>
            <a:r>
              <a:rPr lang="en-US" altLang="ko-KR" sz="1600" dirty="0">
                <a:latin typeface="+mj-lt"/>
              </a:rPr>
              <a:t>=</a:t>
            </a:r>
            <a:r>
              <a:rPr lang="ko-KR" altLang="en-US" sz="1600" dirty="0">
                <a:latin typeface="+mj-lt"/>
              </a:rPr>
              <a:t>서울특별시장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72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55415" y="2550894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3277864" y="3448708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8777194" y="579722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9176808" y="911073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9324456" y="1317072"/>
            <a:ext cx="0" cy="1738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10297579" y="1317072"/>
            <a:ext cx="0" cy="17388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8214950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10398741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915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8575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72511" y="2564670"/>
            <a:ext cx="107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144288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5827852" y="3455449"/>
            <a:ext cx="1652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1CC35-2E61-41A4-1462-6526C9A4A61C}"/>
              </a:ext>
            </a:extLst>
          </p:cNvPr>
          <p:cNvSpPr/>
          <p:nvPr/>
        </p:nvSpPr>
        <p:spPr>
          <a:xfrm>
            <a:off x="3816742" y="2381217"/>
            <a:ext cx="1725651" cy="982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699DEC-17F1-3F84-FE0C-F81AC99BF799}"/>
              </a:ext>
            </a:extLst>
          </p:cNvPr>
          <p:cNvCxnSpPr>
            <a:cxnSpLocks/>
          </p:cNvCxnSpPr>
          <p:nvPr/>
        </p:nvCxnSpPr>
        <p:spPr>
          <a:xfrm>
            <a:off x="5604523" y="3005572"/>
            <a:ext cx="23901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163D51-6636-70D0-C77D-25B8281E9E13}"/>
              </a:ext>
            </a:extLst>
          </p:cNvPr>
          <p:cNvSpPr txBox="1"/>
          <p:nvPr/>
        </p:nvSpPr>
        <p:spPr>
          <a:xfrm>
            <a:off x="3815340" y="2697527"/>
            <a:ext cx="172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Middleware</a:t>
            </a:r>
            <a:endParaRPr lang="ko-KR" altLang="en-US" sz="16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3733663" y="977799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4160633" y="1677289"/>
            <a:ext cx="0" cy="8873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5230629" y="1677289"/>
            <a:ext cx="0" cy="887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3150904" y="198603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5231732" y="2001653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4086494" y="1310872"/>
            <a:ext cx="1183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769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866" y="10160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00400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3266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86132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1888066" y="1227667"/>
            <a:ext cx="1510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2243" y="1049923"/>
            <a:ext cx="925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Request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63156" y="660168"/>
            <a:ext cx="1313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A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470448" y="660168"/>
            <a:ext cx="1299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B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653696" y="660168"/>
            <a:ext cx="1309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C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412855" y="1453875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61667" y="1453875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6064" y="2020790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34876" y="202079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89331" y="2645079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938143" y="2645079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꺾인 연결선 24"/>
          <p:cNvCxnSpPr>
            <a:stCxn id="18" idx="2"/>
          </p:cNvCxnSpPr>
          <p:nvPr/>
        </p:nvCxnSpPr>
        <p:spPr>
          <a:xfrm rot="16200000" flipH="1">
            <a:off x="4284668" y="1418181"/>
            <a:ext cx="787983" cy="148891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0" idx="2"/>
            <a:endCxn id="5" idx="1"/>
          </p:cNvCxnSpPr>
          <p:nvPr/>
        </p:nvCxnSpPr>
        <p:spPr>
          <a:xfrm rot="16200000" flipH="1">
            <a:off x="6613319" y="1829653"/>
            <a:ext cx="466903" cy="147872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1866" y="42926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1711" y="4326523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Response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98721" y="3735038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547533" y="3735038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36863" y="3203744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785675" y="3203744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꺾인 연결선 37"/>
          <p:cNvCxnSpPr>
            <a:stCxn id="22" idx="2"/>
            <a:endCxn id="36" idx="3"/>
          </p:cNvCxnSpPr>
          <p:nvPr/>
        </p:nvCxnSpPr>
        <p:spPr>
          <a:xfrm rot="5400000">
            <a:off x="7294476" y="2344931"/>
            <a:ext cx="401278" cy="1631123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6" idx="2"/>
            <a:endCxn id="34" idx="3"/>
          </p:cNvCxnSpPr>
          <p:nvPr/>
        </p:nvCxnSpPr>
        <p:spPr>
          <a:xfrm rot="5400000">
            <a:off x="5112857" y="2847073"/>
            <a:ext cx="373907" cy="1716797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4" idx="2"/>
            <a:endCxn id="30" idx="3"/>
          </p:cNvCxnSpPr>
          <p:nvPr/>
        </p:nvCxnSpPr>
        <p:spPr>
          <a:xfrm rot="5400000">
            <a:off x="2681072" y="3256806"/>
            <a:ext cx="445988" cy="2032000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08B44-9AAD-4FD9-1A80-10639E1CC7CA}"/>
              </a:ext>
            </a:extLst>
          </p:cNvPr>
          <p:cNvSpPr/>
          <p:nvPr/>
        </p:nvSpPr>
        <p:spPr>
          <a:xfrm>
            <a:off x="3412855" y="1054759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B56A9E-C23D-7916-5A0B-E649607C883C}"/>
              </a:ext>
            </a:extLst>
          </p:cNvPr>
          <p:cNvSpPr/>
          <p:nvPr/>
        </p:nvSpPr>
        <p:spPr>
          <a:xfrm>
            <a:off x="3561667" y="1054759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55FE67-669C-36B6-1EC5-DB75D1F92DAE}"/>
              </a:ext>
            </a:extLst>
          </p:cNvPr>
          <p:cNvSpPr/>
          <p:nvPr/>
        </p:nvSpPr>
        <p:spPr>
          <a:xfrm>
            <a:off x="5586064" y="1619510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698360-1C46-0CBF-A032-CBAADCA6F402}"/>
              </a:ext>
            </a:extLst>
          </p:cNvPr>
          <p:cNvSpPr/>
          <p:nvPr/>
        </p:nvSpPr>
        <p:spPr>
          <a:xfrm>
            <a:off x="5734876" y="161951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8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7259BDF-2C90-5A14-85E7-E5784F33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82" y="342900"/>
            <a:ext cx="6753225" cy="6172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0BB3DA-F407-3F5C-B7C7-CAFEF1675742}"/>
              </a:ext>
            </a:extLst>
          </p:cNvPr>
          <p:cNvSpPr/>
          <p:nvPr/>
        </p:nvSpPr>
        <p:spPr>
          <a:xfrm>
            <a:off x="2656634" y="663388"/>
            <a:ext cx="758714" cy="55222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95EB632-BCCD-6199-D176-345234A2E303}"/>
              </a:ext>
            </a:extLst>
          </p:cNvPr>
          <p:cNvCxnSpPr>
            <a:cxnSpLocks/>
          </p:cNvCxnSpPr>
          <p:nvPr/>
        </p:nvCxnSpPr>
        <p:spPr>
          <a:xfrm>
            <a:off x="2951277" y="1339104"/>
            <a:ext cx="0" cy="4897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C1F28-BE61-1CB4-3FB9-3A76F5290451}"/>
              </a:ext>
            </a:extLst>
          </p:cNvPr>
          <p:cNvSpPr/>
          <p:nvPr/>
        </p:nvSpPr>
        <p:spPr>
          <a:xfrm>
            <a:off x="2406526" y="932704"/>
            <a:ext cx="1089504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CA5F7B-6841-8F74-7CD5-4A648B976D3A}"/>
              </a:ext>
            </a:extLst>
          </p:cNvPr>
          <p:cNvSpPr/>
          <p:nvPr/>
        </p:nvSpPr>
        <p:spPr>
          <a:xfrm>
            <a:off x="2534657" y="982015"/>
            <a:ext cx="833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Request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F2EE92-2426-3A41-C335-193CAD6A5E81}"/>
              </a:ext>
            </a:extLst>
          </p:cNvPr>
          <p:cNvSpPr/>
          <p:nvPr/>
        </p:nvSpPr>
        <p:spPr>
          <a:xfrm>
            <a:off x="8737507" y="342900"/>
            <a:ext cx="968189" cy="6172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19586F-0674-5783-B7AC-B8975219AC2C}"/>
              </a:ext>
            </a:extLst>
          </p:cNvPr>
          <p:cNvCxnSpPr>
            <a:cxnSpLocks/>
          </p:cNvCxnSpPr>
          <p:nvPr/>
        </p:nvCxnSpPr>
        <p:spPr>
          <a:xfrm flipV="1">
            <a:off x="8879954" y="1339104"/>
            <a:ext cx="0" cy="48977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331174-F314-70F9-7F52-77C2DB8031B3}"/>
              </a:ext>
            </a:extLst>
          </p:cNvPr>
          <p:cNvSpPr/>
          <p:nvPr/>
        </p:nvSpPr>
        <p:spPr>
          <a:xfrm>
            <a:off x="8335203" y="932704"/>
            <a:ext cx="1089504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A4D6E4-0F66-8AF6-D895-6B9E073DEF3B}"/>
              </a:ext>
            </a:extLst>
          </p:cNvPr>
          <p:cNvSpPr/>
          <p:nvPr/>
        </p:nvSpPr>
        <p:spPr>
          <a:xfrm>
            <a:off x="8401618" y="982015"/>
            <a:ext cx="956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Response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19004F-F926-B2CA-7AF6-10FD6A20A8DC}"/>
              </a:ext>
            </a:extLst>
          </p:cNvPr>
          <p:cNvSpPr/>
          <p:nvPr/>
        </p:nvSpPr>
        <p:spPr>
          <a:xfrm>
            <a:off x="3050922" y="3424516"/>
            <a:ext cx="723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dirty="0" err="1">
                <a:solidFill>
                  <a:schemeClr val="bg1"/>
                </a:solidFill>
              </a:rPr>
              <a:t>정방향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0542D9-ABA9-6E5A-5F25-1D67F8316BA1}"/>
              </a:ext>
            </a:extLst>
          </p:cNvPr>
          <p:cNvSpPr/>
          <p:nvPr/>
        </p:nvSpPr>
        <p:spPr>
          <a:xfrm>
            <a:off x="8039980" y="3424515"/>
            <a:ext cx="723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역방향</a:t>
            </a:r>
          </a:p>
        </p:txBody>
      </p:sp>
    </p:spTree>
    <p:extLst>
      <p:ext uri="{BB962C8B-B14F-4D97-AF65-F5344CB8AC3E}">
        <p14:creationId xmlns:p14="http://schemas.microsoft.com/office/powerpoint/2010/main" val="67622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654FE3-2495-5268-BA03-89C9110740CD}"/>
              </a:ext>
            </a:extLst>
          </p:cNvPr>
          <p:cNvSpPr/>
          <p:nvPr/>
        </p:nvSpPr>
        <p:spPr>
          <a:xfrm>
            <a:off x="2043952" y="2113522"/>
            <a:ext cx="2528048" cy="717177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23A94-1853-0585-2DCB-38C9116E5730}"/>
              </a:ext>
            </a:extLst>
          </p:cNvPr>
          <p:cNvSpPr txBox="1"/>
          <p:nvPr/>
        </p:nvSpPr>
        <p:spPr>
          <a:xfrm>
            <a:off x="2209798" y="2302833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Policy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E5A68-1303-4696-5A3B-50076AB113D9}"/>
              </a:ext>
            </a:extLst>
          </p:cNvPr>
          <p:cNvSpPr/>
          <p:nvPr/>
        </p:nvSpPr>
        <p:spPr>
          <a:xfrm>
            <a:off x="3567952" y="3795120"/>
            <a:ext cx="2528048" cy="717177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3E037-B4A9-7F91-C2C9-AFF2F22A0085}"/>
              </a:ext>
            </a:extLst>
          </p:cNvPr>
          <p:cNvSpPr txBox="1"/>
          <p:nvPr/>
        </p:nvSpPr>
        <p:spPr>
          <a:xfrm>
            <a:off x="3733798" y="3984431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Role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662DC-93EE-30C5-CD4D-3470723D1A2D}"/>
              </a:ext>
            </a:extLst>
          </p:cNvPr>
          <p:cNvSpPr/>
          <p:nvPr/>
        </p:nvSpPr>
        <p:spPr>
          <a:xfrm>
            <a:off x="3567953" y="5118129"/>
            <a:ext cx="2528048" cy="717177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A2F1E-E5DC-0C72-ADE2-74A826050AD8}"/>
              </a:ext>
            </a:extLst>
          </p:cNvPr>
          <p:cNvSpPr txBox="1"/>
          <p:nvPr/>
        </p:nvSpPr>
        <p:spPr>
          <a:xfrm>
            <a:off x="3733799" y="5307440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Claim By Role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1CE89-79E5-55DC-10FF-91792833DDFA}"/>
              </a:ext>
            </a:extLst>
          </p:cNvPr>
          <p:cNvSpPr/>
          <p:nvPr/>
        </p:nvSpPr>
        <p:spPr>
          <a:xfrm>
            <a:off x="573740" y="3795120"/>
            <a:ext cx="2528048" cy="717177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3E535-DC66-00D6-6ED9-B0E9969C405C}"/>
              </a:ext>
            </a:extLst>
          </p:cNvPr>
          <p:cNvSpPr txBox="1"/>
          <p:nvPr/>
        </p:nvSpPr>
        <p:spPr>
          <a:xfrm>
            <a:off x="739586" y="3984431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Claim</a:t>
            </a:r>
            <a:endParaRPr lang="ko-KR" altLang="en-US" sz="16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49710D9-2468-B576-33F9-6360ED3BD328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rot="5400000">
            <a:off x="2090660" y="2577803"/>
            <a:ext cx="964421" cy="147021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88A13D6-B813-F986-B06C-884A5E2D62AB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3587766" y="2550909"/>
            <a:ext cx="964421" cy="1524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AAFEBD-879A-1851-74D0-BB62C80BF98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831976" y="4512297"/>
            <a:ext cx="1" cy="60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8B4F1B-6436-1EBC-946E-086E96BC12CC}"/>
              </a:ext>
            </a:extLst>
          </p:cNvPr>
          <p:cNvSpPr txBox="1"/>
          <p:nvPr/>
        </p:nvSpPr>
        <p:spPr>
          <a:xfrm>
            <a:off x="6261846" y="3999819"/>
            <a:ext cx="252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권한</a:t>
            </a:r>
            <a:r>
              <a:rPr lang="en-US" altLang="ko-KR" sz="1400" dirty="0"/>
              <a:t>(Role)</a:t>
            </a:r>
            <a:r>
              <a:rPr lang="ko-KR" altLang="en-US" sz="1400" dirty="0"/>
              <a:t> </a:t>
            </a:r>
            <a:r>
              <a:rPr lang="en-US" altLang="ko-KR" sz="1400" dirty="0"/>
              <a:t>– Ex. </a:t>
            </a:r>
            <a:r>
              <a:rPr lang="ko-KR" altLang="en-US" sz="1400" dirty="0"/>
              <a:t>개발팀 팀원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B8F44-E4A0-3C4D-26B1-38D8283F6295}"/>
              </a:ext>
            </a:extLst>
          </p:cNvPr>
          <p:cNvSpPr txBox="1"/>
          <p:nvPr/>
        </p:nvSpPr>
        <p:spPr>
          <a:xfrm>
            <a:off x="6261847" y="5322828"/>
            <a:ext cx="3688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권한 별 역할 </a:t>
            </a:r>
            <a:r>
              <a:rPr lang="en-US" altLang="ko-KR" sz="1400" dirty="0"/>
              <a:t>(Claim)</a:t>
            </a:r>
            <a:r>
              <a:rPr lang="ko-KR" altLang="en-US" sz="1400" dirty="0"/>
              <a:t> </a:t>
            </a:r>
            <a:r>
              <a:rPr lang="en-US" altLang="ko-KR" sz="1400" dirty="0"/>
              <a:t>– Ex. Back-End </a:t>
            </a:r>
            <a:r>
              <a:rPr lang="ko-KR" altLang="en-US" sz="1400" dirty="0"/>
              <a:t>개발자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418CEF-2C83-9A7D-9D4F-B65EBF6A8AFD}"/>
              </a:ext>
            </a:extLst>
          </p:cNvPr>
          <p:cNvSpPr/>
          <p:nvPr/>
        </p:nvSpPr>
        <p:spPr>
          <a:xfrm>
            <a:off x="2043952" y="943101"/>
            <a:ext cx="2528048" cy="71717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755EA7-C760-FCAC-B73B-8A629C2A6CCA}"/>
              </a:ext>
            </a:extLst>
          </p:cNvPr>
          <p:cNvSpPr txBox="1"/>
          <p:nvPr/>
        </p:nvSpPr>
        <p:spPr>
          <a:xfrm>
            <a:off x="2209798" y="1132412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ASP.NET Core Identity</a:t>
            </a:r>
            <a:endParaRPr lang="ko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359125-E580-8810-D29A-83A4BEF4BE2A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3307976" y="1660278"/>
            <a:ext cx="0" cy="453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5D60FA-0223-6242-C9F2-C9B50E7E6B17}"/>
              </a:ext>
            </a:extLst>
          </p:cNvPr>
          <p:cNvSpPr txBox="1"/>
          <p:nvPr/>
        </p:nvSpPr>
        <p:spPr>
          <a:xfrm>
            <a:off x="4617644" y="2318221"/>
            <a:ext cx="120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정책</a:t>
            </a:r>
            <a:r>
              <a:rPr lang="en-US" altLang="ko-KR" sz="1400" dirty="0"/>
              <a:t>(Policy)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DD54A7-AE70-38BB-5A42-305F000DB963}"/>
              </a:ext>
            </a:extLst>
          </p:cNvPr>
          <p:cNvSpPr txBox="1"/>
          <p:nvPr/>
        </p:nvSpPr>
        <p:spPr>
          <a:xfrm>
            <a:off x="5819739" y="2174055"/>
            <a:ext cx="2865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Policy(Role 1, Role 2, …Role N)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33179A-4336-BB7C-CD20-7FECA3CD0EDD}"/>
              </a:ext>
            </a:extLst>
          </p:cNvPr>
          <p:cNvSpPr txBox="1"/>
          <p:nvPr/>
        </p:nvSpPr>
        <p:spPr>
          <a:xfrm>
            <a:off x="5819738" y="2472109"/>
            <a:ext cx="3192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Policy(Claim 1, Claim 2, … Claim N)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712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3C5120-A54C-C8CB-6165-D36066AFE985}"/>
              </a:ext>
            </a:extLst>
          </p:cNvPr>
          <p:cNvSpPr/>
          <p:nvPr/>
        </p:nvSpPr>
        <p:spPr>
          <a:xfrm>
            <a:off x="3366246" y="668761"/>
            <a:ext cx="5569319" cy="3862895"/>
          </a:xfrm>
          <a:prstGeom prst="rect">
            <a:avLst/>
          </a:prstGeom>
          <a:solidFill>
            <a:schemeClr val="bg1"/>
          </a:solidFill>
          <a:ln w="38100">
            <a:solidFill>
              <a:srgbClr val="0AA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F0318DB-CF47-AEA9-13A8-956E0AF72F5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221943" y="1748119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D9A9CD-64F0-A2C5-11B2-E486364006F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1" y="1748119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A08665-3EC7-9A83-4A14-12357666106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4294095" y="2747683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E55088-BF05-9A00-0777-D76646ED7B2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5221943" y="2747683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6D7AA-BA5F-0AD0-BBFC-CD8AF3F823C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096001" y="2747683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6272EB-7A21-13D4-5C3F-6B5B505D07EF}"/>
              </a:ext>
            </a:extLst>
          </p:cNvPr>
          <p:cNvSpPr/>
          <p:nvPr/>
        </p:nvSpPr>
        <p:spPr>
          <a:xfrm>
            <a:off x="5410200" y="111162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57E772-D6C5-44C8-B978-2A0E48D69E42}"/>
              </a:ext>
            </a:extLst>
          </p:cNvPr>
          <p:cNvSpPr/>
          <p:nvPr/>
        </p:nvSpPr>
        <p:spPr>
          <a:xfrm>
            <a:off x="4536142" y="211118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2A735E-B27C-AC89-E6FD-FBDD2AFE68DF}"/>
              </a:ext>
            </a:extLst>
          </p:cNvPr>
          <p:cNvSpPr/>
          <p:nvPr/>
        </p:nvSpPr>
        <p:spPr>
          <a:xfrm>
            <a:off x="3608294" y="3110753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7B55BF-B4E6-1EBB-84DD-3F4196FD4B14}"/>
              </a:ext>
            </a:extLst>
          </p:cNvPr>
          <p:cNvSpPr/>
          <p:nvPr/>
        </p:nvSpPr>
        <p:spPr>
          <a:xfrm>
            <a:off x="5410200" y="3110753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B66C6-6EBA-093D-551A-398EEBB40020}"/>
              </a:ext>
            </a:extLst>
          </p:cNvPr>
          <p:cNvSpPr txBox="1"/>
          <p:nvPr/>
        </p:nvSpPr>
        <p:spPr>
          <a:xfrm>
            <a:off x="5441576" y="499485"/>
            <a:ext cx="13088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DOM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B26D8-9B4E-E74F-C3F8-4E6DF37B698B}"/>
              </a:ext>
            </a:extLst>
          </p:cNvPr>
          <p:cNvSpPr txBox="1"/>
          <p:nvPr/>
        </p:nvSpPr>
        <p:spPr>
          <a:xfrm>
            <a:off x="5599577" y="1275983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BD983-224F-DD90-7578-5BE814F7B2BC}"/>
              </a:ext>
            </a:extLst>
          </p:cNvPr>
          <p:cNvSpPr txBox="1"/>
          <p:nvPr/>
        </p:nvSpPr>
        <p:spPr>
          <a:xfrm>
            <a:off x="4725519" y="2272552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830E6-DF0C-302A-DDEE-021345B50F06}"/>
              </a:ext>
            </a:extLst>
          </p:cNvPr>
          <p:cNvSpPr txBox="1"/>
          <p:nvPr/>
        </p:nvSpPr>
        <p:spPr>
          <a:xfrm>
            <a:off x="5599577" y="3275111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D30D6-930B-F563-FED5-16A6DC98104D}"/>
              </a:ext>
            </a:extLst>
          </p:cNvPr>
          <p:cNvSpPr txBox="1"/>
          <p:nvPr/>
        </p:nvSpPr>
        <p:spPr>
          <a:xfrm>
            <a:off x="3797671" y="3270630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950625-F493-A63C-2538-121F31AE76BE}"/>
              </a:ext>
            </a:extLst>
          </p:cNvPr>
          <p:cNvSpPr/>
          <p:nvPr/>
        </p:nvSpPr>
        <p:spPr>
          <a:xfrm>
            <a:off x="7217722" y="3110753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90D248C-FFAD-8D14-8963-B1E01B704680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7023849" y="2747683"/>
            <a:ext cx="879674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E1185E-FDC4-F5ED-F9ED-C95170C62E7E}"/>
              </a:ext>
            </a:extLst>
          </p:cNvPr>
          <p:cNvSpPr txBox="1"/>
          <p:nvPr/>
        </p:nvSpPr>
        <p:spPr>
          <a:xfrm>
            <a:off x="7407099" y="3275111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FCF96-69F5-6051-4FFF-32B7915B00A3}"/>
              </a:ext>
            </a:extLst>
          </p:cNvPr>
          <p:cNvSpPr/>
          <p:nvPr/>
        </p:nvSpPr>
        <p:spPr>
          <a:xfrm>
            <a:off x="6338048" y="211118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B6B0A-D977-1805-9145-E98C02200881}"/>
              </a:ext>
            </a:extLst>
          </p:cNvPr>
          <p:cNvSpPr txBox="1"/>
          <p:nvPr/>
        </p:nvSpPr>
        <p:spPr>
          <a:xfrm>
            <a:off x="6527425" y="2272552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D4AD13-2C54-64B0-41D6-8F6E074295C7}"/>
              </a:ext>
            </a:extLst>
          </p:cNvPr>
          <p:cNvSpPr txBox="1"/>
          <p:nvPr/>
        </p:nvSpPr>
        <p:spPr>
          <a:xfrm rot="5400000">
            <a:off x="4155141" y="3730540"/>
            <a:ext cx="636496" cy="70788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DC897B-54F1-39A9-80AD-9235B5858F02}"/>
              </a:ext>
            </a:extLst>
          </p:cNvPr>
          <p:cNvSpPr txBox="1"/>
          <p:nvPr/>
        </p:nvSpPr>
        <p:spPr>
          <a:xfrm rot="5400000">
            <a:off x="5981619" y="3730540"/>
            <a:ext cx="636496" cy="70788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899AE7-2F7B-07B0-1002-D38ADBDB7C2D}"/>
              </a:ext>
            </a:extLst>
          </p:cNvPr>
          <p:cNvSpPr txBox="1"/>
          <p:nvPr/>
        </p:nvSpPr>
        <p:spPr>
          <a:xfrm rot="5400000">
            <a:off x="7808097" y="3730540"/>
            <a:ext cx="636496" cy="70788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2798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AFACC79-8593-D202-26D0-D2F7D00AA23C}"/>
              </a:ext>
            </a:extLst>
          </p:cNvPr>
          <p:cNvSpPr/>
          <p:nvPr/>
        </p:nvSpPr>
        <p:spPr>
          <a:xfrm>
            <a:off x="-76201" y="-257174"/>
            <a:ext cx="13096875" cy="7200899"/>
          </a:xfrm>
          <a:prstGeom prst="roundRect">
            <a:avLst>
              <a:gd name="adj" fmla="val 20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CD0D11E3-B7CF-5DDB-8FA1-69A761B4D208}"/>
              </a:ext>
            </a:extLst>
          </p:cNvPr>
          <p:cNvSpPr/>
          <p:nvPr/>
        </p:nvSpPr>
        <p:spPr>
          <a:xfrm>
            <a:off x="176170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3529AB-4A9E-A4FD-CA4D-E86E0F7AEE0C}"/>
              </a:ext>
            </a:extLst>
          </p:cNvPr>
          <p:cNvSpPr/>
          <p:nvPr/>
        </p:nvSpPr>
        <p:spPr>
          <a:xfrm>
            <a:off x="313236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CAE7F-BAA3-C8C6-0EAF-1EA1059D81AF}"/>
              </a:ext>
            </a:extLst>
          </p:cNvPr>
          <p:cNvSpPr txBox="1"/>
          <p:nvPr/>
        </p:nvSpPr>
        <p:spPr>
          <a:xfrm>
            <a:off x="254148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08976-8A5E-C621-45A8-560C7B7A2DEF}"/>
              </a:ext>
            </a:extLst>
          </p:cNvPr>
          <p:cNvSpPr txBox="1"/>
          <p:nvPr/>
        </p:nvSpPr>
        <p:spPr>
          <a:xfrm>
            <a:off x="380348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65B459-EA77-2704-F977-89D4D0DA5F0C}"/>
              </a:ext>
            </a:extLst>
          </p:cNvPr>
          <p:cNvSpPr/>
          <p:nvPr/>
        </p:nvSpPr>
        <p:spPr>
          <a:xfrm>
            <a:off x="47252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43C6F450-2006-8C05-2479-76629312E114}"/>
              </a:ext>
            </a:extLst>
          </p:cNvPr>
          <p:cNvSpPr/>
          <p:nvPr/>
        </p:nvSpPr>
        <p:spPr>
          <a:xfrm>
            <a:off x="61099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E6A3-2BD3-E71E-D668-AF4944ACAA5B}"/>
              </a:ext>
            </a:extLst>
          </p:cNvPr>
          <p:cNvSpPr txBox="1"/>
          <p:nvPr/>
        </p:nvSpPr>
        <p:spPr>
          <a:xfrm>
            <a:off x="62148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65C448-1BBC-123D-F481-AC571BB04EB9}"/>
              </a:ext>
            </a:extLst>
          </p:cNvPr>
          <p:cNvSpPr/>
          <p:nvPr/>
        </p:nvSpPr>
        <p:spPr>
          <a:xfrm>
            <a:off x="71236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7E2B0-F417-984B-9552-BDF3A8A18E29}"/>
              </a:ext>
            </a:extLst>
          </p:cNvPr>
          <p:cNvSpPr/>
          <p:nvPr/>
        </p:nvSpPr>
        <p:spPr>
          <a:xfrm>
            <a:off x="87615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3DBA6B-54A2-45F6-FB19-B26F6A45398A}"/>
              </a:ext>
            </a:extLst>
          </p:cNvPr>
          <p:cNvSpPr/>
          <p:nvPr/>
        </p:nvSpPr>
        <p:spPr>
          <a:xfrm>
            <a:off x="87533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CBCDE-394B-0E49-F0E6-C6B18739469E}"/>
              </a:ext>
            </a:extLst>
          </p:cNvPr>
          <p:cNvSpPr/>
          <p:nvPr/>
        </p:nvSpPr>
        <p:spPr>
          <a:xfrm>
            <a:off x="87533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2DC3F-636C-64D0-E5C6-6E2A48E3A573}"/>
              </a:ext>
            </a:extLst>
          </p:cNvPr>
          <p:cNvSpPr txBox="1"/>
          <p:nvPr/>
        </p:nvSpPr>
        <p:spPr>
          <a:xfrm>
            <a:off x="93262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33386-6F7F-B44E-E267-796FE81D079A}"/>
              </a:ext>
            </a:extLst>
          </p:cNvPr>
          <p:cNvSpPr txBox="1"/>
          <p:nvPr/>
        </p:nvSpPr>
        <p:spPr>
          <a:xfrm>
            <a:off x="90857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6A1EE-9741-90BF-DE4C-F665099F45E6}"/>
              </a:ext>
            </a:extLst>
          </p:cNvPr>
          <p:cNvSpPr txBox="1"/>
          <p:nvPr/>
        </p:nvSpPr>
        <p:spPr>
          <a:xfrm>
            <a:off x="90857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F06ED-C69D-0DAB-45D1-3E0B0254E9B9}"/>
              </a:ext>
            </a:extLst>
          </p:cNvPr>
          <p:cNvSpPr txBox="1"/>
          <p:nvPr/>
        </p:nvSpPr>
        <p:spPr>
          <a:xfrm>
            <a:off x="87533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1F216-303A-EFD4-CCD1-F895AA2052FA}"/>
              </a:ext>
            </a:extLst>
          </p:cNvPr>
          <p:cNvSpPr/>
          <p:nvPr/>
        </p:nvSpPr>
        <p:spPr>
          <a:xfrm>
            <a:off x="621484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AB177-672A-915B-3DDB-6B29A6F54621}"/>
              </a:ext>
            </a:extLst>
          </p:cNvPr>
          <p:cNvSpPr txBox="1"/>
          <p:nvPr/>
        </p:nvSpPr>
        <p:spPr>
          <a:xfrm>
            <a:off x="65612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2C46CC8-82A8-994C-6019-229528CEAC09}"/>
              </a:ext>
            </a:extLst>
          </p:cNvPr>
          <p:cNvCxnSpPr>
            <a:cxnSpLocks/>
          </p:cNvCxnSpPr>
          <p:nvPr/>
        </p:nvCxnSpPr>
        <p:spPr>
          <a:xfrm flipV="1">
            <a:off x="169667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8A4A43-EE13-4FEB-2972-810F0F9B8615}"/>
              </a:ext>
            </a:extLst>
          </p:cNvPr>
          <p:cNvSpPr/>
          <p:nvPr/>
        </p:nvSpPr>
        <p:spPr>
          <a:xfrm>
            <a:off x="712362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5CC13A-2563-6AFF-3F00-24609B7F8088}"/>
              </a:ext>
            </a:extLst>
          </p:cNvPr>
          <p:cNvSpPr/>
          <p:nvPr/>
        </p:nvSpPr>
        <p:spPr>
          <a:xfrm>
            <a:off x="832965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742331-A9AF-7B16-1CC1-D3F7617A27B0}"/>
              </a:ext>
            </a:extLst>
          </p:cNvPr>
          <p:cNvSpPr/>
          <p:nvPr/>
        </p:nvSpPr>
        <p:spPr>
          <a:xfrm>
            <a:off x="832965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1BE19-298E-091E-3119-06BFC7CC097B}"/>
              </a:ext>
            </a:extLst>
          </p:cNvPr>
          <p:cNvSpPr txBox="1"/>
          <p:nvPr/>
        </p:nvSpPr>
        <p:spPr>
          <a:xfrm>
            <a:off x="536896" y="893896"/>
            <a:ext cx="13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7182B2-C77A-05C5-9958-4F2FCE4DD002}"/>
              </a:ext>
            </a:extLst>
          </p:cNvPr>
          <p:cNvSpPr txBox="1"/>
          <p:nvPr/>
        </p:nvSpPr>
        <p:spPr>
          <a:xfrm>
            <a:off x="891383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48D936-28E2-64B6-0BC5-FA8BCF53A5D0}"/>
              </a:ext>
            </a:extLst>
          </p:cNvPr>
          <p:cNvSpPr txBox="1"/>
          <p:nvPr/>
        </p:nvSpPr>
        <p:spPr>
          <a:xfrm>
            <a:off x="874910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127ECE9-41E3-94D5-8AE7-C787FB207C96}"/>
              </a:ext>
            </a:extLst>
          </p:cNvPr>
          <p:cNvSpPr/>
          <p:nvPr/>
        </p:nvSpPr>
        <p:spPr>
          <a:xfrm>
            <a:off x="3403125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모서리가 접힌 도형 80">
            <a:extLst>
              <a:ext uri="{FF2B5EF4-FFF2-40B4-BE49-F238E27FC236}">
                <a16:creationId xmlns:a16="http://schemas.microsoft.com/office/drawing/2014/main" id="{DDE87E71-82B1-F286-E0E7-C1A8B0A0CC74}"/>
              </a:ext>
            </a:extLst>
          </p:cNvPr>
          <p:cNvSpPr/>
          <p:nvPr/>
        </p:nvSpPr>
        <p:spPr>
          <a:xfrm>
            <a:off x="3541591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D6607-E1FF-62F4-4601-B5C3E705C33C}"/>
              </a:ext>
            </a:extLst>
          </p:cNvPr>
          <p:cNvSpPr txBox="1"/>
          <p:nvPr/>
        </p:nvSpPr>
        <p:spPr>
          <a:xfrm>
            <a:off x="3552082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CFF1D5-D3F2-A75C-3475-29A8319BAA75}"/>
              </a:ext>
            </a:extLst>
          </p:cNvPr>
          <p:cNvSpPr/>
          <p:nvPr/>
        </p:nvSpPr>
        <p:spPr>
          <a:xfrm>
            <a:off x="3642960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35FBB73-FC7B-A1C9-86CA-6358E614A919}"/>
              </a:ext>
            </a:extLst>
          </p:cNvPr>
          <p:cNvSpPr/>
          <p:nvPr/>
        </p:nvSpPr>
        <p:spPr>
          <a:xfrm>
            <a:off x="3806757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9E5CE2-F1C6-17FC-F8EE-6E14D5032408}"/>
              </a:ext>
            </a:extLst>
          </p:cNvPr>
          <p:cNvSpPr/>
          <p:nvPr/>
        </p:nvSpPr>
        <p:spPr>
          <a:xfrm>
            <a:off x="3805931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11019F-8C5B-2A2F-0307-E6EFA202A333}"/>
              </a:ext>
            </a:extLst>
          </p:cNvPr>
          <p:cNvSpPr/>
          <p:nvPr/>
        </p:nvSpPr>
        <p:spPr>
          <a:xfrm>
            <a:off x="3805931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D7502-32BC-F206-BA3D-6719B3E1216A}"/>
              </a:ext>
            </a:extLst>
          </p:cNvPr>
          <p:cNvSpPr txBox="1"/>
          <p:nvPr/>
        </p:nvSpPr>
        <p:spPr>
          <a:xfrm>
            <a:off x="3863222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F30D83-ADB7-DA83-21A3-FE84F81EA851}"/>
              </a:ext>
            </a:extLst>
          </p:cNvPr>
          <p:cNvSpPr txBox="1"/>
          <p:nvPr/>
        </p:nvSpPr>
        <p:spPr>
          <a:xfrm>
            <a:off x="3839168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79ABC6-7886-9032-93DA-94476F1CF9DE}"/>
              </a:ext>
            </a:extLst>
          </p:cNvPr>
          <p:cNvSpPr txBox="1"/>
          <p:nvPr/>
        </p:nvSpPr>
        <p:spPr>
          <a:xfrm>
            <a:off x="3839168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84CBA-C500-0BFD-7209-9C09EDF76E6D}"/>
              </a:ext>
            </a:extLst>
          </p:cNvPr>
          <p:cNvSpPr txBox="1"/>
          <p:nvPr/>
        </p:nvSpPr>
        <p:spPr>
          <a:xfrm>
            <a:off x="3805931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F6074D96-5891-0A20-B2D1-F8D1ACA538C5}"/>
              </a:ext>
            </a:extLst>
          </p:cNvPr>
          <p:cNvSpPr/>
          <p:nvPr/>
        </p:nvSpPr>
        <p:spPr>
          <a:xfrm>
            <a:off x="3552082" y="4521209"/>
            <a:ext cx="2399067" cy="1704279"/>
          </a:xfrm>
          <a:prstGeom prst="foldedCorner">
            <a:avLst>
              <a:gd name="adj" fmla="val 63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EA71DC-ACBA-3DD0-6CF2-3BFB9B2FF525}"/>
              </a:ext>
            </a:extLst>
          </p:cNvPr>
          <p:cNvSpPr txBox="1"/>
          <p:nvPr/>
        </p:nvSpPr>
        <p:spPr>
          <a:xfrm>
            <a:off x="3586720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92C5F8F-49BB-5284-E175-413F0B37B659}"/>
              </a:ext>
            </a:extLst>
          </p:cNvPr>
          <p:cNvCxnSpPr>
            <a:cxnSpLocks/>
          </p:cNvCxnSpPr>
          <p:nvPr/>
        </p:nvCxnSpPr>
        <p:spPr>
          <a:xfrm flipV="1">
            <a:off x="4627268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0C111B-0553-512A-21B0-D46D220EF604}"/>
              </a:ext>
            </a:extLst>
          </p:cNvPr>
          <p:cNvSpPr txBox="1"/>
          <p:nvPr/>
        </p:nvSpPr>
        <p:spPr>
          <a:xfrm>
            <a:off x="3552082" y="893896"/>
            <a:ext cx="133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00" name="사각형: 모서리가 접힌 도형 99">
            <a:extLst>
              <a:ext uri="{FF2B5EF4-FFF2-40B4-BE49-F238E27FC236}">
                <a16:creationId xmlns:a16="http://schemas.microsoft.com/office/drawing/2014/main" id="{B1C6A976-4ECF-CBE3-5D18-923AFB35AB0E}"/>
              </a:ext>
            </a:extLst>
          </p:cNvPr>
          <p:cNvSpPr/>
          <p:nvPr/>
        </p:nvSpPr>
        <p:spPr>
          <a:xfrm>
            <a:off x="6590852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B2A3F1-3621-20DD-D7B5-3F6EE0A63194}"/>
              </a:ext>
            </a:extLst>
          </p:cNvPr>
          <p:cNvSpPr/>
          <p:nvPr/>
        </p:nvSpPr>
        <p:spPr>
          <a:xfrm>
            <a:off x="6727918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C4CA7E-7620-499E-87C0-E700FB44B2A6}"/>
              </a:ext>
            </a:extLst>
          </p:cNvPr>
          <p:cNvSpPr txBox="1"/>
          <p:nvPr/>
        </p:nvSpPr>
        <p:spPr>
          <a:xfrm>
            <a:off x="6668830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0513F-20DB-9F4A-D850-D93B1714C57D}"/>
              </a:ext>
            </a:extLst>
          </p:cNvPr>
          <p:cNvSpPr txBox="1"/>
          <p:nvPr/>
        </p:nvSpPr>
        <p:spPr>
          <a:xfrm>
            <a:off x="6795030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21BB63C-0EB1-07D1-ADD0-85DD5A1161D1}"/>
              </a:ext>
            </a:extLst>
          </p:cNvPr>
          <p:cNvSpPr/>
          <p:nvPr/>
        </p:nvSpPr>
        <p:spPr>
          <a:xfrm>
            <a:off x="6887209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88243CC8-DD22-9D8E-6038-DEF9B0C66D4C}"/>
              </a:ext>
            </a:extLst>
          </p:cNvPr>
          <p:cNvSpPr/>
          <p:nvPr/>
        </p:nvSpPr>
        <p:spPr>
          <a:xfrm>
            <a:off x="7025675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BE9A87-1927-552E-DA52-91B64593A1A9}"/>
              </a:ext>
            </a:extLst>
          </p:cNvPr>
          <p:cNvSpPr txBox="1"/>
          <p:nvPr/>
        </p:nvSpPr>
        <p:spPr>
          <a:xfrm>
            <a:off x="7036166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2429F65-1683-53F4-1505-6A4E9311AD9E}"/>
              </a:ext>
            </a:extLst>
          </p:cNvPr>
          <p:cNvSpPr/>
          <p:nvPr/>
        </p:nvSpPr>
        <p:spPr>
          <a:xfrm>
            <a:off x="7127044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F8F855-D492-3C5D-9765-8A3AAEB2EE47}"/>
              </a:ext>
            </a:extLst>
          </p:cNvPr>
          <p:cNvSpPr/>
          <p:nvPr/>
        </p:nvSpPr>
        <p:spPr>
          <a:xfrm>
            <a:off x="7290841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FB98D92-165C-72FB-F2F8-8A701FFE26A0}"/>
              </a:ext>
            </a:extLst>
          </p:cNvPr>
          <p:cNvSpPr/>
          <p:nvPr/>
        </p:nvSpPr>
        <p:spPr>
          <a:xfrm>
            <a:off x="7290015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868057B-1570-BABF-2D68-E36EADAA3842}"/>
              </a:ext>
            </a:extLst>
          </p:cNvPr>
          <p:cNvSpPr/>
          <p:nvPr/>
        </p:nvSpPr>
        <p:spPr>
          <a:xfrm>
            <a:off x="7290015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F9870-1EBB-72EC-5E57-9013D19EE04C}"/>
              </a:ext>
            </a:extLst>
          </p:cNvPr>
          <p:cNvSpPr txBox="1"/>
          <p:nvPr/>
        </p:nvSpPr>
        <p:spPr>
          <a:xfrm>
            <a:off x="7347306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519BF2-913E-F2F1-9458-FACE600369DF}"/>
              </a:ext>
            </a:extLst>
          </p:cNvPr>
          <p:cNvSpPr txBox="1"/>
          <p:nvPr/>
        </p:nvSpPr>
        <p:spPr>
          <a:xfrm>
            <a:off x="7323252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770230-E830-F25C-9064-1DF8E1787CEA}"/>
              </a:ext>
            </a:extLst>
          </p:cNvPr>
          <p:cNvSpPr txBox="1"/>
          <p:nvPr/>
        </p:nvSpPr>
        <p:spPr>
          <a:xfrm>
            <a:off x="7323252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647EFC-7048-C608-12E6-EF0E394A1C2C}"/>
              </a:ext>
            </a:extLst>
          </p:cNvPr>
          <p:cNvSpPr txBox="1"/>
          <p:nvPr/>
        </p:nvSpPr>
        <p:spPr>
          <a:xfrm>
            <a:off x="7290015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15" name="사각형: 모서리가 접힌 도형 114">
            <a:extLst>
              <a:ext uri="{FF2B5EF4-FFF2-40B4-BE49-F238E27FC236}">
                <a16:creationId xmlns:a16="http://schemas.microsoft.com/office/drawing/2014/main" id="{D8347A70-F6A5-C480-5AC3-F8F2DD90A81E}"/>
              </a:ext>
            </a:extLst>
          </p:cNvPr>
          <p:cNvSpPr/>
          <p:nvPr/>
        </p:nvSpPr>
        <p:spPr>
          <a:xfrm>
            <a:off x="7036166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0E114-DD74-3019-CACB-798D0E4363A9}"/>
              </a:ext>
            </a:extLst>
          </p:cNvPr>
          <p:cNvSpPr txBox="1"/>
          <p:nvPr/>
        </p:nvSpPr>
        <p:spPr>
          <a:xfrm>
            <a:off x="7070804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F98B969-BF31-EFEC-8ECA-FFB00C775C2B}"/>
              </a:ext>
            </a:extLst>
          </p:cNvPr>
          <p:cNvCxnSpPr>
            <a:cxnSpLocks/>
          </p:cNvCxnSpPr>
          <p:nvPr/>
        </p:nvCxnSpPr>
        <p:spPr>
          <a:xfrm flipV="1">
            <a:off x="8111352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63145-3A84-5D27-2D1A-E86E2988B45F}"/>
              </a:ext>
            </a:extLst>
          </p:cNvPr>
          <p:cNvSpPr txBox="1"/>
          <p:nvPr/>
        </p:nvSpPr>
        <p:spPr>
          <a:xfrm>
            <a:off x="6951578" y="893896"/>
            <a:ext cx="165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9EE0C7E-EFDE-9088-3DAD-A179BD3B60B7}"/>
              </a:ext>
            </a:extLst>
          </p:cNvPr>
          <p:cNvSpPr/>
          <p:nvPr/>
        </p:nvSpPr>
        <p:spPr>
          <a:xfrm>
            <a:off x="981780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9682EEA0-C92D-3C3A-70AF-78E0C64C2500}"/>
              </a:ext>
            </a:extLst>
          </p:cNvPr>
          <p:cNvSpPr/>
          <p:nvPr/>
        </p:nvSpPr>
        <p:spPr>
          <a:xfrm>
            <a:off x="995627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81B0BE-EF5C-27B1-F196-02B924A2880F}"/>
              </a:ext>
            </a:extLst>
          </p:cNvPr>
          <p:cNvSpPr txBox="1"/>
          <p:nvPr/>
        </p:nvSpPr>
        <p:spPr>
          <a:xfrm>
            <a:off x="996676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8EFF99-6A14-C611-73A0-DE16AD4A80F3}"/>
              </a:ext>
            </a:extLst>
          </p:cNvPr>
          <p:cNvSpPr/>
          <p:nvPr/>
        </p:nvSpPr>
        <p:spPr>
          <a:xfrm>
            <a:off x="1005764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9B3FCA4-2F55-ACA7-9D07-9B80BDA7446C}"/>
              </a:ext>
            </a:extLst>
          </p:cNvPr>
          <p:cNvSpPr/>
          <p:nvPr/>
        </p:nvSpPr>
        <p:spPr>
          <a:xfrm>
            <a:off x="1022143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509FA8-41C4-2034-E277-D5D7131C6012}"/>
              </a:ext>
            </a:extLst>
          </p:cNvPr>
          <p:cNvSpPr/>
          <p:nvPr/>
        </p:nvSpPr>
        <p:spPr>
          <a:xfrm>
            <a:off x="1022061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6924A8C-9D99-728F-8C8A-9A17C45E05A9}"/>
              </a:ext>
            </a:extLst>
          </p:cNvPr>
          <p:cNvSpPr/>
          <p:nvPr/>
        </p:nvSpPr>
        <p:spPr>
          <a:xfrm>
            <a:off x="1022061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35BFBB-E15A-C83A-DDBE-8E90F029B48D}"/>
              </a:ext>
            </a:extLst>
          </p:cNvPr>
          <p:cNvSpPr txBox="1"/>
          <p:nvPr/>
        </p:nvSpPr>
        <p:spPr>
          <a:xfrm>
            <a:off x="1027790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48DF4F-7BD6-59F1-C421-441813769DD0}"/>
              </a:ext>
            </a:extLst>
          </p:cNvPr>
          <p:cNvSpPr txBox="1"/>
          <p:nvPr/>
        </p:nvSpPr>
        <p:spPr>
          <a:xfrm>
            <a:off x="1025385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613092C-6F23-73CA-4191-0FFBBF313637}"/>
              </a:ext>
            </a:extLst>
          </p:cNvPr>
          <p:cNvSpPr txBox="1"/>
          <p:nvPr/>
        </p:nvSpPr>
        <p:spPr>
          <a:xfrm>
            <a:off x="1025385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4D8211-50D6-2A36-5756-335E55FB8156}"/>
              </a:ext>
            </a:extLst>
          </p:cNvPr>
          <p:cNvSpPr txBox="1"/>
          <p:nvPr/>
        </p:nvSpPr>
        <p:spPr>
          <a:xfrm>
            <a:off x="1022061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35" name="사각형: 모서리가 접힌 도형 134">
            <a:extLst>
              <a:ext uri="{FF2B5EF4-FFF2-40B4-BE49-F238E27FC236}">
                <a16:creationId xmlns:a16="http://schemas.microsoft.com/office/drawing/2014/main" id="{1A69D68E-342B-75F2-C722-09CF7BD77718}"/>
              </a:ext>
            </a:extLst>
          </p:cNvPr>
          <p:cNvSpPr/>
          <p:nvPr/>
        </p:nvSpPr>
        <p:spPr>
          <a:xfrm>
            <a:off x="9966764" y="4521209"/>
            <a:ext cx="2399067" cy="1704279"/>
          </a:xfrm>
          <a:prstGeom prst="foldedCorner">
            <a:avLst>
              <a:gd name="adj" fmla="val 739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9A5287-0674-D4BB-F507-17AE3CB857FD}"/>
              </a:ext>
            </a:extLst>
          </p:cNvPr>
          <p:cNvSpPr txBox="1"/>
          <p:nvPr/>
        </p:nvSpPr>
        <p:spPr>
          <a:xfrm>
            <a:off x="1000140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74B0B27-1FC8-7E86-4CA4-B657A382A6DF}"/>
              </a:ext>
            </a:extLst>
          </p:cNvPr>
          <p:cNvCxnSpPr>
            <a:cxnSpLocks/>
          </p:cNvCxnSpPr>
          <p:nvPr/>
        </p:nvCxnSpPr>
        <p:spPr>
          <a:xfrm flipV="1">
            <a:off x="1104195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4BA706B-2D0A-9179-6467-F648E4A3439B}"/>
              </a:ext>
            </a:extLst>
          </p:cNvPr>
          <p:cNvSpPr txBox="1"/>
          <p:nvPr/>
        </p:nvSpPr>
        <p:spPr>
          <a:xfrm>
            <a:off x="9966763" y="893896"/>
            <a:ext cx="133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CFAD43-42EB-7783-7147-9F45C2B81888}"/>
              </a:ext>
            </a:extLst>
          </p:cNvPr>
          <p:cNvSpPr txBox="1"/>
          <p:nvPr/>
        </p:nvSpPr>
        <p:spPr>
          <a:xfrm>
            <a:off x="58717" y="-239491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&lt;Public&gt;</a:t>
            </a:r>
            <a:endParaRPr lang="ko-KR" alt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70833D-8F91-920C-CDEE-9713D27B0EFB}"/>
              </a:ext>
            </a:extLst>
          </p:cNvPr>
          <p:cNvSpPr txBox="1"/>
          <p:nvPr/>
        </p:nvSpPr>
        <p:spPr>
          <a:xfrm>
            <a:off x="831969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C99F355-7EAC-F159-EB1F-EC930514BD61}"/>
              </a:ext>
            </a:extLst>
          </p:cNvPr>
          <p:cNvSpPr/>
          <p:nvPr/>
        </p:nvSpPr>
        <p:spPr>
          <a:xfrm>
            <a:off x="3650745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DA76F8B-B20E-DC45-3A9A-3972C4C441C8}"/>
              </a:ext>
            </a:extLst>
          </p:cNvPr>
          <p:cNvSpPr/>
          <p:nvPr/>
        </p:nvSpPr>
        <p:spPr>
          <a:xfrm>
            <a:off x="3771348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150DF2D-BBB3-758F-034F-4050BC6995BB}"/>
              </a:ext>
            </a:extLst>
          </p:cNvPr>
          <p:cNvSpPr/>
          <p:nvPr/>
        </p:nvSpPr>
        <p:spPr>
          <a:xfrm>
            <a:off x="3771348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279E-24D9-4EA9-C11C-DD36A5175308}"/>
              </a:ext>
            </a:extLst>
          </p:cNvPr>
          <p:cNvSpPr txBox="1"/>
          <p:nvPr/>
        </p:nvSpPr>
        <p:spPr>
          <a:xfrm>
            <a:off x="3829766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1A05F4-CE56-8D08-CE8E-C3D1A399BD97}"/>
              </a:ext>
            </a:extLst>
          </p:cNvPr>
          <p:cNvSpPr txBox="1"/>
          <p:nvPr/>
        </p:nvSpPr>
        <p:spPr>
          <a:xfrm>
            <a:off x="3813293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29143D-4E09-F987-26BD-893575FD0546}"/>
              </a:ext>
            </a:extLst>
          </p:cNvPr>
          <p:cNvSpPr txBox="1"/>
          <p:nvPr/>
        </p:nvSpPr>
        <p:spPr>
          <a:xfrm>
            <a:off x="3770352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F6B5162-C4AE-2E2B-467B-E2A18CC4F5E5}"/>
              </a:ext>
            </a:extLst>
          </p:cNvPr>
          <p:cNvSpPr/>
          <p:nvPr/>
        </p:nvSpPr>
        <p:spPr>
          <a:xfrm>
            <a:off x="7119259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7AFCA0-05ED-B410-3A3B-1C30F7FE6175}"/>
              </a:ext>
            </a:extLst>
          </p:cNvPr>
          <p:cNvSpPr/>
          <p:nvPr/>
        </p:nvSpPr>
        <p:spPr>
          <a:xfrm>
            <a:off x="7239862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1BA55D2-89DD-4A1A-8F59-B94BCAF0E85D}"/>
              </a:ext>
            </a:extLst>
          </p:cNvPr>
          <p:cNvSpPr/>
          <p:nvPr/>
        </p:nvSpPr>
        <p:spPr>
          <a:xfrm>
            <a:off x="7239862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6A5B6-860F-6F19-3759-636B3DEA2A9E}"/>
              </a:ext>
            </a:extLst>
          </p:cNvPr>
          <p:cNvSpPr txBox="1"/>
          <p:nvPr/>
        </p:nvSpPr>
        <p:spPr>
          <a:xfrm>
            <a:off x="7298280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0CFF7A-B23A-9E4D-4E17-8362819736DA}"/>
              </a:ext>
            </a:extLst>
          </p:cNvPr>
          <p:cNvSpPr txBox="1"/>
          <p:nvPr/>
        </p:nvSpPr>
        <p:spPr>
          <a:xfrm>
            <a:off x="7281807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C4A81E-39A5-7521-122B-EDCA74A285C2}"/>
              </a:ext>
            </a:extLst>
          </p:cNvPr>
          <p:cNvSpPr txBox="1"/>
          <p:nvPr/>
        </p:nvSpPr>
        <p:spPr>
          <a:xfrm>
            <a:off x="7238866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B2906C91-C5DF-4870-4B8A-908A3FD714DD}"/>
              </a:ext>
            </a:extLst>
          </p:cNvPr>
          <p:cNvSpPr/>
          <p:nvPr/>
        </p:nvSpPr>
        <p:spPr>
          <a:xfrm>
            <a:off x="10057642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4204F-BA14-E26B-6FE5-76DFA0A9D017}"/>
              </a:ext>
            </a:extLst>
          </p:cNvPr>
          <p:cNvSpPr/>
          <p:nvPr/>
        </p:nvSpPr>
        <p:spPr>
          <a:xfrm>
            <a:off x="10178245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F5F9621-C6C5-B1BE-0311-63D551969DF9}"/>
              </a:ext>
            </a:extLst>
          </p:cNvPr>
          <p:cNvSpPr/>
          <p:nvPr/>
        </p:nvSpPr>
        <p:spPr>
          <a:xfrm>
            <a:off x="10178245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51516-3E83-856D-4CF6-F825D4DC2EFA}"/>
              </a:ext>
            </a:extLst>
          </p:cNvPr>
          <p:cNvSpPr txBox="1"/>
          <p:nvPr/>
        </p:nvSpPr>
        <p:spPr>
          <a:xfrm>
            <a:off x="10236663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F90B50-6A27-E23B-65CD-583C20B67AE3}"/>
              </a:ext>
            </a:extLst>
          </p:cNvPr>
          <p:cNvSpPr txBox="1"/>
          <p:nvPr/>
        </p:nvSpPr>
        <p:spPr>
          <a:xfrm>
            <a:off x="10220190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2936CA-2D12-1056-5779-02978A2851EF}"/>
              </a:ext>
            </a:extLst>
          </p:cNvPr>
          <p:cNvSpPr txBox="1"/>
          <p:nvPr/>
        </p:nvSpPr>
        <p:spPr>
          <a:xfrm>
            <a:off x="10177249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87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A375DD-C54F-201A-DFC0-112DCE36FB17}"/>
              </a:ext>
            </a:extLst>
          </p:cNvPr>
          <p:cNvSpPr/>
          <p:nvPr/>
        </p:nvSpPr>
        <p:spPr>
          <a:xfrm>
            <a:off x="0" y="849746"/>
            <a:ext cx="12192000" cy="5126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5F6CFC-BBA1-1616-57F0-DB5DA83D24BF}"/>
              </a:ext>
            </a:extLst>
          </p:cNvPr>
          <p:cNvSpPr/>
          <p:nvPr/>
        </p:nvSpPr>
        <p:spPr>
          <a:xfrm>
            <a:off x="5851747" y="1235229"/>
            <a:ext cx="5905458" cy="3613861"/>
          </a:xfrm>
          <a:prstGeom prst="rect">
            <a:avLst/>
          </a:prstGeom>
          <a:solidFill>
            <a:schemeClr val="bg1"/>
          </a:solidFill>
          <a:ln w="38100">
            <a:solidFill>
              <a:srgbClr val="EF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FDA730-EA97-7548-CDEB-CDDC7DE8E432}"/>
              </a:ext>
            </a:extLst>
          </p:cNvPr>
          <p:cNvSpPr/>
          <p:nvPr/>
        </p:nvSpPr>
        <p:spPr>
          <a:xfrm>
            <a:off x="192748" y="1235229"/>
            <a:ext cx="5183601" cy="3456843"/>
          </a:xfrm>
          <a:prstGeom prst="rect">
            <a:avLst/>
          </a:prstGeom>
          <a:solidFill>
            <a:schemeClr val="bg1"/>
          </a:solidFill>
          <a:ln w="38100">
            <a:solidFill>
              <a:srgbClr val="0AA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2AAEC4F-C4AA-59EC-013C-08CCCA4325A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905063" y="2424545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E4C9478-DA4D-1C97-21D6-06935DB33AFF}"/>
              </a:ext>
            </a:extLst>
          </p:cNvPr>
          <p:cNvCxnSpPr>
            <a:cxnSpLocks/>
            <a:stCxn id="50" idx="2"/>
            <a:endCxn id="62" idx="0"/>
          </p:cNvCxnSpPr>
          <p:nvPr/>
        </p:nvCxnSpPr>
        <p:spPr>
          <a:xfrm>
            <a:off x="2779121" y="2424545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1EBBB5B-9D45-11AE-8F6B-B19D6A92372A}"/>
              </a:ext>
            </a:extLst>
          </p:cNvPr>
          <p:cNvCxnSpPr>
            <a:cxnSpLocks/>
            <a:stCxn id="52" idx="0"/>
            <a:endCxn id="51" idx="2"/>
          </p:cNvCxnSpPr>
          <p:nvPr/>
        </p:nvCxnSpPr>
        <p:spPr>
          <a:xfrm flipV="1">
            <a:off x="977215" y="3424109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75A050-A519-4AAF-8934-4562330C2C44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H="1" flipV="1">
            <a:off x="1905063" y="3424109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3896774-93CA-51C6-818A-ACB5556198A0}"/>
              </a:ext>
            </a:extLst>
          </p:cNvPr>
          <p:cNvCxnSpPr>
            <a:cxnSpLocks/>
            <a:stCxn id="53" idx="0"/>
            <a:endCxn id="62" idx="2"/>
          </p:cNvCxnSpPr>
          <p:nvPr/>
        </p:nvCxnSpPr>
        <p:spPr>
          <a:xfrm flipV="1">
            <a:off x="2779121" y="3424109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D93681-2143-5EC0-BE41-37E4D99F9440}"/>
              </a:ext>
            </a:extLst>
          </p:cNvPr>
          <p:cNvSpPr/>
          <p:nvPr/>
        </p:nvSpPr>
        <p:spPr>
          <a:xfrm>
            <a:off x="2093320" y="1788051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19CCA3-5B4F-A7B8-5114-8D4A5C39CECB}"/>
              </a:ext>
            </a:extLst>
          </p:cNvPr>
          <p:cNvSpPr/>
          <p:nvPr/>
        </p:nvSpPr>
        <p:spPr>
          <a:xfrm>
            <a:off x="1219262" y="278761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5EF756-591E-CD60-C051-99E04628C4E1}"/>
              </a:ext>
            </a:extLst>
          </p:cNvPr>
          <p:cNvSpPr/>
          <p:nvPr/>
        </p:nvSpPr>
        <p:spPr>
          <a:xfrm>
            <a:off x="291414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71FFA8-6661-4865-1109-EE237CFA1B4F}"/>
              </a:ext>
            </a:extLst>
          </p:cNvPr>
          <p:cNvSpPr/>
          <p:nvPr/>
        </p:nvSpPr>
        <p:spPr>
          <a:xfrm>
            <a:off x="2093320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BE8163-042C-82B4-B399-864F7EDF06D9}"/>
              </a:ext>
            </a:extLst>
          </p:cNvPr>
          <p:cNvSpPr txBox="1"/>
          <p:nvPr/>
        </p:nvSpPr>
        <p:spPr>
          <a:xfrm>
            <a:off x="2268078" y="1065952"/>
            <a:ext cx="13088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Real DOM</a:t>
            </a:r>
            <a:endParaRPr lang="ko-KR" altLang="en-US" sz="1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24F9E8-BF10-336D-A04C-64447E844CBE}"/>
              </a:ext>
            </a:extLst>
          </p:cNvPr>
          <p:cNvSpPr/>
          <p:nvPr/>
        </p:nvSpPr>
        <p:spPr>
          <a:xfrm>
            <a:off x="3900842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39ED518-F549-0D31-4D87-65B928486E95}"/>
              </a:ext>
            </a:extLst>
          </p:cNvPr>
          <p:cNvCxnSpPr>
            <a:cxnSpLocks/>
            <a:stCxn id="59" idx="0"/>
            <a:endCxn id="62" idx="2"/>
          </p:cNvCxnSpPr>
          <p:nvPr/>
        </p:nvCxnSpPr>
        <p:spPr>
          <a:xfrm flipH="1" flipV="1">
            <a:off x="3706969" y="3424109"/>
            <a:ext cx="879674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F641185-E63B-2FBC-0577-3A87FD37E60A}"/>
              </a:ext>
            </a:extLst>
          </p:cNvPr>
          <p:cNvSpPr/>
          <p:nvPr/>
        </p:nvSpPr>
        <p:spPr>
          <a:xfrm>
            <a:off x="3021168" y="278761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29DF00A-6CC2-173D-6B42-8C4C2FE09110}"/>
              </a:ext>
            </a:extLst>
          </p:cNvPr>
          <p:cNvSpPr/>
          <p:nvPr/>
        </p:nvSpPr>
        <p:spPr>
          <a:xfrm>
            <a:off x="6047260" y="1543006"/>
            <a:ext cx="5569319" cy="3149066"/>
          </a:xfrm>
          <a:prstGeom prst="rect">
            <a:avLst/>
          </a:prstGeom>
          <a:solidFill>
            <a:schemeClr val="bg1"/>
          </a:solidFill>
          <a:ln w="38100">
            <a:solidFill>
              <a:srgbClr val="0AA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981FC01-0A22-A263-4E4D-D1B66FD56B65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7887254" y="2424545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3DB543A-D986-3384-A1A8-1C91B63F1DEB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8761312" y="2424545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D98C9D2-3FEC-51FF-36EA-0837646D704F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flipV="1">
            <a:off x="6959406" y="3424109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B1C745-3C1E-B7CD-188C-F56F9FCA1F0E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 flipH="1" flipV="1">
            <a:off x="7887254" y="3424109"/>
            <a:ext cx="869813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C503425-8474-CD76-4B8E-6A7AC1545ED6}"/>
              </a:ext>
            </a:extLst>
          </p:cNvPr>
          <p:cNvCxnSpPr>
            <a:cxnSpLocks/>
            <a:stCxn id="73" idx="0"/>
            <a:endCxn id="82" idx="2"/>
          </p:cNvCxnSpPr>
          <p:nvPr/>
        </p:nvCxnSpPr>
        <p:spPr>
          <a:xfrm flipV="1">
            <a:off x="8757067" y="3424109"/>
            <a:ext cx="932093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C758BB-EEFC-3977-A357-46AEC4A74D8E}"/>
              </a:ext>
            </a:extLst>
          </p:cNvPr>
          <p:cNvSpPr/>
          <p:nvPr/>
        </p:nvSpPr>
        <p:spPr>
          <a:xfrm>
            <a:off x="8075511" y="1788051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479BA4-6383-FC9D-FB88-7A00397C768D}"/>
              </a:ext>
            </a:extLst>
          </p:cNvPr>
          <p:cNvSpPr/>
          <p:nvPr/>
        </p:nvSpPr>
        <p:spPr>
          <a:xfrm>
            <a:off x="7201453" y="278761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655499-020C-0516-E0BB-A8E9C58816F3}"/>
              </a:ext>
            </a:extLst>
          </p:cNvPr>
          <p:cNvSpPr/>
          <p:nvPr/>
        </p:nvSpPr>
        <p:spPr>
          <a:xfrm>
            <a:off x="6273605" y="3787179"/>
            <a:ext cx="1371601" cy="63649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EA7022-5CEA-F338-5587-D11E1F53EB4F}"/>
              </a:ext>
            </a:extLst>
          </p:cNvPr>
          <p:cNvSpPr/>
          <p:nvPr/>
        </p:nvSpPr>
        <p:spPr>
          <a:xfrm>
            <a:off x="8071266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6DB7CC-5141-EEBD-525F-AB5257534B77}"/>
              </a:ext>
            </a:extLst>
          </p:cNvPr>
          <p:cNvSpPr txBox="1"/>
          <p:nvPr/>
        </p:nvSpPr>
        <p:spPr>
          <a:xfrm>
            <a:off x="8022845" y="1389118"/>
            <a:ext cx="14769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Virtual DOM</a:t>
            </a:r>
            <a:endParaRPr lang="ko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8C93AB0-BD25-D85C-6F2E-B69DD620AF69}"/>
              </a:ext>
            </a:extLst>
          </p:cNvPr>
          <p:cNvSpPr/>
          <p:nvPr/>
        </p:nvSpPr>
        <p:spPr>
          <a:xfrm>
            <a:off x="9883033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0C0AFCB-2A84-E22F-7920-D2F60A8F81D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H="1" flipV="1">
            <a:off x="9689160" y="3424109"/>
            <a:ext cx="879674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A9838CF-7F82-0314-34F2-042B623F82C8}"/>
              </a:ext>
            </a:extLst>
          </p:cNvPr>
          <p:cNvSpPr/>
          <p:nvPr/>
        </p:nvSpPr>
        <p:spPr>
          <a:xfrm>
            <a:off x="9003359" y="278761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21BE4-7DDE-8536-B7A0-7ACAE1BA4A24}"/>
              </a:ext>
            </a:extLst>
          </p:cNvPr>
          <p:cNvSpPr txBox="1"/>
          <p:nvPr/>
        </p:nvSpPr>
        <p:spPr>
          <a:xfrm>
            <a:off x="7995401" y="1095305"/>
            <a:ext cx="14769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In-Memory</a:t>
            </a:r>
            <a:endParaRPr lang="ko-KR" altLang="en-US" sz="14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A24B16B-3CFD-CF5B-91D2-6D594203DF71}"/>
              </a:ext>
            </a:extLst>
          </p:cNvPr>
          <p:cNvCxnSpPr>
            <a:stCxn id="72" idx="2"/>
            <a:endCxn id="52" idx="2"/>
          </p:cNvCxnSpPr>
          <p:nvPr/>
        </p:nvCxnSpPr>
        <p:spPr>
          <a:xfrm rot="5400000">
            <a:off x="3968311" y="1432578"/>
            <a:ext cx="12700" cy="5982191"/>
          </a:xfrm>
          <a:prstGeom prst="bentConnector3">
            <a:avLst>
              <a:gd name="adj1" fmla="val 7400016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750DB3-8620-D650-6EAD-665C4A4BE8C2}"/>
              </a:ext>
            </a:extLst>
          </p:cNvPr>
          <p:cNvSpPr txBox="1"/>
          <p:nvPr/>
        </p:nvSpPr>
        <p:spPr>
          <a:xfrm>
            <a:off x="3487321" y="5428323"/>
            <a:ext cx="97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8F692CA9-97EA-0731-BFA9-DC41C89F8D45}"/>
              </a:ext>
            </a:extLst>
          </p:cNvPr>
          <p:cNvSpPr/>
          <p:nvPr/>
        </p:nvSpPr>
        <p:spPr>
          <a:xfrm>
            <a:off x="4758601" y="2751309"/>
            <a:ext cx="1710895" cy="569557"/>
          </a:xfrm>
          <a:prstGeom prst="leftRightArrow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DB9B99-7946-0597-4BAE-3E7026C5BA1B}"/>
              </a:ext>
            </a:extLst>
          </p:cNvPr>
          <p:cNvSpPr txBox="1"/>
          <p:nvPr/>
        </p:nvSpPr>
        <p:spPr>
          <a:xfrm>
            <a:off x="5110548" y="2897587"/>
            <a:ext cx="974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State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4910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5D8C70-3DC7-3EFB-76BF-9F77646787EF}"/>
              </a:ext>
            </a:extLst>
          </p:cNvPr>
          <p:cNvSpPr/>
          <p:nvPr/>
        </p:nvSpPr>
        <p:spPr>
          <a:xfrm>
            <a:off x="354277" y="1586992"/>
            <a:ext cx="4885898" cy="323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C53AE-FD80-7274-E337-39326BDB7FB2}"/>
              </a:ext>
            </a:extLst>
          </p:cNvPr>
          <p:cNvSpPr/>
          <p:nvPr/>
        </p:nvSpPr>
        <p:spPr>
          <a:xfrm>
            <a:off x="593023" y="2207716"/>
            <a:ext cx="4415141" cy="2385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F6F8D-73DB-6E27-64EE-6F47830D23B3}"/>
              </a:ext>
            </a:extLst>
          </p:cNvPr>
          <p:cNvSpPr/>
          <p:nvPr/>
        </p:nvSpPr>
        <p:spPr>
          <a:xfrm>
            <a:off x="790094" y="2692552"/>
            <a:ext cx="3811941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FF63-33EC-1A2E-CF25-0E4F83F1F532}"/>
              </a:ext>
            </a:extLst>
          </p:cNvPr>
          <p:cNvSpPr txBox="1"/>
          <p:nvPr/>
        </p:nvSpPr>
        <p:spPr>
          <a:xfrm>
            <a:off x="593023" y="1730055"/>
            <a:ext cx="400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Target(UI Element = View)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7DBE4-B9D2-0BD8-3E4E-639004BBD522}"/>
              </a:ext>
            </a:extLst>
          </p:cNvPr>
          <p:cNvSpPr txBox="1"/>
          <p:nvPr/>
        </p:nvSpPr>
        <p:spPr>
          <a:xfrm>
            <a:off x="790094" y="2268056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Dependency Object 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A3D83-11F8-2E3B-70FA-5909E0799BA5}"/>
              </a:ext>
            </a:extLst>
          </p:cNvPr>
          <p:cNvSpPr txBox="1"/>
          <p:nvPr/>
        </p:nvSpPr>
        <p:spPr>
          <a:xfrm>
            <a:off x="886542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Dependency Property(Control)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1CAD-8AA6-3B51-6AB6-5EDF59988F37}"/>
              </a:ext>
            </a:extLst>
          </p:cNvPr>
          <p:cNvSpPr/>
          <p:nvPr/>
        </p:nvSpPr>
        <p:spPr>
          <a:xfrm>
            <a:off x="7087175" y="1586993"/>
            <a:ext cx="4885898" cy="4990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6D992A-6D63-C903-423B-9E28EDB8FFBD}"/>
              </a:ext>
            </a:extLst>
          </p:cNvPr>
          <p:cNvSpPr/>
          <p:nvPr/>
        </p:nvSpPr>
        <p:spPr>
          <a:xfrm>
            <a:off x="7325921" y="2207715"/>
            <a:ext cx="4415141" cy="4166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A9B95-E59C-97CB-0E87-A60E6E21AEBE}"/>
              </a:ext>
            </a:extLst>
          </p:cNvPr>
          <p:cNvSpPr/>
          <p:nvPr/>
        </p:nvSpPr>
        <p:spPr>
          <a:xfrm>
            <a:off x="7724068" y="2692552"/>
            <a:ext cx="3807936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A02D8-DDAB-2C36-2276-270A135FC50F}"/>
              </a:ext>
            </a:extLst>
          </p:cNvPr>
          <p:cNvSpPr txBox="1"/>
          <p:nvPr/>
        </p:nvSpPr>
        <p:spPr>
          <a:xfrm>
            <a:off x="7325921" y="1730055"/>
            <a:ext cx="42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Source(Property = View Model)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69C95-DCE0-A284-31CC-CF1F55C9C3A6}"/>
              </a:ext>
            </a:extLst>
          </p:cNvPr>
          <p:cNvSpPr txBox="1"/>
          <p:nvPr/>
        </p:nvSpPr>
        <p:spPr>
          <a:xfrm>
            <a:off x="7724068" y="2280857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Object 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27739-B774-7629-00A2-5532088D444F}"/>
              </a:ext>
            </a:extLst>
          </p:cNvPr>
          <p:cNvSpPr txBox="1"/>
          <p:nvPr/>
        </p:nvSpPr>
        <p:spPr>
          <a:xfrm>
            <a:off x="7855533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Property</a:t>
            </a:r>
            <a:endParaRPr lang="ko-KR" altLang="en-US" sz="16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327684-91E7-244D-6827-EF2003164E25}"/>
              </a:ext>
            </a:extLst>
          </p:cNvPr>
          <p:cNvCxnSpPr>
            <a:cxnSpLocks/>
          </p:cNvCxnSpPr>
          <p:nvPr/>
        </p:nvCxnSpPr>
        <p:spPr>
          <a:xfrm>
            <a:off x="5347306" y="1967155"/>
            <a:ext cx="158649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590D8B-7A32-33C2-BC28-1ADFF283EA43}"/>
              </a:ext>
            </a:extLst>
          </p:cNvPr>
          <p:cNvSpPr txBox="1"/>
          <p:nvPr/>
        </p:nvSpPr>
        <p:spPr>
          <a:xfrm>
            <a:off x="5576402" y="1526293"/>
            <a:ext cx="112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Binding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A3D0B8-615F-3B13-136F-DDEDA9E76B59}"/>
              </a:ext>
            </a:extLst>
          </p:cNvPr>
          <p:cNvSpPr/>
          <p:nvPr/>
        </p:nvSpPr>
        <p:spPr>
          <a:xfrm>
            <a:off x="4755999" y="2689333"/>
            <a:ext cx="2815352" cy="1701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C7844-D4C6-A221-FF51-8EDBC653BF8C}"/>
              </a:ext>
            </a:extLst>
          </p:cNvPr>
          <p:cNvSpPr txBox="1"/>
          <p:nvPr/>
        </p:nvSpPr>
        <p:spPr>
          <a:xfrm>
            <a:off x="5246910" y="2716290"/>
            <a:ext cx="184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Data Context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A5E73D-6060-D727-AE53-410AB13AB2C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93315" y="3250512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F481A2-923B-5AEE-A296-FA57F5B3129C}"/>
              </a:ext>
            </a:extLst>
          </p:cNvPr>
          <p:cNvSpPr txBox="1"/>
          <p:nvPr/>
        </p:nvSpPr>
        <p:spPr>
          <a:xfrm>
            <a:off x="5713256" y="3096623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C8F4-EA26-C708-541D-4AC286EE7CA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695895" y="3250512"/>
            <a:ext cx="6035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3A745E-1BF0-0C32-BF34-AECA363420B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073045" y="3979597"/>
            <a:ext cx="25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40FE83C-94BD-AA59-1970-544F3A818CB1}"/>
              </a:ext>
            </a:extLst>
          </p:cNvPr>
          <p:cNvSpPr txBox="1"/>
          <p:nvPr/>
        </p:nvSpPr>
        <p:spPr>
          <a:xfrm>
            <a:off x="5254304" y="3825708"/>
            <a:ext cx="18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 To Source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C00F07-04E2-507F-F611-CE9F918D711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22294" y="3979597"/>
            <a:ext cx="2320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865F1B-32DD-0289-034A-5F2593FD084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93315" y="3605917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1EF451-CF5C-DCEA-5391-21FD3DC67AD1}"/>
              </a:ext>
            </a:extLst>
          </p:cNvPr>
          <p:cNvSpPr txBox="1"/>
          <p:nvPr/>
        </p:nvSpPr>
        <p:spPr>
          <a:xfrm>
            <a:off x="5713256" y="3452028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Two Way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B9797A-52DC-CE6A-421C-9758A501638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695895" y="3605917"/>
            <a:ext cx="630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9A427F-09DB-228A-6834-CC2EA4242F0B}"/>
              </a:ext>
            </a:extLst>
          </p:cNvPr>
          <p:cNvSpPr/>
          <p:nvPr/>
        </p:nvSpPr>
        <p:spPr>
          <a:xfrm>
            <a:off x="7724068" y="5140431"/>
            <a:ext cx="3807936" cy="9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6146AB0-834C-6975-6F66-E402D79A9B5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28036" y="4579800"/>
            <a:ext cx="0" cy="560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ED3F55-A8B1-9732-BD98-B4F3F2D0EF59}"/>
              </a:ext>
            </a:extLst>
          </p:cNvPr>
          <p:cNvSpPr txBox="1"/>
          <p:nvPr/>
        </p:nvSpPr>
        <p:spPr>
          <a:xfrm>
            <a:off x="7763584" y="5279537"/>
            <a:ext cx="372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Notify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INotifyPropertyChanged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7169DF-47A1-EA6C-660E-E6F9B70A6A32}"/>
              </a:ext>
            </a:extLst>
          </p:cNvPr>
          <p:cNvSpPr txBox="1"/>
          <p:nvPr/>
        </p:nvSpPr>
        <p:spPr>
          <a:xfrm>
            <a:off x="3863788" y="488002"/>
            <a:ext cx="4464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WPF Data Binding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9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D8976E-1EED-EA2B-8732-6D68A5601B63}"/>
              </a:ext>
            </a:extLst>
          </p:cNvPr>
          <p:cNvSpPr/>
          <p:nvPr/>
        </p:nvSpPr>
        <p:spPr>
          <a:xfrm>
            <a:off x="3466925" y="297811"/>
            <a:ext cx="3948943" cy="5247313"/>
          </a:xfrm>
          <a:prstGeom prst="rect">
            <a:avLst/>
          </a:prstGeom>
          <a:solidFill>
            <a:schemeClr val="bg1"/>
          </a:solidFill>
          <a:ln w="38100">
            <a:solidFill>
              <a:srgbClr val="481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83FF14-9086-9CDC-7744-783B9336BEE6}"/>
              </a:ext>
            </a:extLst>
          </p:cNvPr>
          <p:cNvSpPr/>
          <p:nvPr/>
        </p:nvSpPr>
        <p:spPr>
          <a:xfrm>
            <a:off x="3758269" y="897623"/>
            <a:ext cx="3145872" cy="4346803"/>
          </a:xfrm>
          <a:prstGeom prst="rect">
            <a:avLst/>
          </a:prstGeom>
          <a:solidFill>
            <a:schemeClr val="bg1"/>
          </a:solidFill>
          <a:ln w="38100">
            <a:solidFill>
              <a:srgbClr val="7F7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F407B-E018-A8D5-7A9C-573BC342C7AA}"/>
              </a:ext>
            </a:extLst>
          </p:cNvPr>
          <p:cNvSpPr/>
          <p:nvPr/>
        </p:nvSpPr>
        <p:spPr>
          <a:xfrm>
            <a:off x="3984771" y="729843"/>
            <a:ext cx="73823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Class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6D7DC-AE4F-B4AE-E6D7-1714F49C1D2D}"/>
              </a:ext>
            </a:extLst>
          </p:cNvPr>
          <p:cNvSpPr/>
          <p:nvPr/>
        </p:nvSpPr>
        <p:spPr>
          <a:xfrm>
            <a:off x="4065865" y="1615779"/>
            <a:ext cx="2326546" cy="3350502"/>
          </a:xfrm>
          <a:prstGeom prst="rect">
            <a:avLst/>
          </a:prstGeom>
          <a:solidFill>
            <a:schemeClr val="bg1"/>
          </a:solidFill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6BDFF-8E2C-98B7-8193-6B64671E1C9E}"/>
              </a:ext>
            </a:extLst>
          </p:cNvPr>
          <p:cNvSpPr/>
          <p:nvPr/>
        </p:nvSpPr>
        <p:spPr>
          <a:xfrm>
            <a:off x="4202884" y="1448000"/>
            <a:ext cx="956346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Method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88762-8BF3-9851-D5EA-1215EE24E6BA}"/>
              </a:ext>
            </a:extLst>
          </p:cNvPr>
          <p:cNvSpPr txBox="1"/>
          <p:nvPr/>
        </p:nvSpPr>
        <p:spPr>
          <a:xfrm>
            <a:off x="4065865" y="1093455"/>
            <a:ext cx="138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</a:rPr>
              <a:t>Class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007B-82E6-CEF7-8983-52120E136E4C}"/>
              </a:ext>
            </a:extLst>
          </p:cNvPr>
          <p:cNvSpPr txBox="1"/>
          <p:nvPr/>
        </p:nvSpPr>
        <p:spPr>
          <a:xfrm>
            <a:off x="4353886" y="1783558"/>
            <a:ext cx="1112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Method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3D108-B447-A297-3806-4557A64F7AC3}"/>
              </a:ext>
            </a:extLst>
          </p:cNvPr>
          <p:cNvSpPr/>
          <p:nvPr/>
        </p:nvSpPr>
        <p:spPr>
          <a:xfrm>
            <a:off x="4353886" y="2305052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62ACA5-13DA-8BB3-A544-E731E119E6A0}"/>
              </a:ext>
            </a:extLst>
          </p:cNvPr>
          <p:cNvSpPr/>
          <p:nvPr/>
        </p:nvSpPr>
        <p:spPr>
          <a:xfrm>
            <a:off x="4543684" y="2116570"/>
            <a:ext cx="43273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755D4-2ABB-05C5-1CDE-4B7A79B06577}"/>
              </a:ext>
            </a:extLst>
          </p:cNvPr>
          <p:cNvSpPr txBox="1"/>
          <p:nvPr/>
        </p:nvSpPr>
        <p:spPr>
          <a:xfrm>
            <a:off x="4573748" y="2437161"/>
            <a:ext cx="786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effectLst/>
              </a:rPr>
              <a:t>For Scope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6E4E86-2491-97C0-A22B-BBEA74F4A654}"/>
              </a:ext>
            </a:extLst>
          </p:cNvPr>
          <p:cNvSpPr/>
          <p:nvPr/>
        </p:nvSpPr>
        <p:spPr>
          <a:xfrm>
            <a:off x="3758268" y="130030"/>
            <a:ext cx="140935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Namespace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1367-8920-E306-B9FC-2EF4045F9C5A}"/>
              </a:ext>
            </a:extLst>
          </p:cNvPr>
          <p:cNvSpPr txBox="1"/>
          <p:nvPr/>
        </p:nvSpPr>
        <p:spPr>
          <a:xfrm>
            <a:off x="7921307" y="1093455"/>
            <a:ext cx="433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</a:t>
            </a:r>
            <a:r>
              <a:rPr lang="en-US" altLang="ko-KR" sz="1400" dirty="0"/>
              <a:t>(F</a:t>
            </a:r>
            <a:r>
              <a:rPr lang="en-US" altLang="ko-KR" sz="1400" b="0" i="0" dirty="0">
                <a:effectLst/>
              </a:rPr>
              <a:t>ield</a:t>
            </a:r>
            <a:r>
              <a:rPr lang="en-US" altLang="ko-KR" sz="1400" dirty="0"/>
              <a:t>), </a:t>
            </a:r>
            <a:r>
              <a:rPr lang="ko-KR" altLang="en-US" sz="1400" dirty="0"/>
              <a:t>멤버</a:t>
            </a:r>
            <a:r>
              <a:rPr lang="en-US" altLang="ko-KR" sz="1400" dirty="0"/>
              <a:t>(Member)</a:t>
            </a:r>
            <a:r>
              <a:rPr lang="ko-KR" altLang="en-US" sz="1400" dirty="0"/>
              <a:t> 변수</a:t>
            </a:r>
            <a:r>
              <a:rPr lang="en-US" altLang="ko-KR" sz="1400" dirty="0"/>
              <a:t>, </a:t>
            </a:r>
            <a:r>
              <a:rPr lang="ko-KR" altLang="en-US" sz="1400" dirty="0"/>
              <a:t>전역</a:t>
            </a:r>
            <a:r>
              <a:rPr lang="en-US" altLang="ko-KR" sz="1400" dirty="0"/>
              <a:t>(Global)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DD14DF-189C-32CA-D051-9BF6FC2F4E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33784" y="1247343"/>
            <a:ext cx="188752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B6E0B6-A0BE-513F-514D-10FF6023DABE}"/>
              </a:ext>
            </a:extLst>
          </p:cNvPr>
          <p:cNvSpPr txBox="1"/>
          <p:nvPr/>
        </p:nvSpPr>
        <p:spPr>
          <a:xfrm>
            <a:off x="7921307" y="1776119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Method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CB9CA4-E696-09FE-39BD-649FC47DE8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12903" y="1930007"/>
            <a:ext cx="2208404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8A68A5-8C4F-6511-39CD-44557CEF7A09}"/>
              </a:ext>
            </a:extLst>
          </p:cNvPr>
          <p:cNvSpPr txBox="1"/>
          <p:nvPr/>
        </p:nvSpPr>
        <p:spPr>
          <a:xfrm>
            <a:off x="7938782" y="2437161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CF1B1C-ED14-B0BF-C6FA-EFE10D95A48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466827" y="2591049"/>
            <a:ext cx="24719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8FA05-E509-15C9-ADC1-C81B429ABAEB}"/>
              </a:ext>
            </a:extLst>
          </p:cNvPr>
          <p:cNvSpPr txBox="1"/>
          <p:nvPr/>
        </p:nvSpPr>
        <p:spPr>
          <a:xfrm>
            <a:off x="7933714" y="402402"/>
            <a:ext cx="284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대리자</a:t>
            </a:r>
            <a:r>
              <a:rPr lang="en-US" altLang="ko-KR" sz="1400" dirty="0"/>
              <a:t>, </a:t>
            </a:r>
            <a:r>
              <a:rPr lang="ko-KR" altLang="en-US" sz="1400" dirty="0"/>
              <a:t>델리게이트</a:t>
            </a:r>
            <a:r>
              <a:rPr lang="en-US" altLang="ko-KR" sz="1400" dirty="0"/>
              <a:t>(Delegate)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81CACE-6437-285E-97A2-8ACC30BB71B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392411" y="556290"/>
            <a:ext cx="154130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B99F6D-773D-6582-E924-7C31A6F97461}"/>
              </a:ext>
            </a:extLst>
          </p:cNvPr>
          <p:cNvSpPr/>
          <p:nvPr/>
        </p:nvSpPr>
        <p:spPr>
          <a:xfrm>
            <a:off x="4353886" y="3372209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758EA-1CD6-1224-131B-71C339B71E97}"/>
              </a:ext>
            </a:extLst>
          </p:cNvPr>
          <p:cNvSpPr/>
          <p:nvPr/>
        </p:nvSpPr>
        <p:spPr>
          <a:xfrm>
            <a:off x="4543684" y="3217052"/>
            <a:ext cx="54004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ETC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261866-8B89-C14C-273D-15E62C159DDD}"/>
              </a:ext>
            </a:extLst>
          </p:cNvPr>
          <p:cNvSpPr txBox="1"/>
          <p:nvPr/>
        </p:nvSpPr>
        <p:spPr>
          <a:xfrm>
            <a:off x="4573747" y="3552913"/>
            <a:ext cx="893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ETC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B217F2-3FE4-A7BC-6B9B-B5A20FA6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6" y="1093455"/>
            <a:ext cx="1562100" cy="2571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FC5120-0E64-56C3-A813-5CEE57BC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0" y="1768555"/>
            <a:ext cx="1343025" cy="276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07525ED-D558-035E-3308-18D4B4C6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" y="2462705"/>
            <a:ext cx="3166057" cy="3048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EB4F97C-4EA1-98D6-2489-3EF67E51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55" y="351289"/>
            <a:ext cx="1666875" cy="2286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45936D4-4507-B405-DFF1-4DDEB2412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88" y="627078"/>
            <a:ext cx="238164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CD50-DB0D-A297-C766-3C752AF42B87}"/>
              </a:ext>
            </a:extLst>
          </p:cNvPr>
          <p:cNvSpPr/>
          <p:nvPr/>
        </p:nvSpPr>
        <p:spPr>
          <a:xfrm>
            <a:off x="197224" y="188258"/>
            <a:ext cx="5432612" cy="3003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F10C4-5D74-3711-A1AC-E943CB2079AC}"/>
              </a:ext>
            </a:extLst>
          </p:cNvPr>
          <p:cNvSpPr/>
          <p:nvPr/>
        </p:nvSpPr>
        <p:spPr>
          <a:xfrm>
            <a:off x="403412" y="920677"/>
            <a:ext cx="4697506" cy="201078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A8C5-7C0D-28F8-3E7B-C6CAB52F7808}"/>
              </a:ext>
            </a:extLst>
          </p:cNvPr>
          <p:cNvSpPr txBox="1"/>
          <p:nvPr/>
        </p:nvSpPr>
        <p:spPr>
          <a:xfrm>
            <a:off x="439271" y="1013919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Query Result Before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7A59-EB46-49A9-5765-E7FAA9B8E917}"/>
              </a:ext>
            </a:extLst>
          </p:cNvPr>
          <p:cNvSpPr txBox="1"/>
          <p:nvPr/>
        </p:nvSpPr>
        <p:spPr>
          <a:xfrm>
            <a:off x="403412" y="385191"/>
            <a:ext cx="268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Into(Query Result Before)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30DAF-93BA-432B-9416-4DFF92F08AB9}"/>
              </a:ext>
            </a:extLst>
          </p:cNvPr>
          <p:cNvSpPr/>
          <p:nvPr/>
        </p:nvSpPr>
        <p:spPr>
          <a:xfrm>
            <a:off x="615765" y="1595717"/>
            <a:ext cx="1922930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B74E2-ED65-137C-AC54-B45BCE055B31}"/>
              </a:ext>
            </a:extLst>
          </p:cNvPr>
          <p:cNvSpPr/>
          <p:nvPr/>
        </p:nvSpPr>
        <p:spPr>
          <a:xfrm>
            <a:off x="2744883" y="1604681"/>
            <a:ext cx="2095498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3A14-F2CD-7FA5-79E2-E4081C19AEAC}"/>
              </a:ext>
            </a:extLst>
          </p:cNvPr>
          <p:cNvSpPr txBox="1"/>
          <p:nvPr/>
        </p:nvSpPr>
        <p:spPr>
          <a:xfrm>
            <a:off x="1165412" y="1915016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8E31-9897-C6DB-3FD4-BA6CDD944C82}"/>
              </a:ext>
            </a:extLst>
          </p:cNvPr>
          <p:cNvSpPr txBox="1"/>
          <p:nvPr/>
        </p:nvSpPr>
        <p:spPr>
          <a:xfrm>
            <a:off x="3362326" y="1923980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148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5B5FD4-0FC6-7537-E6DF-A629C146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03304"/>
              </p:ext>
            </p:extLst>
          </p:nvPr>
        </p:nvGraphicFramePr>
        <p:xfrm>
          <a:off x="83073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852D66-CE01-98CF-43BF-0BE9B4DE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9773"/>
              </p:ext>
            </p:extLst>
          </p:nvPr>
        </p:nvGraphicFramePr>
        <p:xfrm>
          <a:off x="624840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B89009-72EC-2032-6A15-8A9D87F35600}"/>
              </a:ext>
            </a:extLst>
          </p:cNvPr>
          <p:cNvSpPr txBox="1"/>
          <p:nvPr/>
        </p:nvSpPr>
        <p:spPr>
          <a:xfrm>
            <a:off x="225611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LINQ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5E6E-76E8-3B9A-E3E8-A763BF3ECED2}"/>
              </a:ext>
            </a:extLst>
          </p:cNvPr>
          <p:cNvSpPr txBox="1"/>
          <p:nvPr/>
        </p:nvSpPr>
        <p:spPr>
          <a:xfrm>
            <a:off x="767378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269632" y="209150"/>
            <a:ext cx="11265876" cy="632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2086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13761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2666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2666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2666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2666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72666" y="964757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53174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34849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93754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93754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93754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3754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262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55937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14842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4842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4842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5350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77025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35930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5930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643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811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7018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477817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668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836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604996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726084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847172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1942693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62244" y="304800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PUSH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62244" y="3529217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POP</a:t>
            </a:r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9668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836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726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726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726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726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7268" y="421204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643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49811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55701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5701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701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55701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6321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377996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436901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36901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36901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74262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55937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314842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14842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52203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133878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8192783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32086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0013761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>
            <a:off x="9477817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7604996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>
            <a:off x="5726084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3847172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>
            <a:off x="1942693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1186384" y="279489"/>
            <a:ext cx="9478109" cy="433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73960" y="1157254"/>
            <a:ext cx="6043441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973960" y="1334298"/>
            <a:ext cx="6043441" cy="1611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73959" y="3625035"/>
            <a:ext cx="10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Enqueue</a:t>
            </a:r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297396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074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4753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8431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2110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7921100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2973959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921100" y="3625035"/>
            <a:ext cx="12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Dequeue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307048" y="449439"/>
            <a:ext cx="123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Queue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23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1134</Words>
  <Application>Microsoft Office PowerPoint</Application>
  <PresentationFormat>와이드스크린</PresentationFormat>
  <Paragraphs>402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Noto Sans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INA</dc:creator>
  <cp:lastModifiedBy>KYH</cp:lastModifiedBy>
  <cp:revision>102</cp:revision>
  <dcterms:created xsi:type="dcterms:W3CDTF">2022-06-29T15:38:30Z</dcterms:created>
  <dcterms:modified xsi:type="dcterms:W3CDTF">2022-09-28T05:26:05Z</dcterms:modified>
</cp:coreProperties>
</file>