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0EE72-A8C6-A36B-624A-89B57BC9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6C1050-1F62-727E-A5C4-770AF8CB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BE179-0677-A388-C36E-EE23546B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8CAE4-F01F-8AEA-E251-D6F6BF19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A53E8-C0D7-7FCA-DC67-0BCA002A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6DC6-682B-2D05-1C0C-45637D04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04672-0D4F-A948-8EAA-65A63A8E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AE5B-8345-6CE0-00B8-7305D56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5994-4DF4-DDBE-E05B-70703BA5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32F44-4325-C182-E5CE-2524371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A5765A-E689-F5D6-B130-19B6AE3E3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A009-8BDA-B3E9-6574-404CC516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8DE14-E68E-451D-0091-73DB79C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E953-3CB5-B589-DF16-2EAB497D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86A91-69E3-D460-AA8E-619C4E68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28A75-B5A2-5AB6-D84E-E5B618FE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4A75F-3711-27BA-4375-AFFF28CB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8A40C-DCA6-B4BD-EE09-291B295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9B6D5-CB2B-B34E-21CE-61BE7A0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22D3E-D721-FD72-FB27-D7A9CBEC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0014F-858F-A18D-64C5-27D5189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72F0D-3A78-B772-C167-8AA4077A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473C-6B79-1866-A472-45AED7F1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89A7F-9C2C-9690-3B72-B107804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FBABD-5FD8-24DE-CC21-38A98A5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4D11-8E85-B94E-8313-CAE89A9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ADAD4-040B-026C-B272-989C1D4F1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F8A2B-D63D-7B15-7180-4A61D200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2A168-61A7-07B3-CB80-859AF661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1AED0-29C8-3E51-39CC-37171FE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94DE-443A-C177-19F2-A30F927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F1DE-0097-5444-3058-278BD31D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B8A4F-1DB4-E7E0-B78E-2CB6F2CE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A5C43-284B-D7B4-F309-FABB64DF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B6C0F-7557-7304-857A-9692E135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6B24D-5461-A56E-65C3-F775A029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12D8C1-C41B-D459-FDB7-406BDC1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8C178-6635-486A-000D-F1FE488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FA0EF-BD96-FF43-8078-459DA972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370D3-9D60-5693-A80A-CC85FE3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52A78-DEA4-0C7C-B67C-B331BFE9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9AFF9-FB05-6B68-D37F-355EE1C9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DE2461-6D7E-1E84-B6F0-89B97A4D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023F95-6970-9826-6B5F-AD6509B9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AB3E9-E0B2-77CC-552E-2CCB8282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8B93A-E151-E323-FD03-52716DE6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BDF7-AEE1-C97E-6D9E-2C77AE06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AA5C7-70C0-A47B-BB53-8B96090F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0DD08-5152-390D-6653-B9F08A24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EB196-2868-91AD-E8CE-D2AD81F4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4ED2C-1F1A-C1E2-8D34-528B70B4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14933-492E-3930-C98A-7182C8D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0853-8BE4-8467-8C34-7040B85C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DD5AC-41AA-A023-F826-525F7DE80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ADD9A-2564-4F34-87A9-C7C86897B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B89F7-3DE5-C70A-67DB-83DF5519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2FBB0-FCBB-F288-8CA0-73893FF8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C16E-6EF9-22F5-3ADE-3B8FDC1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9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B31739-4680-1E25-F705-E6D65054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AE5B6-2E3F-E952-36D2-52992882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253C8-94A8-2CF7-2C52-A20D62FA5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A4B9-5352-4101-9E2F-A63FDD90FD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A8408-EBE8-E1A3-35BD-49934F373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8FF3-63B9-1091-7645-7BC1CC95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00C1-17E6-431B-97CB-0EA356812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61154" y="4680726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5C10250-5580-AFEA-7657-D5D5A5ED3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19333" r="18222" b="34889"/>
          <a:stretch/>
        </p:blipFill>
        <p:spPr bwMode="auto">
          <a:xfrm>
            <a:off x="233443" y="784333"/>
            <a:ext cx="5709920" cy="233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1</cp:revision>
  <dcterms:created xsi:type="dcterms:W3CDTF">2022-08-17T08:00:39Z</dcterms:created>
  <dcterms:modified xsi:type="dcterms:W3CDTF">2022-08-17T08:02:20Z</dcterms:modified>
</cp:coreProperties>
</file>