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27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8D8D8"/>
    <a:srgbClr val="0070C0"/>
    <a:srgbClr val="FEDAD6"/>
    <a:srgbClr val="DEE5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86" autoAdjust="0"/>
    <p:restoredTop sz="92512" autoAdjust="0"/>
  </p:normalViewPr>
  <p:slideViewPr>
    <p:cSldViewPr snapToGrid="0">
      <p:cViewPr varScale="1">
        <p:scale>
          <a:sx n="107" d="100"/>
          <a:sy n="107" d="100"/>
        </p:scale>
        <p:origin x="-1830" y="-78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pPr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5" y="6553207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32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44" indent="-285744" defTabSz="359991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12" indent="-277806" defTabSz="359991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18" indent="-265107" defTabSz="359991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24" indent="-265107" defTabSz="359991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</a:p>
          <a:p>
            <a:pPr lvl="1"/>
            <a:r>
              <a:rPr lang="ko-KR" altLang="en-US" dirty="0" smtClean="0"/>
              <a:t>세부</a:t>
            </a:r>
            <a:r>
              <a:rPr lang="en-US" altLang="ko-KR" dirty="0" smtClean="0"/>
              <a:t>1</a:t>
            </a:r>
          </a:p>
          <a:p>
            <a:pPr lvl="2"/>
            <a:r>
              <a:rPr lang="ko-KR" altLang="en-US" dirty="0" smtClean="0"/>
              <a:t>세부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세부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2042" y="6330160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04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7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5" y="6553207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5010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6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5" y="6553207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xmlns="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5" y="6553207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928377665"/>
              </p:ext>
            </p:extLst>
          </p:nvPr>
        </p:nvGraphicFramePr>
        <p:xfrm>
          <a:off x="252050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2022.1.1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홍길동 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4080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106133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0" r:id="rId3"/>
    <p:sldLayoutId id="2147483651" r:id="rId4"/>
    <p:sldLayoutId id="2147483652" r:id="rId5"/>
    <p:sldLayoutId id="2147483658" r:id="rId6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애플리케이션 설계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8410675"/>
              </p:ext>
            </p:extLst>
          </p:nvPr>
        </p:nvGraphicFramePr>
        <p:xfrm>
          <a:off x="628345" y="314753"/>
          <a:ext cx="7865323" cy="840486"/>
        </p:xfrm>
        <a:graphic>
          <a:graphicData uri="http://schemas.openxmlformats.org/drawingml/2006/table">
            <a:tbl>
              <a:tblPr/>
              <a:tblGrid>
                <a:gridCol w="2231391">
                  <a:extLst>
                    <a:ext uri="{9D8B030D-6E8A-4147-A177-3AD203B41FA5}">
                      <a16:colId xmlns:a16="http://schemas.microsoft.com/office/drawing/2014/main" xmlns="" val="2221100186"/>
                    </a:ext>
                  </a:extLst>
                </a:gridCol>
                <a:gridCol w="2045419">
                  <a:extLst>
                    <a:ext uri="{9D8B030D-6E8A-4147-A177-3AD203B41FA5}">
                      <a16:colId xmlns:a16="http://schemas.microsoft.com/office/drawing/2014/main" xmlns="" val="2439738131"/>
                    </a:ext>
                  </a:extLst>
                </a:gridCol>
                <a:gridCol w="2045419">
                  <a:extLst>
                    <a:ext uri="{9D8B030D-6E8A-4147-A177-3AD203B41FA5}">
                      <a16:colId xmlns:a16="http://schemas.microsoft.com/office/drawing/2014/main" xmlns="" val="3271355022"/>
                    </a:ext>
                  </a:extLst>
                </a:gridCol>
                <a:gridCol w="771547">
                  <a:extLst>
                    <a:ext uri="{9D8B030D-6E8A-4147-A177-3AD203B41FA5}">
                      <a16:colId xmlns:a16="http://schemas.microsoft.com/office/drawing/2014/main" xmlns="" val="2409215003"/>
                    </a:ext>
                  </a:extLst>
                </a:gridCol>
                <a:gridCol w="771547">
                  <a:extLst>
                    <a:ext uri="{9D8B030D-6E8A-4147-A177-3AD203B41FA5}">
                      <a16:colId xmlns:a16="http://schemas.microsoft.com/office/drawing/2014/main" xmlns="" val="4249183614"/>
                    </a:ext>
                  </a:extLst>
                </a:gridCol>
              </a:tblGrid>
              <a:tr h="327152">
                <a:tc rowSpan="2">
                  <a:txBody>
                    <a:bodyPr/>
                    <a:lstStyle/>
                    <a:p>
                      <a:pPr marL="706120" marR="0" indent="-70612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평가명</a:t>
                      </a:r>
                      <a:r>
                        <a:rPr lang="ko-KR" altLang="en-US" sz="11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A</a:t>
                      </a:r>
                      <a:r>
                        <a:rPr lang="ko-KR" altLang="en-US" sz="11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706120" marR="0" indent="-70612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706120" marR="0" indent="-70612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2001020221_19v5</a:t>
                      </a:r>
                      <a:r>
                        <a:rPr lang="en-US" altLang="ko-KR" sz="11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06120" marR="0" indent="-70612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06120" marR="0" indent="-70612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2022. 3. </a:t>
                      </a:r>
                      <a:r>
                        <a:rPr lang="en-US" sz="1100" b="1" kern="0" spc="-1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6120" marR="0" indent="-70612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06120" marR="0" indent="-70612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1" kern="0" spc="-1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903243"/>
                  </a:ext>
                </a:extLst>
              </a:tr>
              <a:tr h="295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6120" marR="0" indent="-70612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06120" marR="0" indent="-70612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 영 빈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6120" marR="0" indent="-70612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06120" marR="0" indent="-70612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-1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780622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3931" y="2777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3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상품관리 아키텍처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630315"/>
          <a:ext cx="9144000" cy="60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922"/>
                <a:gridCol w="3000653"/>
                <a:gridCol w="2183907"/>
                <a:gridCol w="2139518"/>
              </a:tblGrid>
              <a:tr h="827454">
                <a:tc>
                  <a:txBody>
                    <a:bodyPr/>
                    <a:lstStyle/>
                    <a:p>
                      <a:pPr lvl="0" algn="ctr" latinLnBrk="1">
                        <a:buFont typeface="Arial" pitchFamily="34" charset="0"/>
                        <a:buNone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  <a:p>
                      <a:pPr lvl="0" algn="ctr" latinLnBrk="1">
                        <a:buFont typeface="Arial" pitchFamily="34" charset="0"/>
                        <a:buNone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Layer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Font typeface="Arial" pitchFamily="34" charset="0"/>
                        <a:buNone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Controller</a:t>
                      </a:r>
                    </a:p>
                    <a:p>
                      <a:pPr marL="0" marR="0" lvl="0" indent="0" algn="ctr" defTabSz="9143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Layer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Font typeface="Arial" pitchFamily="34" charset="0"/>
                        <a:buNone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</a:p>
                    <a:p>
                      <a:pPr marL="0" marR="0" lvl="0" indent="0" algn="ctr" defTabSz="9143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Layer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Font typeface="Arial" pitchFamily="34" charset="0"/>
                        <a:buNone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Data Access</a:t>
                      </a:r>
                    </a:p>
                    <a:p>
                      <a:pPr marL="0" marR="0" lvl="0" indent="0" algn="ctr" defTabSz="9143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Layer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74099">
                <a:tc>
                  <a:txBody>
                    <a:bodyPr/>
                    <a:lstStyle/>
                    <a:p>
                      <a:pPr lvl="0" algn="ctr" latinLnBrk="1">
                        <a:buFont typeface="Arial" pitchFamily="34" charset="0"/>
                        <a:buNone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Font typeface="Arial" pitchFamily="34" charset="0"/>
                        <a:buNone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Font typeface="Arial" pitchFamily="34" charset="0"/>
                        <a:buNone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Font typeface="Arial" pitchFamily="34" charset="0"/>
                        <a:buNone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원통 4"/>
          <p:cNvSpPr/>
          <p:nvPr/>
        </p:nvSpPr>
        <p:spPr>
          <a:xfrm>
            <a:off x="7235301" y="5388746"/>
            <a:ext cx="1686757" cy="9232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81531" y="5743852"/>
            <a:ext cx="107419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68473" y="4626108"/>
            <a:ext cx="14026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JDBCTemplate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88567" y="3480052"/>
            <a:ext cx="155359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err="1" smtClean="0"/>
              <a:t>ProductDAOImpl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08668" y="2549371"/>
            <a:ext cx="16867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&lt;&lt;Interface&gt;&gt;</a:t>
            </a:r>
          </a:p>
          <a:p>
            <a:pPr algn="ctr"/>
            <a:r>
              <a:rPr lang="en-US" altLang="ko-KR" sz="1400" dirty="0" err="1" smtClean="0"/>
              <a:t>ProductDAO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9352" y="3854389"/>
            <a:ext cx="15003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ProductSVCImpl</a:t>
            </a:r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40653" y="3472657"/>
            <a:ext cx="8330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Product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9" idx="2"/>
            <a:endCxn id="5" idx="1"/>
          </p:cNvCxnSpPr>
          <p:nvPr/>
        </p:nvCxnSpPr>
        <p:spPr>
          <a:xfrm rot="16200000" flipH="1">
            <a:off x="7846814" y="5156879"/>
            <a:ext cx="454861" cy="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9" idx="0"/>
          </p:cNvCxnSpPr>
          <p:nvPr/>
        </p:nvCxnSpPr>
        <p:spPr>
          <a:xfrm rot="16200000" flipH="1">
            <a:off x="7863890" y="4420189"/>
            <a:ext cx="407392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0" idx="0"/>
            <a:endCxn id="11" idx="2"/>
          </p:cNvCxnSpPr>
          <p:nvPr/>
        </p:nvCxnSpPr>
        <p:spPr>
          <a:xfrm rot="16200000" flipV="1">
            <a:off x="7854976" y="3269663"/>
            <a:ext cx="407461" cy="133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10833" y="2160239"/>
            <a:ext cx="15003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&lt;&lt;Interface&gt;&gt;</a:t>
            </a:r>
          </a:p>
          <a:p>
            <a:pPr algn="ctr"/>
            <a:r>
              <a:rPr lang="en-US" altLang="ko-KR" sz="1400" dirty="0" err="1" smtClean="0"/>
              <a:t>ProductSVC</a:t>
            </a:r>
            <a:endParaRPr lang="ko-KR" altLang="en-US" sz="1400" dirty="0"/>
          </a:p>
        </p:txBody>
      </p:sp>
      <p:cxnSp>
        <p:nvCxnSpPr>
          <p:cNvPr id="38" name="꺾인 연결선 37"/>
          <p:cNvCxnSpPr>
            <a:stCxn id="13" idx="3"/>
            <a:endCxn id="11" idx="1"/>
          </p:cNvCxnSpPr>
          <p:nvPr/>
        </p:nvCxnSpPr>
        <p:spPr>
          <a:xfrm flipV="1">
            <a:off x="6409678" y="2810981"/>
            <a:ext cx="798990" cy="1412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5400000" flipH="1" flipV="1">
            <a:off x="4551008" y="3259306"/>
            <a:ext cx="1170930" cy="14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12491" y="2845301"/>
            <a:ext cx="15003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Product</a:t>
            </a:r>
          </a:p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1024" y="2623361"/>
            <a:ext cx="16157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1.AddForm.html</a:t>
            </a:r>
          </a:p>
          <a:p>
            <a:r>
              <a:rPr lang="en-US" altLang="ko-KR" sz="1400" dirty="0" smtClean="0"/>
              <a:t>2.DetailForm.html</a:t>
            </a:r>
          </a:p>
          <a:p>
            <a:r>
              <a:rPr lang="en-US" altLang="ko-KR" sz="1400" dirty="0" smtClean="0"/>
              <a:t>3.EditForm.html</a:t>
            </a:r>
          </a:p>
          <a:p>
            <a:r>
              <a:rPr lang="en-US" altLang="ko-KR" sz="1400" dirty="0" smtClean="0"/>
              <a:t>4.list.html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890944" y="2015466"/>
            <a:ext cx="11097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AddForm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DetailForm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EditForm</a:t>
            </a:r>
            <a:endParaRPr lang="en-US" altLang="ko-KR" sz="1400" dirty="0" smtClean="0"/>
          </a:p>
        </p:txBody>
      </p:sp>
      <p:cxnSp>
        <p:nvCxnSpPr>
          <p:cNvPr id="52" name="꺾인 연결선 51"/>
          <p:cNvCxnSpPr>
            <a:stCxn id="46" idx="3"/>
            <a:endCxn id="36" idx="1"/>
          </p:cNvCxnSpPr>
          <p:nvPr/>
        </p:nvCxnSpPr>
        <p:spPr>
          <a:xfrm flipV="1">
            <a:off x="4512817" y="2421849"/>
            <a:ext cx="398016" cy="685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3"/>
            <a:endCxn id="46" idx="1"/>
          </p:cNvCxnSpPr>
          <p:nvPr/>
        </p:nvCxnSpPr>
        <p:spPr>
          <a:xfrm>
            <a:off x="1686757" y="3100415"/>
            <a:ext cx="1325734" cy="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1857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16436</TotalTime>
  <Words>58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애플리케이션 설계</vt:lpstr>
      <vt:lpstr>상품관리 아키텍처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KimYB</cp:lastModifiedBy>
  <cp:revision>1554</cp:revision>
  <dcterms:created xsi:type="dcterms:W3CDTF">2017-12-19T02:35:40Z</dcterms:created>
  <dcterms:modified xsi:type="dcterms:W3CDTF">2022-03-28T01:32:53Z</dcterms:modified>
</cp:coreProperties>
</file>