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80" r:id="rId2"/>
    <p:sldId id="279" r:id="rId3"/>
    <p:sldId id="281" r:id="rId4"/>
    <p:sldId id="282" r:id="rId5"/>
    <p:sldId id="283" r:id="rId6"/>
    <p:sldId id="284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EDAD6"/>
    <a:srgbClr val="DEE5F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486" autoAdjust="0"/>
    <p:restoredTop sz="99884" autoAdjust="0"/>
  </p:normalViewPr>
  <p:slideViewPr>
    <p:cSldViewPr snapToGrid="0">
      <p:cViewPr varScale="1">
        <p:scale>
          <a:sx n="113" d="100"/>
          <a:sy n="113" d="100"/>
        </p:scale>
        <p:origin x="-276" y="-96"/>
      </p:cViewPr>
      <p:guideLst>
        <p:guide orient="horz" pos="2160"/>
        <p:guide pos="28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2BF03-BB90-4660-82CE-B9DB66EF2F79}" type="datetimeFigureOut">
              <a:rPr lang="ko-KR" altLang="en-US" smtClean="0"/>
              <a:pPr/>
              <a:t>2022-03-24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 smtClean="0"/>
              <a:t>ㅁㅁㅁ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075A1-3477-44A8-8372-640A9E65F2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772268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9F3FE-6DBA-4271-946A-415661AD8E39}" type="datetimeFigureOut">
              <a:rPr lang="ko-KR" altLang="en-US" smtClean="0"/>
              <a:pPr/>
              <a:t>2022-03-24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 smtClean="0"/>
              <a:t>ㅁㅁㅁ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4773B-9D6F-4184-8A06-8CAD45B517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872504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950822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52046" y="0"/>
            <a:ext cx="5981678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슬라이드 제목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500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5" y="6553207"/>
            <a:ext cx="1371599" cy="2460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63325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52048" y="720092"/>
            <a:ext cx="8639908" cy="5733097"/>
          </a:xfrm>
          <a:prstGeom prst="rect">
            <a:avLst/>
          </a:prstGeom>
        </p:spPr>
        <p:txBody>
          <a:bodyPr lIns="0" tIns="0" rIns="0" bIns="0"/>
          <a:lstStyle>
            <a:lvl1pPr marL="285744" indent="-285744" defTabSz="359991">
              <a:lnSpc>
                <a:spcPct val="140000"/>
              </a:lnSpc>
              <a:buFont typeface="Wingdings" panose="05000000000000000000" pitchFamily="2" charset="2"/>
              <a:buChar char="Ø"/>
              <a:defRPr sz="1600" b="1" baseline="0">
                <a:latin typeface="+mj-ea"/>
                <a:ea typeface="+mj-ea"/>
              </a:defRPr>
            </a:lvl1pPr>
            <a:lvl2pPr marL="542912" indent="-277806" defTabSz="359991">
              <a:lnSpc>
                <a:spcPct val="140000"/>
              </a:lnSpc>
              <a:buFont typeface="Wingdings" panose="05000000000000000000" pitchFamily="2" charset="2"/>
              <a:buChar char="ü"/>
              <a:defRPr sz="1400" b="0">
                <a:latin typeface="+mj-ea"/>
                <a:ea typeface="+mj-ea"/>
              </a:defRPr>
            </a:lvl2pPr>
            <a:lvl3pPr marL="808018" indent="-265107" defTabSz="359991">
              <a:lnSpc>
                <a:spcPct val="140000"/>
              </a:lnSpc>
              <a:buFont typeface="Wingdings" panose="05000000000000000000" pitchFamily="2" charset="2"/>
              <a:buChar char="§"/>
              <a:defRPr sz="1400" b="0">
                <a:latin typeface="+mj-ea"/>
                <a:ea typeface="+mj-ea"/>
              </a:defRPr>
            </a:lvl3pPr>
            <a:lvl4pPr marL="1073124" indent="-265107" defTabSz="359991">
              <a:lnSpc>
                <a:spcPct val="140000"/>
              </a:lnSpc>
              <a:buFont typeface="맑은 고딕" panose="020B0503020000020004" pitchFamily="50" charset="-127"/>
              <a:buChar char="­"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 smtClean="0"/>
              <a:t>세부 내역을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16)</a:t>
            </a:r>
          </a:p>
          <a:p>
            <a:pPr lvl="1"/>
            <a:r>
              <a:rPr lang="ko-KR" altLang="en-US" dirty="0" smtClean="0"/>
              <a:t>세부</a:t>
            </a:r>
            <a:r>
              <a:rPr lang="en-US" altLang="ko-KR" dirty="0" smtClean="0"/>
              <a:t>1</a:t>
            </a:r>
          </a:p>
          <a:p>
            <a:pPr lvl="2"/>
            <a:r>
              <a:rPr lang="ko-KR" altLang="en-US" dirty="0" smtClean="0"/>
              <a:t>세부</a:t>
            </a:r>
            <a:r>
              <a:rPr lang="en-US" altLang="ko-KR" dirty="0" smtClean="0"/>
              <a:t>2</a:t>
            </a:r>
          </a:p>
          <a:p>
            <a:pPr lvl="3"/>
            <a:r>
              <a:rPr lang="ko-KR" altLang="en-US" dirty="0" smtClean="0"/>
              <a:t>세부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52046" y="0"/>
            <a:ext cx="5981678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슬라이드 제목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500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62042" y="6330160"/>
            <a:ext cx="1371599" cy="2460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5048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252048" y="1628775"/>
            <a:ext cx="8639908" cy="48244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 baseline="0">
                <a:latin typeface="Arial" pitchFamily="34" charset="0"/>
                <a:ea typeface="맑은 고딕" pitchFamily="50" charset="-127"/>
              </a:defRPr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 smtClean="0"/>
              <a:t>세부 내역을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 hasCustomPrompt="1"/>
          </p:nvPr>
        </p:nvSpPr>
        <p:spPr>
          <a:xfrm>
            <a:off x="252046" y="0"/>
            <a:ext cx="5981678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슬라이드 제목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18)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252048" y="692157"/>
            <a:ext cx="8639908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 baseline="0">
                <a:latin typeface="Arial" pitchFamily="34" charset="0"/>
                <a:ea typeface="맑은 고딕" pitchFamily="50" charset="-127"/>
              </a:defRPr>
            </a:lvl1pPr>
            <a:lvl2pPr marL="355596" indent="-173036">
              <a:buFont typeface="Wingdings" pitchFamily="2" charset="2"/>
              <a:buChar char="§"/>
              <a:defRPr sz="1600" b="1"/>
            </a:lvl2pPr>
            <a:lvl3pPr marL="538157" indent="-182562">
              <a:buFont typeface="Arial" pitchFamily="34" charset="0"/>
              <a:buChar char="•"/>
              <a:defRPr sz="1600" b="1"/>
            </a:lvl3pPr>
            <a:lvl4pPr marL="720717" indent="-182562">
              <a:defRPr sz="1600" b="1"/>
            </a:lvl4pPr>
            <a:lvl5pPr marL="892164" indent="-171448">
              <a:defRPr sz="1600" b="1"/>
            </a:lvl5pPr>
          </a:lstStyle>
          <a:p>
            <a:pPr lvl="0"/>
            <a:r>
              <a:rPr lang="ko-KR" altLang="en-US" dirty="0" smtClean="0"/>
              <a:t>헤드라인 메시지를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16)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500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5" y="6553207"/>
            <a:ext cx="1371599" cy="2460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1501006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043216" y="1628800"/>
            <a:ext cx="3988136" cy="4104456"/>
          </a:xfrm>
          <a:prstGeom prst="rect">
            <a:avLst/>
          </a:prstGeom>
        </p:spPr>
        <p:txBody>
          <a:bodyPr lIns="0" tIns="0" rIns="0" bIns="0" anchor="t"/>
          <a:lstStyle>
            <a:lvl1pPr marL="355596" indent="-355596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1800" b="1" baseline="0">
                <a:latin typeface="Arial" pitchFamily="34" charset="0"/>
                <a:ea typeface="맑은 고딕" pitchFamily="50" charset="-127"/>
              </a:defRPr>
            </a:lvl1pPr>
            <a:lvl2pPr marL="523870" indent="-255584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arenR"/>
              <a:defRPr sz="1800" b="1" baseline="0">
                <a:latin typeface="Arial" pitchFamily="34" charset="0"/>
                <a:ea typeface="맑은 고딕" pitchFamily="50" charset="-127"/>
              </a:defRPr>
            </a:lvl2pPr>
            <a:lvl3pPr marL="806440" indent="-268284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ea"/>
              <a:buAutoNum type="circleNumDbPlain"/>
              <a:defRPr sz="1800" b="1" baseline="0">
                <a:latin typeface="Arial" pitchFamily="34" charset="0"/>
                <a:ea typeface="맑은 고딕" pitchFamily="50" charset="-127"/>
              </a:defRPr>
            </a:lvl3pPr>
            <a:lvl4pPr marL="989001" indent="-182562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 baseline="0">
                <a:latin typeface="Arial" pitchFamily="34" charset="0"/>
                <a:ea typeface="맑은 고딕" pitchFamily="50" charset="-127"/>
              </a:defRPr>
            </a:lvl4pPr>
            <a:lvl5pPr marL="1162035" indent="-173036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 baseline="0">
                <a:latin typeface="Arial" pitchFamily="34" charset="0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목차 </a:t>
            </a:r>
            <a:r>
              <a:rPr lang="en-US" altLang="ko-KR" dirty="0" smtClean="0"/>
              <a:t>2</a:t>
            </a:r>
          </a:p>
          <a:p>
            <a:pPr lvl="2"/>
            <a:r>
              <a:rPr lang="ko-KR" altLang="en-US" dirty="0" smtClean="0"/>
              <a:t>목차 </a:t>
            </a:r>
            <a:r>
              <a:rPr lang="en-US" altLang="ko-KR" dirty="0" smtClean="0"/>
              <a:t>3</a:t>
            </a:r>
          </a:p>
          <a:p>
            <a:pPr lvl="3"/>
            <a:r>
              <a:rPr lang="ko-KR" altLang="en-US" dirty="0" smtClean="0"/>
              <a:t>목차 </a:t>
            </a:r>
            <a:r>
              <a:rPr lang="en-US" altLang="ko-KR" dirty="0" smtClean="0"/>
              <a:t>4</a:t>
            </a:r>
          </a:p>
          <a:p>
            <a:pPr lvl="4"/>
            <a:r>
              <a:rPr lang="ko-KR" altLang="en-US" dirty="0" smtClean="0"/>
              <a:t>목차 </a:t>
            </a:r>
            <a:r>
              <a:rPr lang="en-US" altLang="ko-KR" dirty="0" smtClean="0"/>
              <a:t>5</a:t>
            </a:r>
          </a:p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</a:p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5" y="6553207"/>
            <a:ext cx="1371599" cy="246063"/>
          </a:xfrm>
          <a:prstGeom prst="rect">
            <a:avLst/>
          </a:prstGeom>
        </p:spPr>
      </p:pic>
      <p:sp>
        <p:nvSpPr>
          <p:cNvPr id="11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500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err="1" smtClean="0"/>
              <a:t>과정명을</a:t>
            </a:r>
            <a:r>
              <a:rPr lang="ko-KR" altLang="en-US" dirty="0" smtClean="0"/>
              <a:t>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24263" y="0"/>
            <a:ext cx="1528785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800" b="1" dirty="0" smtClean="0">
                <a:latin typeface="+mj-ea"/>
                <a:ea typeface="+mj-ea"/>
              </a:rPr>
              <a:t>목  차</a:t>
            </a:r>
          </a:p>
        </p:txBody>
      </p:sp>
    </p:spTree>
    <p:extLst>
      <p:ext uri="{BB962C8B-B14F-4D97-AF65-F5344CB8AC3E}">
        <p14:creationId xmlns="" xmlns:p14="http://schemas.microsoft.com/office/powerpoint/2010/main" val="215676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24263" y="0"/>
            <a:ext cx="1528785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800" b="1" dirty="0" smtClean="0">
                <a:latin typeface="+mj-ea"/>
                <a:ea typeface="+mj-ea"/>
              </a:rPr>
              <a:t>개정 이력</a:t>
            </a: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5" y="6553207"/>
            <a:ext cx="1371599" cy="246063"/>
          </a:xfrm>
          <a:prstGeom prst="rect">
            <a:avLst/>
          </a:prstGeom>
        </p:spPr>
      </p:pic>
      <p:graphicFrame>
        <p:nvGraphicFramePr>
          <p:cNvPr id="7" name="Group 136"/>
          <p:cNvGraphicFramePr>
            <a:graphicFrameLocks noGrp="1"/>
          </p:cNvGraphicFramePr>
          <p:nvPr userDrawn="1">
            <p:extLst>
              <p:ext uri="{D42A27DB-BD31-4B8C-83A1-F6EECF244321}">
                <p14:modId xmlns="" xmlns:p14="http://schemas.microsoft.com/office/powerpoint/2010/main" val="2428504794"/>
              </p:ext>
            </p:extLst>
          </p:nvPr>
        </p:nvGraphicFramePr>
        <p:xfrm>
          <a:off x="252050" y="908730"/>
          <a:ext cx="8639909" cy="555960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8561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6305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1365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3227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5187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5198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개정일자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버전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변경내용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spc="200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작성자</a:t>
                      </a:r>
                      <a:endParaRPr kumimoji="0" lang="ko-KR" altLang="en-US" sz="1200" b="1" i="0" u="none" strike="noStrike" cap="none" spc="200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spc="200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승인자</a:t>
                      </a:r>
                      <a:endParaRPr kumimoji="0" lang="ko-KR" altLang="en-US" sz="1200" b="1" i="0" u="none" strike="noStrike" cap="none" spc="200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2018.01.0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1.0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초안 작성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u="none" strike="noStrike" cap="none" spc="200" normalizeH="0" baseline="0" dirty="0" smtClean="0">
                          <a:ln>
                            <a:noFill/>
                          </a:ln>
                          <a:effectLst/>
                        </a:rPr>
                        <a:t>이상학</a:t>
                      </a:r>
                      <a:endParaRPr kumimoji="0" lang="ko-KR" altLang="en-US" sz="1200" b="0" i="0" u="none" strike="noStrike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10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500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414080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/>
          <p:cNvSpPr>
            <a:spLocks noChangeShapeType="1"/>
          </p:cNvSpPr>
          <p:nvPr userDrawn="1"/>
        </p:nvSpPr>
        <p:spPr bwMode="auto">
          <a:xfrm>
            <a:off x="685800" y="2133600"/>
            <a:ext cx="7775331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>
              <a:latin typeface="+mn-lt"/>
              <a:ea typeface="+mn-ea"/>
            </a:endParaRPr>
          </a:p>
        </p:txBody>
      </p:sp>
      <p:sp>
        <p:nvSpPr>
          <p:cNvPr id="5" name="Line 41"/>
          <p:cNvSpPr>
            <a:spLocks noChangeShapeType="1"/>
          </p:cNvSpPr>
          <p:nvPr userDrawn="1"/>
        </p:nvSpPr>
        <p:spPr bwMode="auto">
          <a:xfrm>
            <a:off x="685800" y="3886200"/>
            <a:ext cx="7775331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>
              <a:latin typeface="+mn-lt"/>
              <a:ea typeface="+mn-ea"/>
            </a:endParaRP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660593" y="4511675"/>
            <a:ext cx="7833076" cy="1060450"/>
          </a:xfrm>
          <a:prstGeom prst="rect">
            <a:avLst/>
          </a:prstGeom>
          <a:ln w="9525">
            <a:prstDash val="solid"/>
          </a:ln>
        </p:spPr>
        <p:txBody>
          <a:bodyPr/>
          <a:lstStyle>
            <a:lvl1pPr algn="ctr">
              <a:buNone/>
              <a:defRPr sz="2000" b="1"/>
            </a:lvl1pPr>
          </a:lstStyle>
          <a:p>
            <a:r>
              <a:rPr lang="en-US" altLang="en-US" dirty="0"/>
              <a:t>Click to edit Master subtitle </a:t>
            </a:r>
            <a:r>
              <a:rPr lang="en-US" altLang="en-US" dirty="0" smtClean="0"/>
              <a:t>style</a:t>
            </a:r>
          </a:p>
          <a:p>
            <a:r>
              <a:rPr lang="en-US" altLang="en-US" dirty="0" smtClean="0"/>
              <a:t>Date (style: YYYY.MM.DD.)</a:t>
            </a:r>
            <a:endParaRPr lang="en-US" altLang="en-US" dirty="0"/>
          </a:p>
        </p:txBody>
      </p:sp>
      <p:sp>
        <p:nvSpPr>
          <p:cNvPr id="9" name="Rectangle 9"/>
          <p:cNvSpPr>
            <a:spLocks noChangeArrowheads="1"/>
          </p:cNvSpPr>
          <p:nvPr userDrawn="1"/>
        </p:nvSpPr>
        <p:spPr bwMode="auto">
          <a:xfrm flipV="1">
            <a:off x="0" y="6237291"/>
            <a:ext cx="9144000" cy="19367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extLst/>
        </p:spPr>
        <p:txBody>
          <a:bodyPr wrap="none" anchor="ctr"/>
          <a:lstStyle>
            <a:lvl1pPr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 sz="1400"/>
          </a:p>
        </p:txBody>
      </p:sp>
      <p:sp>
        <p:nvSpPr>
          <p:cNvPr id="10" name="Rectangle 19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351119" y="2317751"/>
            <a:ext cx="6364375" cy="1281113"/>
          </a:xfrm>
          <a:prstGeom prst="rect">
            <a:avLst/>
          </a:prstGeom>
        </p:spPr>
        <p:txBody>
          <a:bodyPr anchor="ctr" anchorCtr="1"/>
          <a:lstStyle>
            <a:lvl1pPr algn="ctr">
              <a:lnSpc>
                <a:spcPct val="95000"/>
              </a:lnSpc>
              <a:defRPr sz="36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1106133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0427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0" r:id="rId4"/>
    <p:sldLayoutId id="2147483651" r:id="rId5"/>
    <p:sldLayoutId id="2147483652" r:id="rId6"/>
    <p:sldLayoutId id="2147483657" r:id="rId7"/>
    <p:sldLayoutId id="2147483658" r:id="rId8"/>
  </p:sldLayoutIdLst>
  <p:hf sldNum="0" hdr="0" ftr="0" dt="0"/>
  <p:txStyles>
    <p:titleStyle>
      <a:lvl1pPr algn="l" defTabSz="914388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7" indent="-228597" algn="l" defTabSz="914388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1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6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0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75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69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63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57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51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8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3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7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2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6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0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5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 sz="quarter"/>
          </p:nvPr>
        </p:nvSpPr>
        <p:spPr>
          <a:xfrm>
            <a:off x="1185591" y="2284702"/>
            <a:ext cx="6438082" cy="73392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ko-KR" altLang="en-US" sz="40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상품관리 매뉴얼</a:t>
            </a:r>
            <a:endParaRPr lang="ko-KR" altLang="en-US" sz="400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sz="quarter" idx="1"/>
          </p:nvPr>
        </p:nvSpPr>
        <p:spPr>
          <a:xfrm>
            <a:off x="4167963" y="4511675"/>
            <a:ext cx="4325706" cy="1060450"/>
          </a:xfrm>
        </p:spPr>
        <p:txBody>
          <a:bodyPr anchor="b"/>
          <a:lstStyle/>
          <a:p>
            <a:pPr algn="r"/>
            <a:r>
              <a:rPr lang="ko-KR" altLang="en-US" dirty="0" smtClean="0"/>
              <a:t>김영빈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438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상품등록</a:t>
            </a:r>
            <a:endParaRPr lang="ko-KR" alt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48287" y="732366"/>
            <a:ext cx="3240000" cy="1880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2" name="직선 화살표 연결선 31"/>
          <p:cNvCxnSpPr/>
          <p:nvPr/>
        </p:nvCxnSpPr>
        <p:spPr>
          <a:xfrm rot="5400000">
            <a:off x="6663267" y="2599267"/>
            <a:ext cx="508000" cy="1588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2071" y="873124"/>
            <a:ext cx="3436963" cy="25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타원 10"/>
          <p:cNvSpPr/>
          <p:nvPr/>
        </p:nvSpPr>
        <p:spPr>
          <a:xfrm>
            <a:off x="2065867" y="3115734"/>
            <a:ext cx="524933" cy="270933"/>
          </a:xfrm>
          <a:prstGeom prst="ellips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11" idx="7"/>
          </p:cNvCxnSpPr>
          <p:nvPr/>
        </p:nvCxnSpPr>
        <p:spPr>
          <a:xfrm rot="5400000" flipH="1" flipV="1">
            <a:off x="3345324" y="1090532"/>
            <a:ext cx="1233481" cy="2896278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76861" y="2837923"/>
            <a:ext cx="3240000" cy="170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타원 11"/>
          <p:cNvSpPr/>
          <p:nvPr/>
        </p:nvSpPr>
        <p:spPr>
          <a:xfrm>
            <a:off x="5757334" y="4131733"/>
            <a:ext cx="524933" cy="270933"/>
          </a:xfrm>
          <a:prstGeom prst="ellips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096933" y="4080933"/>
            <a:ext cx="8466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70C0"/>
                </a:solidFill>
              </a:rPr>
              <a:t>  (2)</a:t>
            </a:r>
          </a:p>
          <a:p>
            <a:r>
              <a:rPr lang="ko-KR" altLang="en-US" sz="2000" dirty="0" smtClean="0">
                <a:solidFill>
                  <a:srgbClr val="0070C0"/>
                </a:solidFill>
              </a:rPr>
              <a:t>클</a:t>
            </a:r>
            <a:r>
              <a:rPr lang="ko-KR" altLang="en-US" sz="2000" dirty="0" smtClean="0">
                <a:solidFill>
                  <a:srgbClr val="0070C0"/>
                </a:solidFill>
              </a:rPr>
              <a:t>릭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968067" y="2421467"/>
            <a:ext cx="217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입력하세요</a:t>
            </a:r>
            <a:endParaRPr lang="ko-KR" altLang="en-US" dirty="0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41937" y="4713286"/>
            <a:ext cx="3256647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타원 13"/>
          <p:cNvSpPr/>
          <p:nvPr/>
        </p:nvSpPr>
        <p:spPr>
          <a:xfrm>
            <a:off x="6747934" y="6121399"/>
            <a:ext cx="524933" cy="270933"/>
          </a:xfrm>
          <a:prstGeom prst="ellips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7239000" y="6059957"/>
            <a:ext cx="1100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70C0"/>
                </a:solidFill>
              </a:rPr>
              <a:t>(3)</a:t>
            </a:r>
            <a:r>
              <a:rPr lang="ko-KR" altLang="en-US" sz="2000" dirty="0" smtClean="0">
                <a:solidFill>
                  <a:srgbClr val="0070C0"/>
                </a:solidFill>
              </a:rPr>
              <a:t>클릭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cxnSp>
        <p:nvCxnSpPr>
          <p:cNvPr id="36" name="직선 화살표 연결선 35"/>
          <p:cNvCxnSpPr>
            <a:endCxn id="39" idx="6"/>
          </p:cNvCxnSpPr>
          <p:nvPr/>
        </p:nvCxnSpPr>
        <p:spPr>
          <a:xfrm rot="10800000">
            <a:off x="4334934" y="5537201"/>
            <a:ext cx="1159939" cy="372541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40267" y="3694510"/>
            <a:ext cx="3600000" cy="2884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타원 38"/>
          <p:cNvSpPr/>
          <p:nvPr/>
        </p:nvSpPr>
        <p:spPr>
          <a:xfrm>
            <a:off x="270933" y="5410200"/>
            <a:ext cx="4064000" cy="254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/>
          <p:nvPr/>
        </p:nvCxnSpPr>
        <p:spPr>
          <a:xfrm rot="5400000">
            <a:off x="6663267" y="4715933"/>
            <a:ext cx="508000" cy="1588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532467" y="3175001"/>
            <a:ext cx="753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70C0"/>
                </a:solidFill>
              </a:rPr>
              <a:t>  (1) </a:t>
            </a:r>
            <a:r>
              <a:rPr lang="ko-KR" altLang="en-US" sz="2000" dirty="0" smtClean="0">
                <a:solidFill>
                  <a:srgbClr val="0070C0"/>
                </a:solidFill>
              </a:rPr>
              <a:t>클릭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18576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상품</a:t>
            </a:r>
            <a:r>
              <a:rPr lang="ko-KR" altLang="en-US" dirty="0" smtClean="0"/>
              <a:t>수</a:t>
            </a:r>
            <a:r>
              <a:rPr lang="ko-KR" altLang="en-US" dirty="0" smtClean="0"/>
              <a:t>정</a:t>
            </a:r>
            <a:endParaRPr lang="ko-KR" altLang="en-US" dirty="0"/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334" y="638044"/>
            <a:ext cx="3600000" cy="2884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타원 5"/>
          <p:cNvSpPr/>
          <p:nvPr/>
        </p:nvSpPr>
        <p:spPr>
          <a:xfrm>
            <a:off x="347133" y="2353734"/>
            <a:ext cx="905934" cy="254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59375" y="773113"/>
            <a:ext cx="3240000" cy="1772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65724" y="2662237"/>
            <a:ext cx="3240000" cy="1966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59903" y="4707996"/>
            <a:ext cx="3240000" cy="19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82032" y="3663033"/>
            <a:ext cx="3600000" cy="2794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직선 화살표 연결선 9"/>
          <p:cNvCxnSpPr>
            <a:stCxn id="6" idx="6"/>
          </p:cNvCxnSpPr>
          <p:nvPr/>
        </p:nvCxnSpPr>
        <p:spPr>
          <a:xfrm flipV="1">
            <a:off x="1253067" y="1938867"/>
            <a:ext cx="3953933" cy="541867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64867" y="4233334"/>
            <a:ext cx="217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입력하세요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34467" y="2167467"/>
            <a:ext cx="753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70C0"/>
                </a:solidFill>
              </a:rPr>
              <a:t>  (2) </a:t>
            </a:r>
            <a:r>
              <a:rPr lang="ko-KR" altLang="en-US" sz="2000" dirty="0" smtClean="0">
                <a:solidFill>
                  <a:srgbClr val="0070C0"/>
                </a:solidFill>
              </a:rPr>
              <a:t>클릭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638800" y="2209800"/>
            <a:ext cx="499534" cy="254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337734" y="2540001"/>
            <a:ext cx="753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70C0"/>
                </a:solidFill>
              </a:rPr>
              <a:t>  (1) </a:t>
            </a:r>
            <a:r>
              <a:rPr lang="ko-KR" altLang="en-US" sz="2000" dirty="0" smtClean="0">
                <a:solidFill>
                  <a:srgbClr val="0070C0"/>
                </a:solidFill>
              </a:rPr>
              <a:t>클릭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6155267" y="3589867"/>
            <a:ext cx="1143000" cy="254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121401" y="3835400"/>
            <a:ext cx="1143000" cy="254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rot="5400000">
            <a:off x="6578601" y="2794001"/>
            <a:ext cx="508000" cy="1588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rot="5400000">
            <a:off x="6493934" y="4817535"/>
            <a:ext cx="508000" cy="1588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5562600" y="4072467"/>
            <a:ext cx="499534" cy="254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910667" y="4131734"/>
            <a:ext cx="753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70C0"/>
                </a:solidFill>
              </a:rPr>
              <a:t>  (3) </a:t>
            </a:r>
            <a:r>
              <a:rPr lang="ko-KR" altLang="en-US" sz="2000" dirty="0" smtClean="0">
                <a:solidFill>
                  <a:srgbClr val="0070C0"/>
                </a:solidFill>
              </a:rPr>
              <a:t>클릭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663266" y="6214533"/>
            <a:ext cx="499534" cy="254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171267" y="5969001"/>
            <a:ext cx="753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70C0"/>
                </a:solidFill>
              </a:rPr>
              <a:t> (4) </a:t>
            </a:r>
            <a:r>
              <a:rPr lang="ko-KR" altLang="en-US" sz="2000" dirty="0" smtClean="0">
                <a:solidFill>
                  <a:srgbClr val="0070C0"/>
                </a:solidFill>
              </a:rPr>
              <a:t>클릭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2116666" y="5367868"/>
            <a:ext cx="1735667" cy="254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>
            <a:stCxn id="26" idx="2"/>
            <a:endCxn id="28" idx="6"/>
          </p:cNvCxnSpPr>
          <p:nvPr/>
        </p:nvCxnSpPr>
        <p:spPr>
          <a:xfrm rot="10800000">
            <a:off x="3852334" y="5494869"/>
            <a:ext cx="2810933" cy="846665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518576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상품상세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1140" y="1662642"/>
            <a:ext cx="3683527" cy="3078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98534" y="2353204"/>
            <a:ext cx="304800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타원 5"/>
          <p:cNvSpPr/>
          <p:nvPr/>
        </p:nvSpPr>
        <p:spPr>
          <a:xfrm>
            <a:off x="414867" y="3530601"/>
            <a:ext cx="889000" cy="254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6" idx="6"/>
            <a:endCxn id="3075" idx="1"/>
          </p:cNvCxnSpPr>
          <p:nvPr/>
        </p:nvCxnSpPr>
        <p:spPr>
          <a:xfrm flipV="1">
            <a:off x="1303867" y="3234267"/>
            <a:ext cx="3894667" cy="423334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34534" y="3581401"/>
            <a:ext cx="753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70C0"/>
                </a:solidFill>
              </a:rPr>
              <a:t>  (1) </a:t>
            </a:r>
            <a:r>
              <a:rPr lang="ko-KR" altLang="en-US" sz="2000" dirty="0" smtClean="0">
                <a:solidFill>
                  <a:srgbClr val="0070C0"/>
                </a:solidFill>
              </a:rPr>
              <a:t>클릭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18576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상품목록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7666" y="1250244"/>
            <a:ext cx="6053667" cy="4769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518576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상품조회</a:t>
            </a:r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091" y="1680633"/>
            <a:ext cx="3865413" cy="3069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84825" y="2283355"/>
            <a:ext cx="295275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타원 6"/>
          <p:cNvSpPr/>
          <p:nvPr/>
        </p:nvSpPr>
        <p:spPr>
          <a:xfrm>
            <a:off x="2294467" y="4445001"/>
            <a:ext cx="1007533" cy="254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endCxn id="5124" idx="1"/>
          </p:cNvCxnSpPr>
          <p:nvPr/>
        </p:nvCxnSpPr>
        <p:spPr>
          <a:xfrm flipV="1">
            <a:off x="4089400" y="3183468"/>
            <a:ext cx="1495425" cy="1346199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3632200" y="4461935"/>
            <a:ext cx="406400" cy="21166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496735" y="4707468"/>
            <a:ext cx="753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70C0"/>
                </a:solidFill>
              </a:rPr>
              <a:t> (1) </a:t>
            </a:r>
            <a:r>
              <a:rPr lang="ko-KR" altLang="en-US" sz="2000" dirty="0" smtClean="0">
                <a:solidFill>
                  <a:srgbClr val="0070C0"/>
                </a:solidFill>
              </a:rPr>
              <a:t>클릭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0134" y="4868334"/>
            <a:ext cx="2683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 </a:t>
            </a:r>
            <a:r>
              <a:rPr lang="ko-KR" altLang="en-US" dirty="0" smtClean="0"/>
              <a:t>값을 입력하세요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110065" y="2125133"/>
            <a:ext cx="355601" cy="2463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 rot="16200000" flipV="1">
            <a:off x="-16934" y="4038600"/>
            <a:ext cx="1380068" cy="296334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518576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자바SW엔지니어링 양성과정소개_180110_v01.potx" id="{6F616C3F-B66A-4703-9118-158F4023CAED}" vid="{52C1C78F-6B00-4783-9AA5-8806F0181E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16394</TotalTime>
  <Words>59</Words>
  <Application>Microsoft Office PowerPoint</Application>
  <PresentationFormat>화면 슬라이드 쇼(4:3)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상품관리 매뉴얼</vt:lpstr>
      <vt:lpstr>상품등록</vt:lpstr>
      <vt:lpstr>상품수정</vt:lpstr>
      <vt:lpstr>상품상세</vt:lpstr>
      <vt:lpstr>상품목록</vt:lpstr>
      <vt:lpstr>상품조회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응용SW엔지니어링 양성과정</dc:title>
  <dc:creator>loveme</dc:creator>
  <cp:lastModifiedBy>KimYB</cp:lastModifiedBy>
  <cp:revision>1542</cp:revision>
  <dcterms:created xsi:type="dcterms:W3CDTF">2017-12-19T02:35:40Z</dcterms:created>
  <dcterms:modified xsi:type="dcterms:W3CDTF">2022-03-24T07:30:45Z</dcterms:modified>
</cp:coreProperties>
</file>