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43" r:id="rId13"/>
  </p:sldMasterIdLst>
  <p:notesMasterIdLst>
    <p:notesMasterId r:id="rId17"/>
  </p:notesMasterIdLst>
  <p:handoutMasterIdLst>
    <p:handoutMasterId r:id="rId15"/>
  </p:handoutMasterIdLst>
  <p:sldIdLst>
    <p:sldId id="260" r:id="rId19"/>
    <p:sldId id="256" r:id="rId20"/>
    <p:sldId id="257" r:id="rId22"/>
    <p:sldId id="258" r:id="rId23"/>
    <p:sldId id="259" r:id="rId24"/>
    <p:sldId id="261" r:id="rId25"/>
    <p:sldId id="262" r:id="rId26"/>
    <p:sldId id="266" r:id="rId27"/>
    <p:sldId id="264" r:id="rId28"/>
    <p:sldId id="265" r:id="rId29"/>
    <p:sldId id="26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000" cap="all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141541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8831816500.png"></Relationship><Relationship Id="rId3" Type="http://schemas.openxmlformats.org/officeDocument/2006/relationships/image" Target="../media/fImage1251781829169.png"></Relationship><Relationship Id="rId4" Type="http://schemas.openxmlformats.org/officeDocument/2006/relationships/image" Target="../media/fImage124628183572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29024115588467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76376841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32407998467.pn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229167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2272165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8531864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2201698467.png"></Relationship><Relationship Id="rId3" Type="http://schemas.openxmlformats.org/officeDocument/2006/relationships/image" Target="../media/fImage63386170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APT</a:t>
            </a:r>
            <a:r>
              <a:rPr lang="ko-KR" altLang="en-US" sz="4400" b="1">
                <a:latin typeface="+mj-lt"/>
                <a:ea typeface="+mj-ea"/>
                <a:cs typeface="+mj-cs"/>
              </a:rPr>
              <a:t> S</a:t>
            </a:r>
            <a:r>
              <a:rPr lang="ko-KR" altLang="en-US" sz="4400" b="1">
                <a:latin typeface="+mj-lt"/>
                <a:ea typeface="+mj-ea"/>
                <a:cs typeface="+mj-cs"/>
              </a:rPr>
              <a:t>URFER</a:t>
            </a:r>
            <a:endParaRPr lang="ko-KR" altLang="en-US" sz="4400" b="1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924800" y="1307465"/>
            <a:ext cx="2039620" cy="5886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r" latinLnBrk="0">
              <a:buFont typeface="Arial"/>
              <a:buChar char="•"/>
            </a:pPr>
            <a:r>
              <a:rPr lang="ko-KR" altLang="en-US" sz="3200"/>
              <a:t>김영</a:t>
            </a:r>
            <a:r>
              <a:rPr lang="ko-KR" altLang="en-US" sz="3200">
                <a:latin typeface="맑은 고딕" charset="0"/>
                <a:ea typeface="맑은 고딕" charset="0"/>
                <a:cs typeface="+mn-cs"/>
              </a:rPr>
              <a:t>빈</a:t>
            </a: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55" name="그룹 8"/>
          <p:cNvGrpSpPr>
            <a:grpSpLocks/>
          </p:cNvGrpSpPr>
          <p:nvPr/>
        </p:nvGrpSpPr>
        <p:grpSpPr>
          <a:xfrm rot="0">
            <a:off x="3816350" y="2189480"/>
            <a:ext cx="4561840" cy="594995"/>
            <a:chOff x="3816350" y="2189480"/>
            <a:chExt cx="4561840" cy="594995"/>
          </a:xfrm>
        </p:grpSpPr>
        <p:sp>
          <p:nvSpPr>
            <p:cNvPr id="56" name="도형 4"/>
            <p:cNvSpPr>
              <a:spLocks/>
            </p:cNvSpPr>
            <p:nvPr/>
          </p:nvSpPr>
          <p:spPr>
            <a:xfrm rot="0">
              <a:off x="3816350" y="219710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57" name="텍스트 상자 5"/>
            <p:cNvSpPr txBox="1">
              <a:spLocks/>
            </p:cNvSpPr>
            <p:nvPr/>
          </p:nvSpPr>
          <p:spPr>
            <a:xfrm rot="0">
              <a:off x="4711700" y="2189480"/>
              <a:ext cx="366649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프로젝트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개요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58" name="텍스트 상자 6"/>
            <p:cNvSpPr txBox="1">
              <a:spLocks/>
            </p:cNvSpPr>
            <p:nvPr/>
          </p:nvSpPr>
          <p:spPr>
            <a:xfrm rot="0">
              <a:off x="3817620" y="2197735"/>
              <a:ext cx="63246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01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59" name="도형 7"/>
            <p:cNvCxnSpPr/>
            <p:nvPr/>
          </p:nvCxnSpPr>
          <p:spPr>
            <a:xfrm rot="0">
              <a:off x="4666615" y="228219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13"/>
          <p:cNvGrpSpPr>
            <a:grpSpLocks/>
          </p:cNvGrpSpPr>
          <p:nvPr/>
        </p:nvGrpSpPr>
        <p:grpSpPr>
          <a:xfrm rot="0">
            <a:off x="3819525" y="3131820"/>
            <a:ext cx="4561840" cy="1076325"/>
            <a:chOff x="3819525" y="3131820"/>
            <a:chExt cx="4561840" cy="1076325"/>
          </a:xfrm>
        </p:grpSpPr>
        <p:sp>
          <p:nvSpPr>
            <p:cNvPr id="61" name="도형 9"/>
            <p:cNvSpPr>
              <a:spLocks/>
            </p:cNvSpPr>
            <p:nvPr/>
          </p:nvSpPr>
          <p:spPr>
            <a:xfrm rot="0">
              <a:off x="3819525" y="313944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2" name="텍스트 상자 10"/>
            <p:cNvSpPr txBox="1">
              <a:spLocks/>
            </p:cNvSpPr>
            <p:nvPr/>
          </p:nvSpPr>
          <p:spPr>
            <a:xfrm rot="0">
              <a:off x="4714875" y="3131820"/>
              <a:ext cx="3666490" cy="107632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개발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일정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3" name="텍스트 상자 11"/>
            <p:cNvSpPr txBox="1">
              <a:spLocks/>
            </p:cNvSpPr>
            <p:nvPr/>
          </p:nvSpPr>
          <p:spPr>
            <a:xfrm rot="0">
              <a:off x="3820795" y="3140075"/>
              <a:ext cx="62865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2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64" name="도형 12"/>
            <p:cNvCxnSpPr/>
            <p:nvPr/>
          </p:nvCxnSpPr>
          <p:spPr>
            <a:xfrm rot="0">
              <a:off x="4669790" y="322453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38"/>
          <p:cNvGrpSpPr>
            <a:grpSpLocks/>
          </p:cNvGrpSpPr>
          <p:nvPr/>
        </p:nvGrpSpPr>
        <p:grpSpPr>
          <a:xfrm rot="0">
            <a:off x="3822065" y="4099560"/>
            <a:ext cx="4561840" cy="594995"/>
            <a:chOff x="3822065" y="4099560"/>
            <a:chExt cx="4561840" cy="594995"/>
          </a:xfrm>
        </p:grpSpPr>
        <p:sp>
          <p:nvSpPr>
            <p:cNvPr id="66" name="도형 34"/>
            <p:cNvSpPr>
              <a:spLocks/>
            </p:cNvSpPr>
            <p:nvPr/>
          </p:nvSpPr>
          <p:spPr>
            <a:xfrm rot="0">
              <a:off x="3822065" y="410718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7" name="텍스트 상자 35"/>
            <p:cNvSpPr txBox="1">
              <a:spLocks/>
            </p:cNvSpPr>
            <p:nvPr/>
          </p:nvSpPr>
          <p:spPr>
            <a:xfrm rot="0">
              <a:off x="4717415" y="4099560"/>
              <a:ext cx="366649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화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면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설계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8" name="텍스트 상자 36"/>
            <p:cNvSpPr txBox="1">
              <a:spLocks/>
            </p:cNvSpPr>
            <p:nvPr/>
          </p:nvSpPr>
          <p:spPr>
            <a:xfrm rot="0">
              <a:off x="3823335" y="4107815"/>
              <a:ext cx="62865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lang="ko-KR"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3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69" name="도형 37"/>
            <p:cNvCxnSpPr/>
            <p:nvPr/>
          </p:nvCxnSpPr>
          <p:spPr>
            <a:xfrm rot="0">
              <a:off x="4672330" y="419227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48"/>
          <p:cNvGrpSpPr>
            <a:grpSpLocks/>
          </p:cNvGrpSpPr>
          <p:nvPr/>
        </p:nvGrpSpPr>
        <p:grpSpPr>
          <a:xfrm rot="0">
            <a:off x="3830320" y="5124450"/>
            <a:ext cx="4542155" cy="594995"/>
            <a:chOff x="3830320" y="5124450"/>
            <a:chExt cx="4542155" cy="594995"/>
          </a:xfrm>
        </p:grpSpPr>
        <p:sp>
          <p:nvSpPr>
            <p:cNvPr id="71" name="도형 44"/>
            <p:cNvSpPr>
              <a:spLocks/>
            </p:cNvSpPr>
            <p:nvPr/>
          </p:nvSpPr>
          <p:spPr>
            <a:xfrm rot="0">
              <a:off x="3830320" y="5132070"/>
              <a:ext cx="64516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72" name="텍스트 상자 45"/>
            <p:cNvSpPr txBox="1">
              <a:spLocks/>
            </p:cNvSpPr>
            <p:nvPr/>
          </p:nvSpPr>
          <p:spPr>
            <a:xfrm rot="0">
              <a:off x="4722495" y="5124450"/>
              <a:ext cx="364998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프로세스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설계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서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73" name="텍스트 상자 46"/>
            <p:cNvSpPr txBox="1">
              <a:spLocks/>
            </p:cNvSpPr>
            <p:nvPr/>
          </p:nvSpPr>
          <p:spPr>
            <a:xfrm rot="0">
              <a:off x="3832860" y="5132705"/>
              <a:ext cx="506095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lang="ko-KR"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4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74" name="도형 47"/>
            <p:cNvCxnSpPr/>
            <p:nvPr/>
          </p:nvCxnSpPr>
          <p:spPr>
            <a:xfrm rot="0">
              <a:off x="4677410" y="521716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89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7085" cy="7632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3.5.</a:t>
            </a:r>
            <a:r>
              <a:rPr lang="ko-KR" sz="3200" b="1">
                <a:latin typeface="Calibri" charset="0"/>
                <a:ea typeface="맑은 고딕" charset="0"/>
              </a:rPr>
              <a:t> 웹뷰 컨텐츠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8" name="Picture " descr="C:/Users/abc28/AppData/Roaming/PolarisOffice/ETemp/14892_14092000/fImage5288318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8720" y="2139315"/>
            <a:ext cx="1899920" cy="4056380"/>
          </a:xfrm>
          <a:prstGeom prst="rect"/>
          <a:noFill/>
        </p:spPr>
      </p:pic>
      <p:pic>
        <p:nvPicPr>
          <p:cNvPr id="9" name="Picture " descr="C:/Users/abc28/AppData/Roaming/PolarisOffice/ETemp/14892_14092000/fImage12517818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8435" y="2139950"/>
            <a:ext cx="1917700" cy="4077335"/>
          </a:xfrm>
          <a:prstGeom prst="rect"/>
          <a:noFill/>
        </p:spPr>
      </p:pic>
      <p:pic>
        <p:nvPicPr>
          <p:cNvPr id="10" name="Picture " descr="C:/Users/abc28/AppData/Roaming/PolarisOffice/ETemp/14892_14092000/fImage124628183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11465" y="2139315"/>
            <a:ext cx="1917700" cy="4015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8083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깃허브</a:t>
            </a:r>
            <a:r>
              <a:rPr lang="ko-KR" altLang="en-US" sz="4400" b="1">
                <a:latin typeface="+mn-lt"/>
                <a:ea typeface="+mn-ea"/>
                <a:cs typeface="+mn-cs"/>
              </a:rPr>
              <a:t> </a:t>
            </a:r>
            <a:r>
              <a:rPr lang="ko-KR" altLang="en-US" sz="4400" b="1">
                <a:latin typeface="+mn-lt"/>
                <a:ea typeface="+mn-ea"/>
                <a:cs typeface="+mn-cs"/>
              </a:rPr>
              <a:t>주소</a:t>
            </a:r>
            <a:endParaRPr lang="ko-KR" altLang="en-US" sz="4400" b="1"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286000" y="2981325"/>
            <a:ext cx="7620635" cy="9055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https://github.com/yeongbhinkim/aptPrice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0"/>
          <p:cNvSpPr txBox="1">
            <a:spLocks/>
          </p:cNvSpPr>
          <p:nvPr>
            <p:ph type="title" idx="1"/>
          </p:nvPr>
        </p:nvSpPr>
        <p:spPr>
          <a:xfrm rot="0">
            <a:off x="1453515" y="664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1.1.</a:t>
            </a:r>
            <a:r>
              <a:rPr sz="3200" b="1">
                <a:latin typeface="Calibri" charset="0"/>
                <a:ea typeface="맑은 고딕" charset="0"/>
              </a:rPr>
              <a:t> 추진배경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sp>
        <p:nvSpPr>
          <p:cNvPr id="4" name="텍스트 상자 52"/>
          <p:cNvSpPr txBox="1">
            <a:spLocks/>
          </p:cNvSpPr>
          <p:nvPr/>
        </p:nvSpPr>
        <p:spPr>
          <a:xfrm rot="0">
            <a:off x="1381760" y="1472565"/>
            <a:ext cx="4897120" cy="3474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최근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부동산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하락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을 전망하는 전문가들이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많습니다.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그렇기 때문에 우리는 지금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부동산에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관심을 가져야 할 때라고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생각합니다.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하지만 진입장벽이 높기에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추진하였습니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5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54850" y="1473200"/>
            <a:ext cx="3893820" cy="42468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4"/>
          <p:cNvSpPr txBox="1">
            <a:spLocks/>
          </p:cNvSpPr>
          <p:nvPr>
            <p:ph type="title" idx="2"/>
          </p:nvPr>
        </p:nvSpPr>
        <p:spPr>
          <a:xfrm rot="0">
            <a:off x="1470660" y="664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1.2.</a:t>
            </a:r>
            <a:r>
              <a:rPr sz="3200" b="1">
                <a:latin typeface="Calibri" charset="0"/>
                <a:ea typeface="맑은 고딕" charset="0"/>
              </a:rPr>
              <a:t> 목적, 목표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sp>
        <p:nvSpPr>
          <p:cNvPr id="3" name="텍스트 상자 55"/>
          <p:cNvSpPr txBox="1">
            <a:spLocks/>
          </p:cNvSpPr>
          <p:nvPr/>
        </p:nvSpPr>
        <p:spPr>
          <a:xfrm rot="0">
            <a:off x="1390650" y="2393950"/>
            <a:ext cx="4166235" cy="2077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위기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는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기회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그만큼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관심을 많이 가져야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기회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잡을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수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있습니다. 그래서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주식차트처럼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쉽게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거래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 동향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을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알고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싶어서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만들게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되었습니다.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4" name="그림 1" descr="C:/Users/KimYB/AppData/Roaming/PolarisOffice/ETemp/1736_22153296/fImage2763768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83275" y="1567815"/>
            <a:ext cx="5520055" cy="3797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>
            <p:ph type="title" idx="1"/>
          </p:nvPr>
        </p:nvSpPr>
        <p:spPr>
          <a:xfrm rot="0">
            <a:off x="679450" y="3308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2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개발 일정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표 9"/>
          <p:cNvGraphicFramePr>
            <a:graphicFrameLocks noGrp="1"/>
          </p:cNvGraphicFramePr>
          <p:nvPr/>
        </p:nvGraphicFramePr>
        <p:xfrm>
          <a:off x="671830" y="1762760"/>
          <a:ext cx="10833100" cy="40589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43000"/>
                <a:gridCol w="1590675"/>
                <a:gridCol w="1007745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2540"/>
                <a:gridCol w="711200"/>
              </a:tblGrid>
              <a:tr h="234950">
                <a:tc gridSpan="3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11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월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3365"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Lv.1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Lv.2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7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8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6870"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~2/7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2/6~2/7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6870">
                <a:tc rowSpan="8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2/8~2/9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2/8~2/9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메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인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2/10~2/11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87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2/10~2/11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콘텐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츠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~2/13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~2/13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웹뷰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ctr" latinLnBrk="0" lvl="1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0" descr="C:/Users/KimYB/AppData/Roaming/PolarisOffice/ETemp/1736_22153296/fImage3240799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3500" y="2280920"/>
            <a:ext cx="9392285" cy="3972560"/>
          </a:xfrm>
          <a:prstGeom prst="rect"/>
          <a:noFill/>
        </p:spPr>
      </p:pic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3.1.</a:t>
            </a:r>
            <a:r>
              <a:rPr lang="ko-KR" sz="3200" b="1">
                <a:latin typeface="Calibri" charset="0"/>
                <a:ea typeface="맑은 고딕" charset="0"/>
              </a:rPr>
              <a:t> 홈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2034540" y="1426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3.2.메인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5" name="그림 35" descr="C:/Users/KimYB/AppData/Roaming/PolarisOffice/ETemp/1736_22153296/fImage6722916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4825" y="2190750"/>
            <a:ext cx="3573780" cy="4105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3.3.</a:t>
            </a:r>
            <a:r>
              <a:rPr lang="ko-KR" sz="3200" b="1">
                <a:latin typeface="Calibri" charset="0"/>
                <a:ea typeface="맑은 고딕" charset="0"/>
              </a:rPr>
              <a:t> 컨텐츠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5" name="그림 33" descr="C:/Users/KimYB/AppData/Roaming/PolarisOffice/ETemp/1736_22153296/fImage1222721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6525" y="2190750"/>
            <a:ext cx="6639560" cy="4148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89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7085" cy="7632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3.4.</a:t>
            </a:r>
            <a:r>
              <a:rPr lang="ko-KR" sz="3200" b="1">
                <a:latin typeface="Calibri" charset="0"/>
                <a:ea typeface="맑은 고딕" charset="0"/>
              </a:rPr>
              <a:t> 웹뷰 홈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5" name="Picture " descr="C:/Users/abc28/AppData/Roaming/PolarisOffice/ETemp/14892_14092000/fImage6185318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6360" y="2139315"/>
            <a:ext cx="2014220" cy="4053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895" cy="1144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7085" cy="7632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3.5.</a:t>
            </a:r>
            <a:r>
              <a:rPr lang="ko-KR" sz="3200" b="1">
                <a:latin typeface="Calibri" charset="0"/>
                <a:ea typeface="맑은 고딕" charset="0"/>
              </a:rPr>
              <a:t> 웹뷰 메인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6" name="그림 29" descr="C:/Users/abc28/AppData/Roaming/PolarisOffice/ETemp/14892_14092000/fImage6722016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49040" y="2252980"/>
            <a:ext cx="1980565" cy="4040505"/>
          </a:xfrm>
          <a:prstGeom prst="rect"/>
          <a:noFill/>
        </p:spPr>
      </p:pic>
      <p:pic>
        <p:nvPicPr>
          <p:cNvPr id="7" name="그림 30" descr="C:/Users/abc28/AppData/Roaming/PolarisOffice/ETemp/14892_14092000/fImage6338617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9535" y="2252980"/>
            <a:ext cx="1945640" cy="4078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abc282v</cp:lastModifiedBy>
  <dc:title>PowerPoint 프레젠테이션</dc:title>
  <cp:version>9.104.151.49087</cp:version>
</cp:coreProperties>
</file>