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654810" y="2239645"/>
            <a:ext cx="2773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800">
                <a:solidFill>
                  <a:srgbClr val="FFA1B5"/>
                </a:solidFill>
                <a:latin typeface="야놀자 야체 R" charset="0"/>
                <a:ea typeface="야놀자 야체 R" charset="0"/>
              </a:rPr>
              <a:t>apt</a:t>
            </a:r>
            <a:r>
              <a:rPr sz="5400">
                <a:solidFill>
                  <a:schemeClr val="accent5">
                    <a:lumMod val="60000"/>
                    <a:lumOff val="40000"/>
                  </a:schemeClr>
                </a:solidFill>
                <a:latin typeface="야놀자 야체 R" charset="0"/>
                <a:ea typeface="야놀자 야체 R" charset="0"/>
              </a:rPr>
              <a:t>S</a:t>
            </a:r>
            <a:r>
              <a:rPr lang="ko-KR" sz="5400">
                <a:solidFill>
                  <a:schemeClr val="accent5">
                    <a:lumMod val="60000"/>
                    <a:lumOff val="40000"/>
                  </a:schemeClr>
                </a:solidFill>
                <a:latin typeface="야놀자 야체 R" charset="0"/>
                <a:ea typeface="야놀자 야체 R" charset="0"/>
              </a:rPr>
              <a:t>URFER</a:t>
            </a:r>
            <a:endParaRPr lang="ko-KR" altLang="en-US" sz="4000">
              <a:solidFill>
                <a:srgbClr val="FFA1B5"/>
              </a:solidFill>
              <a:latin typeface="야놀자 야체 R" charset="0"/>
              <a:ea typeface="야놀자 야체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abc282v</cp:lastModifiedBy>
  <dc:title>PowerPoint 프레젠테이션</dc:title>
  <cp:version>9.104.151.49087</cp:version>
</cp:coreProperties>
</file>