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36" r:id="rId13"/>
  </p:sldMasterIdLst>
  <p:notesMasterIdLst>
    <p:notesMasterId r:id="rId17"/>
  </p:notesMasterIdLst>
  <p:handoutMasterIdLst>
    <p:handoutMasterId r:id="rId15"/>
  </p:handoutMasterIdLst>
  <p:sldIdLst>
    <p:sldId id="260" r:id="rId19"/>
    <p:sldId id="256" r:id="rId20"/>
    <p:sldId id="257" r:id="rId21"/>
    <p:sldId id="258" r:id="rId22"/>
    <p:sldId id="259" r:id="rId23"/>
    <p:sldId id="261" r:id="rId24"/>
    <p:sldId id="262" r:id="rId25"/>
    <p:sldId id="26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3295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4000" cap="all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342900" indent="-3429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65277141541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-17000" r="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671195" y="440690"/>
            <a:ext cx="10849610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indent="-285750" latinLnBrk="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29024115588467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276376841.png"></Relationship><Relationship Id="rId2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32407998467.png"></Relationship><Relationship Id="rId2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229167633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2272165650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APT</a:t>
            </a:r>
            <a:r>
              <a:rPr lang="ko-KR" altLang="en-US" sz="4400" b="1">
                <a:latin typeface="+mj-lt"/>
                <a:ea typeface="+mj-ea"/>
                <a:cs typeface="+mj-cs"/>
              </a:rPr>
              <a:t> S</a:t>
            </a:r>
            <a:r>
              <a:rPr lang="ko-KR" altLang="en-US" sz="4400" b="1">
                <a:latin typeface="+mj-lt"/>
                <a:ea typeface="+mj-ea"/>
                <a:cs typeface="+mj-cs"/>
              </a:rPr>
              <a:t>URFER</a:t>
            </a:r>
            <a:endParaRPr lang="ko-KR" altLang="en-US" sz="4400" b="1"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924800" y="1307465"/>
            <a:ext cx="2039620" cy="5886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342900" indent="-342900" algn="r" latinLnBrk="0">
              <a:buFont typeface="Arial"/>
              <a:buChar char="•"/>
            </a:pPr>
            <a:r>
              <a:rPr lang="ko-KR" altLang="en-US" sz="3200"/>
              <a:t>김영</a:t>
            </a:r>
            <a:r>
              <a:rPr lang="ko-KR" altLang="en-US" sz="3200">
                <a:latin typeface="맑은 고딕" charset="0"/>
                <a:ea typeface="맑은 고딕" charset="0"/>
                <a:cs typeface="+mn-cs"/>
              </a:rPr>
              <a:t>빈</a:t>
            </a:r>
            <a:endParaRPr lang="ko-KR" altLang="en-US" sz="3200"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55" name="그룹 8"/>
          <p:cNvGrpSpPr>
            <a:grpSpLocks/>
          </p:cNvGrpSpPr>
          <p:nvPr/>
        </p:nvGrpSpPr>
        <p:grpSpPr>
          <a:xfrm rot="0">
            <a:off x="3816350" y="2189480"/>
            <a:ext cx="4561840" cy="594995"/>
            <a:chOff x="3816350" y="2189480"/>
            <a:chExt cx="4561840" cy="594995"/>
          </a:xfrm>
        </p:grpSpPr>
        <p:sp>
          <p:nvSpPr>
            <p:cNvPr id="56" name="도형 4"/>
            <p:cNvSpPr>
              <a:spLocks/>
            </p:cNvSpPr>
            <p:nvPr/>
          </p:nvSpPr>
          <p:spPr>
            <a:xfrm rot="0">
              <a:off x="3816350" y="2197100"/>
              <a:ext cx="647700" cy="477520"/>
            </a:xfrm>
            <a:prstGeom prst="rect"/>
            <a:solidFill>
              <a:srgbClr val="FAAE63">
                <a:alpha val="4984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>
                    <a:lumMod val="9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57" name="텍스트 상자 5"/>
            <p:cNvSpPr txBox="1">
              <a:spLocks/>
            </p:cNvSpPr>
            <p:nvPr/>
          </p:nvSpPr>
          <p:spPr>
            <a:xfrm rot="0">
              <a:off x="4711700" y="2189480"/>
              <a:ext cx="3666490" cy="58420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프로젝트</a:t>
              </a: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 개요</a:t>
              </a: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58" name="텍스트 상자 6"/>
            <p:cNvSpPr txBox="1">
              <a:spLocks/>
            </p:cNvSpPr>
            <p:nvPr/>
          </p:nvSpPr>
          <p:spPr>
            <a:xfrm rot="0">
              <a:off x="3817620" y="2197735"/>
              <a:ext cx="632460" cy="47688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01</a:t>
              </a:r>
              <a:endParaRPr lang="ko-KR" altLang="en-US" sz="2500" b="1">
                <a:solidFill>
                  <a:schemeClr val="accent1">
                    <a:lumMod val="75000"/>
                    <a:lumOff val="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59" name="도형 7"/>
            <p:cNvCxnSpPr/>
            <p:nvPr/>
          </p:nvCxnSpPr>
          <p:spPr>
            <a:xfrm rot="0">
              <a:off x="4666615" y="2282190"/>
              <a:ext cx="635" cy="502285"/>
            </a:xfrm>
            <a:prstGeom prst="line"/>
            <a:ln w="38100" cap="flat" cmpd="sng">
              <a:solidFill>
                <a:srgbClr val="FAAE63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13"/>
          <p:cNvGrpSpPr>
            <a:grpSpLocks/>
          </p:cNvGrpSpPr>
          <p:nvPr/>
        </p:nvGrpSpPr>
        <p:grpSpPr>
          <a:xfrm rot="0">
            <a:off x="3819525" y="3131820"/>
            <a:ext cx="4561840" cy="1076325"/>
            <a:chOff x="3819525" y="3131820"/>
            <a:chExt cx="4561840" cy="1076325"/>
          </a:xfrm>
        </p:grpSpPr>
        <p:sp>
          <p:nvSpPr>
            <p:cNvPr id="61" name="도형 9"/>
            <p:cNvSpPr>
              <a:spLocks/>
            </p:cNvSpPr>
            <p:nvPr/>
          </p:nvSpPr>
          <p:spPr>
            <a:xfrm rot="0">
              <a:off x="3819525" y="3139440"/>
              <a:ext cx="647700" cy="477520"/>
            </a:xfrm>
            <a:prstGeom prst="rect"/>
            <a:solidFill>
              <a:srgbClr val="FAAE63">
                <a:alpha val="4984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>
                    <a:lumMod val="9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62" name="텍스트 상자 10"/>
            <p:cNvSpPr txBox="1">
              <a:spLocks/>
            </p:cNvSpPr>
            <p:nvPr/>
          </p:nvSpPr>
          <p:spPr>
            <a:xfrm rot="0">
              <a:off x="4714875" y="3131820"/>
              <a:ext cx="3666490" cy="107632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개발</a:t>
              </a: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일정</a:t>
              </a: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63" name="텍스트 상자 11"/>
            <p:cNvSpPr txBox="1">
              <a:spLocks/>
            </p:cNvSpPr>
            <p:nvPr/>
          </p:nvSpPr>
          <p:spPr>
            <a:xfrm rot="0">
              <a:off x="3820795" y="3140075"/>
              <a:ext cx="628650" cy="47688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0</a:t>
              </a: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2</a:t>
              </a:r>
              <a:endParaRPr lang="ko-KR" altLang="en-US" sz="2500" b="1">
                <a:solidFill>
                  <a:schemeClr val="accent1">
                    <a:lumMod val="75000"/>
                    <a:lumOff val="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64" name="도형 12"/>
            <p:cNvCxnSpPr/>
            <p:nvPr/>
          </p:nvCxnSpPr>
          <p:spPr>
            <a:xfrm rot="0">
              <a:off x="4669790" y="3224530"/>
              <a:ext cx="635" cy="502285"/>
            </a:xfrm>
            <a:prstGeom prst="line"/>
            <a:ln w="38100" cap="flat" cmpd="sng">
              <a:solidFill>
                <a:srgbClr val="FAAE63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38"/>
          <p:cNvGrpSpPr>
            <a:grpSpLocks/>
          </p:cNvGrpSpPr>
          <p:nvPr/>
        </p:nvGrpSpPr>
        <p:grpSpPr>
          <a:xfrm rot="0">
            <a:off x="3822065" y="4099560"/>
            <a:ext cx="4561840" cy="594995"/>
            <a:chOff x="3822065" y="4099560"/>
            <a:chExt cx="4561840" cy="594995"/>
          </a:xfrm>
        </p:grpSpPr>
        <p:sp>
          <p:nvSpPr>
            <p:cNvPr id="66" name="도형 34"/>
            <p:cNvSpPr>
              <a:spLocks/>
            </p:cNvSpPr>
            <p:nvPr/>
          </p:nvSpPr>
          <p:spPr>
            <a:xfrm rot="0">
              <a:off x="3822065" y="4107180"/>
              <a:ext cx="647700" cy="477520"/>
            </a:xfrm>
            <a:prstGeom prst="rect"/>
            <a:solidFill>
              <a:srgbClr val="FAAE63">
                <a:alpha val="4984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>
                    <a:lumMod val="9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67" name="텍스트 상자 35"/>
            <p:cNvSpPr txBox="1">
              <a:spLocks/>
            </p:cNvSpPr>
            <p:nvPr/>
          </p:nvSpPr>
          <p:spPr>
            <a:xfrm rot="0">
              <a:off x="4717415" y="4099560"/>
              <a:ext cx="3666490" cy="58420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화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면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 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설계</a:t>
              </a: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68" name="텍스트 상자 36"/>
            <p:cNvSpPr txBox="1">
              <a:spLocks/>
            </p:cNvSpPr>
            <p:nvPr/>
          </p:nvSpPr>
          <p:spPr>
            <a:xfrm rot="0">
              <a:off x="3823335" y="4107815"/>
              <a:ext cx="628650" cy="47688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0</a:t>
              </a:r>
              <a:r>
                <a:rPr lang="ko-KR"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3</a:t>
              </a:r>
              <a:endParaRPr lang="ko-KR" altLang="en-US" sz="2500" b="1">
                <a:solidFill>
                  <a:schemeClr val="accent1">
                    <a:lumMod val="75000"/>
                    <a:lumOff val="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69" name="도형 37"/>
            <p:cNvCxnSpPr/>
            <p:nvPr/>
          </p:nvCxnSpPr>
          <p:spPr>
            <a:xfrm rot="0">
              <a:off x="4672330" y="4192270"/>
              <a:ext cx="635" cy="502285"/>
            </a:xfrm>
            <a:prstGeom prst="line"/>
            <a:ln w="38100" cap="flat" cmpd="sng">
              <a:solidFill>
                <a:srgbClr val="FAAE63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48"/>
          <p:cNvGrpSpPr>
            <a:grpSpLocks/>
          </p:cNvGrpSpPr>
          <p:nvPr/>
        </p:nvGrpSpPr>
        <p:grpSpPr>
          <a:xfrm rot="0">
            <a:off x="3830320" y="5124450"/>
            <a:ext cx="4542155" cy="594995"/>
            <a:chOff x="3830320" y="5124450"/>
            <a:chExt cx="4542155" cy="594995"/>
          </a:xfrm>
        </p:grpSpPr>
        <p:sp>
          <p:nvSpPr>
            <p:cNvPr id="71" name="도형 44"/>
            <p:cNvSpPr>
              <a:spLocks/>
            </p:cNvSpPr>
            <p:nvPr/>
          </p:nvSpPr>
          <p:spPr>
            <a:xfrm rot="0">
              <a:off x="3830320" y="5132070"/>
              <a:ext cx="645160" cy="477520"/>
            </a:xfrm>
            <a:prstGeom prst="rect"/>
            <a:solidFill>
              <a:srgbClr val="FAAE63">
                <a:alpha val="49847"/>
              </a:srgb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>
                    <a:lumMod val="9500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72" name="텍스트 상자 45"/>
            <p:cNvSpPr txBox="1">
              <a:spLocks/>
            </p:cNvSpPr>
            <p:nvPr/>
          </p:nvSpPr>
          <p:spPr>
            <a:xfrm rot="0">
              <a:off x="4722495" y="5124450"/>
              <a:ext cx="3649980" cy="58420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프로세스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 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설계</a:t>
              </a:r>
              <a:r>
                <a:rPr lang="ko-KR" sz="3200" b="1">
                  <a:solidFill>
                    <a:schemeClr val="tx1"/>
                  </a:solidFill>
                  <a:latin typeface="Calibri" charset="0"/>
                  <a:ea typeface="맑은 고딕" charset="0"/>
                </a:rPr>
                <a:t>서</a:t>
              </a: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  <a:p>
              <a:pPr marL="0" indent="0" rtl="0" algn="l" defTabSz="914400" eaLnBrk="1" latinLnBrk="0" hangingPunct="1">
                <a:buFontTx/>
                <a:buNone/>
              </a:pPr>
              <a:endParaRPr lang="ko-KR" altLang="en-US" sz="3200" b="1">
                <a:solidFill>
                  <a:schemeClr val="tx1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73" name="텍스트 상자 46"/>
            <p:cNvSpPr txBox="1">
              <a:spLocks/>
            </p:cNvSpPr>
            <p:nvPr/>
          </p:nvSpPr>
          <p:spPr>
            <a:xfrm rot="0">
              <a:off x="3832860" y="5132705"/>
              <a:ext cx="506095" cy="47688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0</a:t>
              </a:r>
              <a:r>
                <a:rPr lang="ko-KR" sz="2500" b="1">
                  <a:solidFill>
                    <a:schemeClr val="accent1">
                      <a:lumMod val="75000"/>
                      <a:lumOff val="0"/>
                    </a:schemeClr>
                  </a:solidFill>
                  <a:latin typeface="Calibri" charset="0"/>
                  <a:ea typeface="맑은 고딕" charset="0"/>
                </a:rPr>
                <a:t>4</a:t>
              </a:r>
              <a:endParaRPr lang="ko-KR" altLang="en-US" sz="2500" b="1">
                <a:solidFill>
                  <a:schemeClr val="accent1">
                    <a:lumMod val="75000"/>
                    <a:lumOff val="0"/>
                  </a:schemeClr>
                </a:solidFill>
                <a:latin typeface="Calibri" charset="0"/>
                <a:ea typeface="맑은 고딕" charset="0"/>
              </a:endParaRPr>
            </a:p>
          </p:txBody>
        </p:sp>
        <p:cxnSp>
          <p:nvCxnSpPr>
            <p:cNvPr id="74" name="도형 47"/>
            <p:cNvCxnSpPr/>
            <p:nvPr/>
          </p:nvCxnSpPr>
          <p:spPr>
            <a:xfrm rot="0">
              <a:off x="4677410" y="5217160"/>
              <a:ext cx="635" cy="502285"/>
            </a:xfrm>
            <a:prstGeom prst="line"/>
            <a:ln w="38100" cap="flat" cmpd="sng">
              <a:solidFill>
                <a:srgbClr val="FAAE63">
                  <a:alpha val="10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0"/>
          <p:cNvSpPr txBox="1">
            <a:spLocks/>
          </p:cNvSpPr>
          <p:nvPr>
            <p:ph type="title" idx="1"/>
          </p:nvPr>
        </p:nvSpPr>
        <p:spPr>
          <a:xfrm rot="0">
            <a:off x="1453515" y="664210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1.1.</a:t>
            </a:r>
            <a:r>
              <a:rPr sz="3200" b="1">
                <a:latin typeface="Calibri" charset="0"/>
                <a:ea typeface="맑은 고딕" charset="0"/>
              </a:rPr>
              <a:t> 추진배경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sp>
        <p:nvSpPr>
          <p:cNvPr id="4" name="텍스트 상자 52"/>
          <p:cNvSpPr txBox="1">
            <a:spLocks/>
          </p:cNvSpPr>
          <p:nvPr/>
        </p:nvSpPr>
        <p:spPr>
          <a:xfrm rot="0">
            <a:off x="1381760" y="1472565"/>
            <a:ext cx="4897120" cy="34740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최근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부동산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하락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을 전망하는 전문가들이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많습니다.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그렇기 때문에 우리는 지금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부동산에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관심을 가져야 할 때라고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생각합니다.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하지만 진입장벽이 높기에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추진하였습니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다.</a:t>
            </a:r>
            <a:endParaRPr lang="ko-KR" altLang="en-US" sz="2000" i="0" b="1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5" name="그림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54850" y="1473200"/>
            <a:ext cx="3893820" cy="42468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4"/>
          <p:cNvSpPr txBox="1">
            <a:spLocks/>
          </p:cNvSpPr>
          <p:nvPr>
            <p:ph type="title" idx="2"/>
          </p:nvPr>
        </p:nvSpPr>
        <p:spPr>
          <a:xfrm rot="0">
            <a:off x="1470660" y="664210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spcBef>
                <a:spcPct val="0"/>
              </a:spcBef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1.2.</a:t>
            </a:r>
            <a:r>
              <a:rPr sz="3200" b="1">
                <a:latin typeface="Calibri" charset="0"/>
                <a:ea typeface="맑은 고딕" charset="0"/>
              </a:rPr>
              <a:t> 목적, 목표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sp>
        <p:nvSpPr>
          <p:cNvPr id="3" name="텍스트 상자 55"/>
          <p:cNvSpPr txBox="1">
            <a:spLocks/>
          </p:cNvSpPr>
          <p:nvPr/>
        </p:nvSpPr>
        <p:spPr>
          <a:xfrm rot="0">
            <a:off x="1390650" y="2393950"/>
            <a:ext cx="4166235" cy="20770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FF0000"/>
                </a:solidFill>
                <a:latin typeface="Malgun Gothic" charset="0"/>
                <a:ea typeface="Malgun Gothic" charset="0"/>
              </a:rPr>
              <a:t>위기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는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기회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다.</a:t>
            </a:r>
            <a:endParaRPr lang="ko-KR" altLang="en-US" sz="2000" i="0" b="1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그만큼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관심을 많이 가져야 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기회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를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잡을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수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있습니다. 그래서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주식차트처럼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쉽게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거래</a:t>
            </a:r>
            <a:r>
              <a:rPr sz="2000" i="0" b="1">
                <a:solidFill>
                  <a:srgbClr val="0611F2"/>
                </a:solidFill>
                <a:latin typeface="Malgun Gothic" charset="0"/>
                <a:ea typeface="Malgun Gothic" charset="0"/>
              </a:rPr>
              <a:t> 동향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을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알고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싶어서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만들게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되었습니다.</a:t>
            </a:r>
            <a:endParaRPr lang="ko-KR" altLang="en-US" sz="2000" i="0" b="1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4" name="그림 1" descr="C:/Users/KimYB/AppData/Roaming/PolarisOffice/ETemp/1736_22153296/fImage2763768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83275" y="1567815"/>
            <a:ext cx="5520055" cy="3797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/>
          <p:cNvSpPr txBox="1">
            <a:spLocks/>
          </p:cNvSpPr>
          <p:nvPr>
            <p:ph type="title" idx="1"/>
          </p:nvPr>
        </p:nvSpPr>
        <p:spPr>
          <a:xfrm rot="0">
            <a:off x="679450" y="330835"/>
            <a:ext cx="1084326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2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개발 일정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표 28"/>
          <p:cNvGraphicFramePr>
            <a:graphicFrameLocks noGrp="1"/>
          </p:cNvGraphicFramePr>
          <p:nvPr/>
        </p:nvGraphicFramePr>
        <p:xfrm>
          <a:off x="671830" y="1762760"/>
          <a:ext cx="10833100" cy="36556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43000"/>
                <a:gridCol w="1590675"/>
                <a:gridCol w="1007745"/>
                <a:gridCol w="886460"/>
                <a:gridCol w="886460"/>
                <a:gridCol w="886460"/>
                <a:gridCol w="886460"/>
                <a:gridCol w="886460"/>
                <a:gridCol w="886460"/>
                <a:gridCol w="886460"/>
                <a:gridCol w="886460"/>
              </a:tblGrid>
              <a:tr h="217805">
                <a:tc gridSpan="3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8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월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27330"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Lv.1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Lv.2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7</a:t>
                      </a: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8</a:t>
                      </a: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</a:tr>
              <a:tr h="367665">
                <a:tc row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4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962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03860">
                <a:tc rowSpan="6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B98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962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~2/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</a:tr>
              <a:tr h="41338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메</a:t>
                      </a:r>
                      <a:r>
                        <a:rPr lang="ko-KR" sz="1400" kern="1200" i="0" b="0">
                          <a:solidFill>
                            <a:schemeClr val="tx1"/>
                          </a:solidFill>
                          <a:latin typeface="Calibri Light" charset="0"/>
                          <a:ea typeface="맑은 고딕" charset="0"/>
                        </a:rPr>
                        <a:t>인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/11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279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/11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endParaRPr lang="ko-KR" altLang="en-US" sz="1400" kern="1200" i="0" b="0">
                        <a:solidFill>
                          <a:schemeClr val="tx1"/>
                        </a:solidFill>
                        <a:latin typeface="Calibri Light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962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콘텐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츠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5EBC8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089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0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ctr" latinLnBrk="0">
                        <a:buFontTx/>
                        <a:buNone/>
                      </a:pP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2/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/1</a:t>
                      </a:r>
                      <a:r>
                        <a:rPr sz="14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4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540" marR="2540" marT="254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26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30" descr="C:/Users/KimYB/AppData/Roaming/PolarisOffice/ETemp/1736_22153296/fImage32407998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3500" y="2280920"/>
            <a:ext cx="9392285" cy="3972560"/>
          </a:xfrm>
          <a:prstGeom prst="rect"/>
          <a:noFill/>
        </p:spPr>
      </p:pic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1377315" y="1378585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3.1.</a:t>
            </a:r>
            <a:r>
              <a:rPr lang="ko-KR" sz="3200" b="1">
                <a:latin typeface="Calibri" charset="0"/>
                <a:ea typeface="맑은 고딕" charset="0"/>
              </a:rPr>
              <a:t> 홈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26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2034540" y="1426210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3.2.메인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pic>
        <p:nvPicPr>
          <p:cNvPr id="5" name="그림 35" descr="C:/Users/KimYB/AppData/Roaming/PolarisOffice/ETemp/1736_22153296/fImage6722916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14825" y="2190750"/>
            <a:ext cx="3573780" cy="4105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9"/>
          <p:cNvSpPr txBox="1">
            <a:spLocks/>
          </p:cNvSpPr>
          <p:nvPr>
            <p:ph type="title" idx="2"/>
          </p:nvPr>
        </p:nvSpPr>
        <p:spPr>
          <a:xfrm rot="0">
            <a:off x="679450" y="445135"/>
            <a:ext cx="1084326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3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.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화면 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텍스트 개체 틀 31"/>
          <p:cNvSpPr txBox="1">
            <a:spLocks/>
          </p:cNvSpPr>
          <p:nvPr>
            <p:ph type="title" idx="3"/>
          </p:nvPr>
        </p:nvSpPr>
        <p:spPr>
          <a:xfrm rot="0">
            <a:off x="1377315" y="1378585"/>
            <a:ext cx="8426450" cy="762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200" b="1">
                <a:latin typeface="Calibri" charset="0"/>
                <a:ea typeface="맑은 고딕" charset="0"/>
              </a:rPr>
              <a:t>3.3.</a:t>
            </a:r>
            <a:r>
              <a:rPr lang="ko-KR" sz="3200" b="1">
                <a:latin typeface="Calibri" charset="0"/>
                <a:ea typeface="맑은 고딕" charset="0"/>
              </a:rPr>
              <a:t> 컨텐츠</a:t>
            </a:r>
            <a:endParaRPr lang="ko-KR" altLang="en-US" sz="3200" b="1">
              <a:latin typeface="Calibri" charset="0"/>
              <a:ea typeface="맑은 고딕" charset="0"/>
            </a:endParaRPr>
          </a:p>
        </p:txBody>
      </p:sp>
      <p:pic>
        <p:nvPicPr>
          <p:cNvPr id="5" name="그림 33" descr="C:/Users/KimYB/AppData/Roaming/PolarisOffice/ETemp/1736_22153296/fImage12227216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6525" y="2190750"/>
            <a:ext cx="6639560" cy="4148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808355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n-cs"/>
              </a:rPr>
              <a:t>깃허브</a:t>
            </a:r>
            <a:r>
              <a:rPr lang="ko-KR" altLang="en-US" sz="4400" b="1">
                <a:latin typeface="+mn-lt"/>
                <a:ea typeface="+mn-ea"/>
                <a:cs typeface="+mn-cs"/>
              </a:rPr>
              <a:t> </a:t>
            </a:r>
            <a:r>
              <a:rPr lang="ko-KR" altLang="en-US" sz="4400" b="1">
                <a:latin typeface="+mn-lt"/>
                <a:ea typeface="+mn-ea"/>
                <a:cs typeface="+mn-cs"/>
              </a:rPr>
              <a:t>주소</a:t>
            </a:r>
            <a:endParaRPr lang="ko-KR" altLang="en-US" sz="4400" b="1"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286000" y="2981325"/>
            <a:ext cx="7620635" cy="9055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https://github.com/yeongbhinkim/aptPrice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abc282v</cp:lastModifiedBy>
  <dc:title>PowerPoint 프레젠테이션</dc:title>
  <cp:version>9.104.151.49087</cp:version>
</cp:coreProperties>
</file>