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47" r:id="rId13"/>
  </p:sldMasterIdLst>
  <p:notesMasterIdLst>
    <p:notesMasterId r:id="rId17"/>
  </p:notesMasterIdLst>
  <p:handoutMasterIdLst>
    <p:handoutMasterId r:id="rId15"/>
  </p:handoutMasterIdLst>
  <p:sldIdLst>
    <p:sldId id="260" r:id="rId19"/>
    <p:sldId id="256" r:id="rId20"/>
    <p:sldId id="257" r:id="rId22"/>
    <p:sldId id="258" r:id="rId23"/>
    <p:sldId id="259" r:id="rId24"/>
    <p:sldId id="261" r:id="rId25"/>
    <p:sldId id="262" r:id="rId26"/>
    <p:sldId id="266" r:id="rId27"/>
    <p:sldId id="264" r:id="rId28"/>
    <p:sldId id="265" r:id="rId29"/>
    <p:sldId id="26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29" Type="http://schemas.openxmlformats.org/officeDocument/2006/relationships/slide" Target="slides/slide10.xml"></Relationship><Relationship Id="rId30" Type="http://schemas.openxmlformats.org/officeDocument/2006/relationships/slide" Target="slides/slide11.xml"></Relationship><Relationship Id="rId31" Type="http://schemas.openxmlformats.org/officeDocument/2006/relationships/viewProps" Target="viewProps.xml"></Relationship><Relationship Id="rId3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2130425"/>
            <a:ext cx="10363835" cy="14706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828800" y="3886200"/>
            <a:ext cx="8535035" cy="17532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 rot="0">
            <a:off x="8839200" y="274955"/>
            <a:ext cx="2743835" cy="585216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 rot="0">
            <a:off x="609600" y="274955"/>
            <a:ext cx="8027035" cy="58521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963295" y="4406900"/>
            <a:ext cx="10363835" cy="13627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 sz="4000" cap="all" b="1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963295" y="2907030"/>
            <a:ext cx="10363835" cy="150050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 lvl="1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type="obj" sz="half" idx="1"/>
          </p:nvPr>
        </p:nvSpPr>
        <p:spPr>
          <a:xfrm rot="0">
            <a:off x="609600" y="1600200"/>
            <a:ext cx="5385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800"/>
            </a:lvl1pPr>
            <a:lvl2pPr marL="0" indent="0" latinLnBrk="0" lvl="1">
              <a:buFontTx/>
              <a:buNone/>
              <a:defRPr lang="en-GB" altLang="en-US" sz="2400"/>
            </a:lvl2pPr>
            <a:lvl3pPr marL="0" indent="0" latinLnBrk="0" lvl="2">
              <a:buFontTx/>
              <a:buNone/>
              <a:defRPr lang="en-GB" altLang="en-US" sz="2000"/>
            </a:lvl3pPr>
            <a:lvl4pPr marL="0" indent="0" latinLnBrk="0" lvl="3">
              <a:buFontTx/>
              <a:buNone/>
              <a:defRPr lang="en-GB" altLang="en-US" sz="1800"/>
            </a:lvl4pPr>
            <a:lvl5pPr marL="0" indent="0" latinLnBrk="0" lvl="4">
              <a:buFontTx/>
              <a:buNone/>
              <a:defRPr lang="en-GB" altLang="en-US" sz="1800"/>
            </a:lvl5pPr>
            <a:lvl6pPr marL="0" indent="0" latinLnBrk="0" lvl="5">
              <a:buFontTx/>
              <a:buNone/>
              <a:defRPr lang="en-GB" altLang="en-US" sz="1800"/>
            </a:lvl6pPr>
            <a:lvl7pPr marL="0" indent="0" latinLnBrk="0" lvl="6">
              <a:buFontTx/>
              <a:buNone/>
              <a:defRPr lang="en-GB" altLang="en-US" sz="1800"/>
            </a:lvl7pPr>
            <a:lvl8pPr marL="0" indent="0" latinLnBrk="0" lvl="7">
              <a:buFontTx/>
              <a:buNone/>
              <a:defRPr lang="en-GB" altLang="en-US" sz="1800"/>
            </a:lvl8pPr>
            <a:lvl9pPr marL="0" indent="0" latinLnBrk="0" lvl="8">
              <a:buFontTx/>
              <a:buNone/>
              <a:defRPr lang="en-GB" altLang="en-US" sz="1800"/>
            </a:lvl9pPr>
          </a:lstStyle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type="obj" sz="half" idx="2"/>
          </p:nvPr>
        </p:nvSpPr>
        <p:spPr>
          <a:xfrm rot="0">
            <a:off x="6197600" y="1600200"/>
            <a:ext cx="5385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800"/>
            </a:lvl1pPr>
            <a:lvl2pPr marL="0" indent="0" latinLnBrk="0" lvl="1">
              <a:buFontTx/>
              <a:buNone/>
              <a:defRPr lang="en-GB" altLang="en-US" sz="2400"/>
            </a:lvl2pPr>
            <a:lvl3pPr marL="0" indent="0" latinLnBrk="0" lvl="2">
              <a:buFontTx/>
              <a:buNone/>
              <a:defRPr lang="en-GB" altLang="en-US" sz="2000"/>
            </a:lvl3pPr>
            <a:lvl4pPr marL="0" indent="0" latinLnBrk="0" lvl="3">
              <a:buFontTx/>
              <a:buNone/>
              <a:defRPr lang="en-GB" altLang="en-US" sz="1800"/>
            </a:lvl4pPr>
            <a:lvl5pPr marL="0" indent="0" latinLnBrk="0" lvl="4">
              <a:buFontTx/>
              <a:buNone/>
              <a:defRPr lang="en-GB" altLang="en-US" sz="1800"/>
            </a:lvl5pPr>
            <a:lvl6pPr marL="0" indent="0" latinLnBrk="0" lvl="5">
              <a:buFontTx/>
              <a:buNone/>
              <a:defRPr lang="en-GB" altLang="en-US" sz="1800"/>
            </a:lvl6pPr>
            <a:lvl7pPr marL="0" indent="0" latinLnBrk="0" lvl="6">
              <a:buFontTx/>
              <a:buNone/>
              <a:defRPr lang="en-GB" altLang="en-US" sz="1800"/>
            </a:lvl7pPr>
            <a:lvl8pPr marL="0" indent="0" latinLnBrk="0" lvl="7">
              <a:buFontTx/>
              <a:buNone/>
              <a:defRPr lang="en-GB" altLang="en-US" sz="1800"/>
            </a:lvl8pPr>
            <a:lvl9pPr marL="0" indent="0" latinLnBrk="0" lvl="8">
              <a:buFontTx/>
              <a:buNone/>
              <a:defRPr lang="en-GB" altLang="en-US" sz="1800"/>
            </a:lvl9pPr>
          </a:lstStyle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609600" y="1535430"/>
            <a:ext cx="5387340" cy="64008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type="obj" sz="half" idx="2"/>
          </p:nvPr>
        </p:nvSpPr>
        <p:spPr>
          <a:xfrm rot="0">
            <a:off x="609600" y="2174875"/>
            <a:ext cx="5387340" cy="39522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/>
            </a:lvl1pPr>
            <a:lvl2pPr marL="0" indent="0" latinLnBrk="0" lvl="1">
              <a:buFontTx/>
              <a:buNone/>
              <a:defRPr lang="en-GB" altLang="en-US" sz="2000"/>
            </a:lvl2pPr>
            <a:lvl3pPr marL="0" indent="0" latinLnBrk="0" lvl="2">
              <a:buFontTx/>
              <a:buNone/>
              <a:defRPr lang="en-GB" altLang="en-US" sz="1800"/>
            </a:lvl3pPr>
            <a:lvl4pPr marL="0" indent="0" latinLnBrk="0" lvl="3">
              <a:buFontTx/>
              <a:buNone/>
              <a:defRPr lang="en-GB" altLang="en-US" sz="1600"/>
            </a:lvl4pPr>
            <a:lvl5pPr marL="0" indent="0" latinLnBrk="0" lvl="4">
              <a:buFontTx/>
              <a:buNone/>
              <a:defRPr lang="en-GB" altLang="en-US" sz="1600"/>
            </a:lvl5pPr>
            <a:lvl6pPr marL="0" indent="0" latinLnBrk="0" lvl="5">
              <a:buFontTx/>
              <a:buNone/>
              <a:defRPr lang="en-GB" altLang="en-US" sz="1600"/>
            </a:lvl6pPr>
            <a:lvl7pPr marL="0" indent="0" latinLnBrk="0" lvl="6">
              <a:buFontTx/>
              <a:buNone/>
              <a:defRPr lang="en-GB" altLang="en-US" sz="1600"/>
            </a:lvl7pPr>
            <a:lvl8pPr marL="0" indent="0" latinLnBrk="0" lvl="7">
              <a:buFontTx/>
              <a:buNone/>
              <a:defRPr lang="en-GB" altLang="en-US" sz="1600"/>
            </a:lvl8pPr>
            <a:lvl9pPr marL="0" indent="0" latinLnBrk="0" lvl="8">
              <a:buFontTx/>
              <a:buNone/>
              <a:defRPr lang="en-GB" altLang="en-US" sz="1600"/>
            </a:lvl9pPr>
          </a:lstStyle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3"/>
          </p:nvPr>
        </p:nvSpPr>
        <p:spPr>
          <a:xfrm rot="0">
            <a:off x="6193155" y="1535430"/>
            <a:ext cx="5389880" cy="64008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type="obj" sz="quarter" idx="4"/>
          </p:nvPr>
        </p:nvSpPr>
        <p:spPr>
          <a:xfrm rot="0">
            <a:off x="6193155" y="2174875"/>
            <a:ext cx="5389880" cy="39522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/>
            </a:lvl1pPr>
            <a:lvl2pPr marL="0" indent="0" latinLnBrk="0" lvl="1">
              <a:buFontTx/>
              <a:buNone/>
              <a:defRPr lang="en-GB" altLang="en-US" sz="2000"/>
            </a:lvl2pPr>
            <a:lvl3pPr marL="0" indent="0" latinLnBrk="0" lvl="2">
              <a:buFontTx/>
              <a:buNone/>
              <a:defRPr lang="en-GB" altLang="en-US" sz="1800"/>
            </a:lvl3pPr>
            <a:lvl4pPr marL="0" indent="0" latinLnBrk="0" lvl="3">
              <a:buFontTx/>
              <a:buNone/>
              <a:defRPr lang="en-GB" altLang="en-US" sz="1600"/>
            </a:lvl4pPr>
            <a:lvl5pPr marL="0" indent="0" latinLnBrk="0" lvl="4">
              <a:buFontTx/>
              <a:buNone/>
              <a:defRPr lang="en-GB" altLang="en-US" sz="1600"/>
            </a:lvl5pPr>
            <a:lvl6pPr marL="0" indent="0" latinLnBrk="0" lvl="5">
              <a:buFontTx/>
              <a:buNone/>
              <a:defRPr lang="en-GB" altLang="en-US" sz="1600"/>
            </a:lvl6pPr>
            <a:lvl7pPr marL="0" indent="0" latinLnBrk="0" lvl="6">
              <a:buFontTx/>
              <a:buNone/>
              <a:defRPr lang="en-GB" altLang="en-US" sz="1600"/>
            </a:lvl7pPr>
            <a:lvl8pPr marL="0" indent="0" latinLnBrk="0" lvl="7">
              <a:buFontTx/>
              <a:buNone/>
              <a:defRPr lang="en-GB" altLang="en-US" sz="1600"/>
            </a:lvl8pPr>
            <a:lvl9pPr marL="0" indent="0" latinLnBrk="0" lvl="8">
              <a:buFontTx/>
              <a:buNone/>
              <a:defRPr lang="en-GB" altLang="en-US" sz="1600"/>
            </a:lvl9pPr>
          </a:lstStyle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3050"/>
            <a:ext cx="4011930" cy="116268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 sz="2000" b="1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4766945" y="273050"/>
            <a:ext cx="6816090" cy="58540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indent="0" latinLnBrk="0" lvl="1">
              <a:buFontTx/>
              <a:buNone/>
              <a:defRPr lang="en-GB" altLang="en-US" sz="2800"/>
            </a:lvl2pPr>
            <a:lvl3pPr marL="0" indent="0" latinLnBrk="0" lvl="2">
              <a:buFontTx/>
              <a:buNone/>
              <a:defRPr lang="en-GB" altLang="en-US" sz="2400"/>
            </a:lvl3pPr>
            <a:lvl4pPr marL="0" indent="0" latinLnBrk="0" lvl="3">
              <a:buFontTx/>
              <a:buNone/>
              <a:defRPr lang="en-GB" altLang="en-US" sz="2000"/>
            </a:lvl4pPr>
            <a:lvl5pPr marL="0" indent="0" latinLnBrk="0" lvl="4">
              <a:buFontTx/>
              <a:buNone/>
              <a:defRPr lang="en-GB" altLang="en-US" sz="2000"/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 rot="0">
            <a:off x="609600" y="1435100"/>
            <a:ext cx="4011930" cy="46920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400"/>
            </a:lvl1pPr>
            <a:lvl2pPr marL="457200" indent="0" latinLnBrk="0" lvl="1">
              <a:buFontTx/>
              <a:buNone/>
              <a:defRPr lang="en-GB" altLang="en-US" sz="1200"/>
            </a:lvl2pPr>
            <a:lvl3pPr marL="914400" indent="0" latinLnBrk="0" lvl="2">
              <a:buFontTx/>
              <a:buNone/>
              <a:defRPr lang="en-GB" altLang="en-US" sz="1000"/>
            </a:lvl3pPr>
            <a:lvl4pPr marL="1371600" indent="0" latinLnBrk="0" lvl="3">
              <a:buFontTx/>
              <a:buNone/>
              <a:defRPr lang="en-GB" altLang="en-US" sz="900"/>
            </a:lvl4pPr>
            <a:lvl5pPr marL="1828800" indent="0" latinLnBrk="0" lvl="4">
              <a:buFontTx/>
              <a:buNone/>
              <a:defRPr lang="en-GB" altLang="en-US" sz="900"/>
            </a:lvl5pPr>
            <a:lvl6pPr marL="2286000" indent="0" latinLnBrk="0" lvl="5">
              <a:buFontTx/>
              <a:buNone/>
              <a:defRPr lang="en-GB" altLang="en-US" sz="900"/>
            </a:lvl6pPr>
            <a:lvl7pPr marL="2743200" indent="0" latinLnBrk="0" lvl="6">
              <a:buFontTx/>
              <a:buNone/>
              <a:defRPr lang="en-GB" altLang="en-US" sz="900"/>
            </a:lvl7pPr>
            <a:lvl8pPr marL="3200400" indent="0" latinLnBrk="0" lvl="7">
              <a:buFontTx/>
              <a:buNone/>
              <a:defRPr lang="en-GB" altLang="en-US" sz="900"/>
            </a:lvl8pPr>
            <a:lvl9pPr marL="3657600" indent="0" latinLnBrk="0" lvl="8">
              <a:buFontTx/>
              <a:buNone/>
              <a:defRPr lang="en-GB" altLang="en-US" sz="9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2389505" y="4800600"/>
            <a:ext cx="7315835" cy="56769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 sz="2000" b="1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 rot="0">
            <a:off x="2389505" y="612775"/>
            <a:ext cx="7315835" cy="4115435"/>
          </a:xfrm>
          <a:prstGeom prst="rect"/>
        </p:spPr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 rot="0">
            <a:off x="2389505" y="5367655"/>
            <a:ext cx="7315835" cy="8051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400"/>
            </a:lvl1pPr>
            <a:lvl2pPr marL="457200" indent="0" latinLnBrk="0" lvl="1">
              <a:buFontTx/>
              <a:buNone/>
              <a:defRPr lang="en-GB" altLang="en-US" sz="1200"/>
            </a:lvl2pPr>
            <a:lvl3pPr marL="914400" indent="0" latinLnBrk="0" lvl="2">
              <a:buFontTx/>
              <a:buNone/>
              <a:defRPr lang="en-GB" altLang="en-US" sz="1000"/>
            </a:lvl3pPr>
            <a:lvl4pPr marL="1371600" indent="0" latinLnBrk="0" lvl="3">
              <a:buFontTx/>
              <a:buNone/>
              <a:defRPr lang="en-GB" altLang="en-US" sz="900"/>
            </a:lvl4pPr>
            <a:lvl5pPr marL="1828800" indent="0" latinLnBrk="0" lvl="4">
              <a:buFontTx/>
              <a:buNone/>
              <a:defRPr lang="en-GB" altLang="en-US" sz="900"/>
            </a:lvl5pPr>
            <a:lvl6pPr marL="2286000" indent="0" latinLnBrk="0" lvl="5">
              <a:buFontTx/>
              <a:buNone/>
              <a:defRPr lang="en-GB" altLang="en-US" sz="900"/>
            </a:lvl6pPr>
            <a:lvl7pPr marL="2743200" indent="0" latinLnBrk="0" lvl="6">
              <a:buFontTx/>
              <a:buNone/>
              <a:defRPr lang="en-GB" altLang="en-US" sz="900"/>
            </a:lvl7pPr>
            <a:lvl8pPr marL="3200400" indent="0" latinLnBrk="0" lvl="7">
              <a:buFontTx/>
              <a:buNone/>
              <a:defRPr lang="en-GB" altLang="en-US" sz="900"/>
            </a:lvl8pPr>
            <a:lvl9pPr marL="3657600" indent="0" latinLnBrk="0" lvl="8">
              <a:buFontTx/>
              <a:buNone/>
              <a:defRPr lang="en-GB" altLang="en-US" sz="9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165277141541.png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-17000" r="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671195" y="440690"/>
            <a:ext cx="10849610" cy="5977255"/>
          </a:xfrm>
          <a:prstGeom prst="rect"/>
          <a:solidFill>
            <a:schemeClr val="accent4">
              <a:lumMod val="20000"/>
              <a:lumOff val="80000"/>
            </a:schemeClr>
          </a:solidFill>
          <a:ln w="0">
            <a:noFill/>
            <a:prstDash/>
          </a:ln>
          <a:effectLst>
            <a:outerShdw sx="100000" sy="100000" blurRad="50800" dist="381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latinLnBrk="0">
              <a:buFont typeface="Arial"/>
              <a:buChar char="•"/>
            </a:pPr>
            <a:r>
              <a:rPr lang="ko-KR" altLang="en-US"/>
              <a:t>마스터 부제목 스타일 편집</a:t>
            </a:r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28831816500.png"></Relationship><Relationship Id="rId3" Type="http://schemas.openxmlformats.org/officeDocument/2006/relationships/image" Target="../media/fImage1251781829169.png"></Relationship><Relationship Id="rId4" Type="http://schemas.openxmlformats.org/officeDocument/2006/relationships/image" Target="../media/fImage1246281835724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image" Target="../media/fImage29024115588467.png"></Relationship><Relationship Id="rId4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image" Target="../media/fImage276376841.png"></Relationship><Relationship Id="rId2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image" Target="../media/fImage32407998467.png"></Relationship><Relationship Id="rId2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72291676334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222721656500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185318641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72201698467.png"></Relationship><Relationship Id="rId3" Type="http://schemas.openxmlformats.org/officeDocument/2006/relationships/image" Target="../media/fImage633861706334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APT</a:t>
            </a:r>
            <a:r>
              <a:rPr lang="ko-KR" altLang="en-US" sz="4400" b="1">
                <a:latin typeface="+mj-lt"/>
                <a:ea typeface="+mj-ea"/>
                <a:cs typeface="+mj-cs"/>
              </a:rPr>
              <a:t> S</a:t>
            </a:r>
            <a:r>
              <a:rPr lang="ko-KR" altLang="en-US" sz="4400" b="1">
                <a:latin typeface="+mj-lt"/>
                <a:ea typeface="+mj-ea"/>
                <a:cs typeface="+mj-cs"/>
              </a:rPr>
              <a:t>URFER</a:t>
            </a:r>
            <a:endParaRPr lang="ko-KR" altLang="en-US" sz="4400" b="1"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7924800" y="1307465"/>
            <a:ext cx="2039620" cy="5886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20000"/>
          </a:bodyPr>
          <a:lstStyle/>
          <a:p>
            <a:pPr marL="342900" indent="-342900" algn="r" latinLnBrk="0">
              <a:buFont typeface="Arial"/>
              <a:buChar char="•"/>
            </a:pPr>
            <a:r>
              <a:rPr lang="ko-KR" altLang="en-US" sz="3200"/>
              <a:t>김영</a:t>
            </a:r>
            <a:r>
              <a:rPr lang="ko-KR" altLang="en-US" sz="3200">
                <a:latin typeface="맑은 고딕" charset="0"/>
                <a:ea typeface="맑은 고딕" charset="0"/>
                <a:cs typeface="+mn-cs"/>
              </a:rPr>
              <a:t>빈</a:t>
            </a:r>
            <a:endParaRPr lang="ko-KR" altLang="en-US" sz="3200">
              <a:latin typeface="맑은 고딕" charset="0"/>
              <a:ea typeface="맑은 고딕" charset="0"/>
              <a:cs typeface="+mn-cs"/>
            </a:endParaRPr>
          </a:p>
        </p:txBody>
      </p:sp>
      <p:grpSp>
        <p:nvGrpSpPr>
          <p:cNvPr id="55" name="그룹 8"/>
          <p:cNvGrpSpPr>
            <a:grpSpLocks/>
          </p:cNvGrpSpPr>
          <p:nvPr/>
        </p:nvGrpSpPr>
        <p:grpSpPr>
          <a:xfrm rot="0">
            <a:off x="3816350" y="2189480"/>
            <a:ext cx="4561840" cy="594995"/>
            <a:chOff x="3816350" y="2189480"/>
            <a:chExt cx="4561840" cy="594995"/>
          </a:xfrm>
        </p:grpSpPr>
        <p:sp>
          <p:nvSpPr>
            <p:cNvPr id="56" name="도형 4"/>
            <p:cNvSpPr>
              <a:spLocks/>
            </p:cNvSpPr>
            <p:nvPr/>
          </p:nvSpPr>
          <p:spPr>
            <a:xfrm rot="0">
              <a:off x="3816350" y="2197100"/>
              <a:ext cx="647700" cy="477520"/>
            </a:xfrm>
            <a:prstGeom prst="rect"/>
            <a:solidFill>
              <a:srgbClr val="FAAE63">
                <a:alpha val="49847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chemeClr val="bg1">
                    <a:lumMod val="95000"/>
                  </a:schemeClr>
                </a:solidFill>
                <a:latin typeface="Calibri" charset="0"/>
                <a:ea typeface="맑은 고딕" charset="0"/>
              </a:endParaRPr>
            </a:p>
          </p:txBody>
        </p:sp>
        <p:sp>
          <p:nvSpPr>
            <p:cNvPr id="57" name="텍스트 상자 5"/>
            <p:cNvSpPr txBox="1">
              <a:spLocks/>
            </p:cNvSpPr>
            <p:nvPr/>
          </p:nvSpPr>
          <p:spPr>
            <a:xfrm rot="0">
              <a:off x="4711700" y="2189480"/>
              <a:ext cx="3666490" cy="584200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3200" b="1">
                  <a:solidFill>
                    <a:schemeClr val="tx1"/>
                  </a:solidFill>
                  <a:latin typeface="Calibri" charset="0"/>
                  <a:ea typeface="맑은 고딕" charset="0"/>
                </a:rPr>
                <a:t>프로젝트</a:t>
              </a:r>
              <a:r>
                <a:rPr sz="3200" b="1">
                  <a:solidFill>
                    <a:schemeClr val="tx1"/>
                  </a:solidFill>
                  <a:latin typeface="Calibri" charset="0"/>
                  <a:ea typeface="맑은 고딕" charset="0"/>
                </a:rPr>
                <a:t> 개요</a:t>
              </a:r>
              <a:endParaRPr lang="ko-KR" altLang="en-US" sz="3200" b="1">
                <a:solidFill>
                  <a:schemeClr val="tx1"/>
                </a:solidFill>
                <a:latin typeface="Calibri" charset="0"/>
                <a:ea typeface="맑은 고딕" charset="0"/>
              </a:endParaRPr>
            </a:p>
          </p:txBody>
        </p:sp>
        <p:sp>
          <p:nvSpPr>
            <p:cNvPr id="58" name="텍스트 상자 6"/>
            <p:cNvSpPr txBox="1">
              <a:spLocks/>
            </p:cNvSpPr>
            <p:nvPr/>
          </p:nvSpPr>
          <p:spPr>
            <a:xfrm rot="0">
              <a:off x="3817620" y="2197735"/>
              <a:ext cx="632460" cy="476885"/>
            </a:xfrm>
            <a:prstGeom prst="rect"/>
            <a:noFill/>
            <a:ln w="0">
              <a:noFill/>
              <a:prstDash/>
            </a:ln>
          </p:spPr>
          <p:txBody>
            <a:bodyPr wrap="none" lIns="91440" tIns="45720" rIns="91440" bIns="4572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500" b="1">
                  <a:solidFill>
                    <a:schemeClr val="accent1">
                      <a:lumMod val="75000"/>
                      <a:lumOff val="0"/>
                    </a:schemeClr>
                  </a:solidFill>
                  <a:latin typeface="Calibri" charset="0"/>
                  <a:ea typeface="맑은 고딕" charset="0"/>
                </a:rPr>
                <a:t>01</a:t>
              </a:r>
              <a:endParaRPr lang="ko-KR" altLang="en-US" sz="2500" b="1">
                <a:solidFill>
                  <a:schemeClr val="accent1">
                    <a:lumMod val="75000"/>
                    <a:lumOff val="0"/>
                  </a:schemeClr>
                </a:solidFill>
                <a:latin typeface="Calibri" charset="0"/>
                <a:ea typeface="맑은 고딕" charset="0"/>
              </a:endParaRPr>
            </a:p>
          </p:txBody>
        </p:sp>
        <p:cxnSp>
          <p:nvCxnSpPr>
            <p:cNvPr id="59" name="도형 7"/>
            <p:cNvCxnSpPr/>
            <p:nvPr/>
          </p:nvCxnSpPr>
          <p:spPr>
            <a:xfrm rot="0">
              <a:off x="4666615" y="2282190"/>
              <a:ext cx="635" cy="502285"/>
            </a:xfrm>
            <a:prstGeom prst="line"/>
            <a:ln w="38100" cap="flat" cmpd="sng">
              <a:solidFill>
                <a:srgbClr val="FAAE63">
                  <a:alpha val="10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13"/>
          <p:cNvGrpSpPr>
            <a:grpSpLocks/>
          </p:cNvGrpSpPr>
          <p:nvPr/>
        </p:nvGrpSpPr>
        <p:grpSpPr>
          <a:xfrm rot="0">
            <a:off x="3819525" y="3131820"/>
            <a:ext cx="4561840" cy="1076325"/>
            <a:chOff x="3819525" y="3131820"/>
            <a:chExt cx="4561840" cy="1076325"/>
          </a:xfrm>
        </p:grpSpPr>
        <p:sp>
          <p:nvSpPr>
            <p:cNvPr id="61" name="도형 9"/>
            <p:cNvSpPr>
              <a:spLocks/>
            </p:cNvSpPr>
            <p:nvPr/>
          </p:nvSpPr>
          <p:spPr>
            <a:xfrm rot="0">
              <a:off x="3819525" y="3139440"/>
              <a:ext cx="647700" cy="477520"/>
            </a:xfrm>
            <a:prstGeom prst="rect"/>
            <a:solidFill>
              <a:srgbClr val="FAAE63">
                <a:alpha val="49847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chemeClr val="bg1">
                    <a:lumMod val="95000"/>
                  </a:schemeClr>
                </a:solidFill>
                <a:latin typeface="Calibri" charset="0"/>
                <a:ea typeface="맑은 고딕" charset="0"/>
              </a:endParaRPr>
            </a:p>
          </p:txBody>
        </p:sp>
        <p:sp>
          <p:nvSpPr>
            <p:cNvPr id="62" name="텍스트 상자 10"/>
            <p:cNvSpPr txBox="1">
              <a:spLocks/>
            </p:cNvSpPr>
            <p:nvPr/>
          </p:nvSpPr>
          <p:spPr>
            <a:xfrm rot="0">
              <a:off x="4714875" y="3131820"/>
              <a:ext cx="3666490" cy="1076325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3200" b="1">
                  <a:solidFill>
                    <a:schemeClr val="tx1"/>
                  </a:solidFill>
                  <a:latin typeface="Calibri" charset="0"/>
                  <a:ea typeface="맑은 고딕" charset="0"/>
                </a:rPr>
                <a:t>개발</a:t>
              </a:r>
              <a:r>
                <a:rPr sz="3200" b="1">
                  <a:solidFill>
                    <a:schemeClr val="tx1"/>
                  </a:solidFill>
                  <a:latin typeface="Calibri" charset="0"/>
                  <a:ea typeface="맑은 고딕" charset="0"/>
                </a:rPr>
                <a:t> </a:t>
              </a:r>
              <a:r>
                <a:rPr sz="3200" b="1">
                  <a:solidFill>
                    <a:schemeClr val="tx1"/>
                  </a:solidFill>
                  <a:latin typeface="Calibri" charset="0"/>
                  <a:ea typeface="맑은 고딕" charset="0"/>
                </a:rPr>
                <a:t>일정</a:t>
              </a:r>
              <a:endParaRPr lang="ko-KR" altLang="en-US" sz="3200" b="1">
                <a:solidFill>
                  <a:schemeClr val="tx1"/>
                </a:solidFill>
                <a:latin typeface="Calibri" charset="0"/>
                <a:ea typeface="맑은 고딕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endParaRPr lang="ko-KR" altLang="en-US" sz="3200" b="1">
                <a:solidFill>
                  <a:schemeClr val="tx1"/>
                </a:solidFill>
                <a:latin typeface="Calibri" charset="0"/>
                <a:ea typeface="맑은 고딕" charset="0"/>
              </a:endParaRPr>
            </a:p>
          </p:txBody>
        </p:sp>
        <p:sp>
          <p:nvSpPr>
            <p:cNvPr id="63" name="텍스트 상자 11"/>
            <p:cNvSpPr txBox="1">
              <a:spLocks/>
            </p:cNvSpPr>
            <p:nvPr/>
          </p:nvSpPr>
          <p:spPr>
            <a:xfrm rot="0">
              <a:off x="3820795" y="3140075"/>
              <a:ext cx="628650" cy="476885"/>
            </a:xfrm>
            <a:prstGeom prst="rect"/>
            <a:noFill/>
            <a:ln w="0">
              <a:noFill/>
              <a:prstDash/>
            </a:ln>
          </p:spPr>
          <p:txBody>
            <a:bodyPr wrap="none" lIns="91440" tIns="45720" rIns="91440" bIns="4572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500" b="1">
                  <a:solidFill>
                    <a:schemeClr val="accent1">
                      <a:lumMod val="75000"/>
                      <a:lumOff val="0"/>
                    </a:schemeClr>
                  </a:solidFill>
                  <a:latin typeface="Calibri" charset="0"/>
                  <a:ea typeface="맑은 고딕" charset="0"/>
                </a:rPr>
                <a:t>0</a:t>
              </a:r>
              <a:r>
                <a:rPr sz="2500" b="1">
                  <a:solidFill>
                    <a:schemeClr val="accent1">
                      <a:lumMod val="75000"/>
                      <a:lumOff val="0"/>
                    </a:schemeClr>
                  </a:solidFill>
                  <a:latin typeface="Calibri" charset="0"/>
                  <a:ea typeface="맑은 고딕" charset="0"/>
                </a:rPr>
                <a:t>2</a:t>
              </a:r>
              <a:endParaRPr lang="ko-KR" altLang="en-US" sz="2500" b="1">
                <a:solidFill>
                  <a:schemeClr val="accent1">
                    <a:lumMod val="75000"/>
                    <a:lumOff val="0"/>
                  </a:schemeClr>
                </a:solidFill>
                <a:latin typeface="Calibri" charset="0"/>
                <a:ea typeface="맑은 고딕" charset="0"/>
              </a:endParaRPr>
            </a:p>
          </p:txBody>
        </p:sp>
        <p:cxnSp>
          <p:nvCxnSpPr>
            <p:cNvPr id="64" name="도형 12"/>
            <p:cNvCxnSpPr/>
            <p:nvPr/>
          </p:nvCxnSpPr>
          <p:spPr>
            <a:xfrm rot="0">
              <a:off x="4669790" y="3224530"/>
              <a:ext cx="635" cy="502285"/>
            </a:xfrm>
            <a:prstGeom prst="line"/>
            <a:ln w="38100" cap="flat" cmpd="sng">
              <a:solidFill>
                <a:srgbClr val="FAAE63">
                  <a:alpha val="10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38"/>
          <p:cNvGrpSpPr>
            <a:grpSpLocks/>
          </p:cNvGrpSpPr>
          <p:nvPr/>
        </p:nvGrpSpPr>
        <p:grpSpPr>
          <a:xfrm rot="0">
            <a:off x="3822065" y="4099560"/>
            <a:ext cx="4561840" cy="594995"/>
            <a:chOff x="3822065" y="4099560"/>
            <a:chExt cx="4561840" cy="594995"/>
          </a:xfrm>
        </p:grpSpPr>
        <p:sp>
          <p:nvSpPr>
            <p:cNvPr id="66" name="도형 34"/>
            <p:cNvSpPr>
              <a:spLocks/>
            </p:cNvSpPr>
            <p:nvPr/>
          </p:nvSpPr>
          <p:spPr>
            <a:xfrm rot="0">
              <a:off x="3822065" y="4107180"/>
              <a:ext cx="647700" cy="477520"/>
            </a:xfrm>
            <a:prstGeom prst="rect"/>
            <a:solidFill>
              <a:srgbClr val="FAAE63">
                <a:alpha val="49847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chemeClr val="bg1">
                    <a:lumMod val="95000"/>
                  </a:schemeClr>
                </a:solidFill>
                <a:latin typeface="Calibri" charset="0"/>
                <a:ea typeface="맑은 고딕" charset="0"/>
              </a:endParaRPr>
            </a:p>
          </p:txBody>
        </p:sp>
        <p:sp>
          <p:nvSpPr>
            <p:cNvPr id="67" name="텍스트 상자 35"/>
            <p:cNvSpPr txBox="1">
              <a:spLocks/>
            </p:cNvSpPr>
            <p:nvPr/>
          </p:nvSpPr>
          <p:spPr>
            <a:xfrm rot="0">
              <a:off x="4717415" y="4099560"/>
              <a:ext cx="3666490" cy="584200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3200" b="1">
                  <a:solidFill>
                    <a:schemeClr val="tx1"/>
                  </a:solidFill>
                  <a:latin typeface="Calibri" charset="0"/>
                  <a:ea typeface="맑은 고딕" charset="0"/>
                </a:rPr>
                <a:t>화</a:t>
              </a:r>
              <a:r>
                <a:rPr lang="ko-KR" sz="3200" b="1">
                  <a:solidFill>
                    <a:schemeClr val="tx1"/>
                  </a:solidFill>
                  <a:latin typeface="Calibri" charset="0"/>
                  <a:ea typeface="맑은 고딕" charset="0"/>
                </a:rPr>
                <a:t>면</a:t>
              </a:r>
              <a:r>
                <a:rPr lang="ko-KR" sz="3200" b="1">
                  <a:solidFill>
                    <a:schemeClr val="tx1"/>
                  </a:solidFill>
                  <a:latin typeface="Calibri" charset="0"/>
                  <a:ea typeface="맑은 고딕" charset="0"/>
                </a:rPr>
                <a:t> </a:t>
              </a:r>
              <a:r>
                <a:rPr lang="ko-KR" sz="3200" b="1">
                  <a:solidFill>
                    <a:schemeClr val="tx1"/>
                  </a:solidFill>
                  <a:latin typeface="Calibri" charset="0"/>
                  <a:ea typeface="맑은 고딕" charset="0"/>
                </a:rPr>
                <a:t>설계</a:t>
              </a:r>
              <a:endParaRPr lang="ko-KR" altLang="en-US" sz="3200" b="1">
                <a:solidFill>
                  <a:schemeClr val="tx1"/>
                </a:solidFill>
                <a:latin typeface="Calibri" charset="0"/>
                <a:ea typeface="맑은 고딕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endParaRPr lang="ko-KR" altLang="en-US" sz="3200" b="1">
                <a:solidFill>
                  <a:schemeClr val="tx1"/>
                </a:solidFill>
                <a:latin typeface="Calibri" charset="0"/>
                <a:ea typeface="맑은 고딕" charset="0"/>
              </a:endParaRPr>
            </a:p>
          </p:txBody>
        </p:sp>
        <p:sp>
          <p:nvSpPr>
            <p:cNvPr id="68" name="텍스트 상자 36"/>
            <p:cNvSpPr txBox="1">
              <a:spLocks/>
            </p:cNvSpPr>
            <p:nvPr/>
          </p:nvSpPr>
          <p:spPr>
            <a:xfrm rot="0">
              <a:off x="3823335" y="4107815"/>
              <a:ext cx="628650" cy="476885"/>
            </a:xfrm>
            <a:prstGeom prst="rect"/>
            <a:noFill/>
            <a:ln w="0">
              <a:noFill/>
              <a:prstDash/>
            </a:ln>
          </p:spPr>
          <p:txBody>
            <a:bodyPr wrap="none" lIns="91440" tIns="45720" rIns="91440" bIns="4572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500" b="1">
                  <a:solidFill>
                    <a:schemeClr val="accent1">
                      <a:lumMod val="75000"/>
                      <a:lumOff val="0"/>
                    </a:schemeClr>
                  </a:solidFill>
                  <a:latin typeface="Calibri" charset="0"/>
                  <a:ea typeface="맑은 고딕" charset="0"/>
                </a:rPr>
                <a:t>0</a:t>
              </a:r>
              <a:r>
                <a:rPr lang="ko-KR" sz="2500" b="1">
                  <a:solidFill>
                    <a:schemeClr val="accent1">
                      <a:lumMod val="75000"/>
                      <a:lumOff val="0"/>
                    </a:schemeClr>
                  </a:solidFill>
                  <a:latin typeface="Calibri" charset="0"/>
                  <a:ea typeface="맑은 고딕" charset="0"/>
                </a:rPr>
                <a:t>3</a:t>
              </a:r>
              <a:endParaRPr lang="ko-KR" altLang="en-US" sz="2500" b="1">
                <a:solidFill>
                  <a:schemeClr val="accent1">
                    <a:lumMod val="75000"/>
                    <a:lumOff val="0"/>
                  </a:schemeClr>
                </a:solidFill>
                <a:latin typeface="Calibri" charset="0"/>
                <a:ea typeface="맑은 고딕" charset="0"/>
              </a:endParaRPr>
            </a:p>
          </p:txBody>
        </p:sp>
        <p:cxnSp>
          <p:nvCxnSpPr>
            <p:cNvPr id="69" name="도형 37"/>
            <p:cNvCxnSpPr/>
            <p:nvPr/>
          </p:nvCxnSpPr>
          <p:spPr>
            <a:xfrm rot="0">
              <a:off x="4672330" y="4192270"/>
              <a:ext cx="635" cy="502285"/>
            </a:xfrm>
            <a:prstGeom prst="line"/>
            <a:ln w="38100" cap="flat" cmpd="sng">
              <a:solidFill>
                <a:srgbClr val="FAAE63">
                  <a:alpha val="10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48"/>
          <p:cNvGrpSpPr>
            <a:grpSpLocks/>
          </p:cNvGrpSpPr>
          <p:nvPr/>
        </p:nvGrpSpPr>
        <p:grpSpPr>
          <a:xfrm rot="0">
            <a:off x="3830320" y="5124450"/>
            <a:ext cx="4542155" cy="594995"/>
            <a:chOff x="3830320" y="5124450"/>
            <a:chExt cx="4542155" cy="594995"/>
          </a:xfrm>
        </p:grpSpPr>
        <p:sp>
          <p:nvSpPr>
            <p:cNvPr id="71" name="도형 44"/>
            <p:cNvSpPr>
              <a:spLocks/>
            </p:cNvSpPr>
            <p:nvPr/>
          </p:nvSpPr>
          <p:spPr>
            <a:xfrm rot="0">
              <a:off x="3830320" y="5132070"/>
              <a:ext cx="645160" cy="477520"/>
            </a:xfrm>
            <a:prstGeom prst="rect"/>
            <a:solidFill>
              <a:srgbClr val="FAAE63">
                <a:alpha val="49847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chemeClr val="bg1">
                    <a:lumMod val="95000"/>
                  </a:schemeClr>
                </a:solidFill>
                <a:latin typeface="Calibri" charset="0"/>
                <a:ea typeface="맑은 고딕" charset="0"/>
              </a:endParaRPr>
            </a:p>
          </p:txBody>
        </p:sp>
        <p:sp>
          <p:nvSpPr>
            <p:cNvPr id="72" name="텍스트 상자 45"/>
            <p:cNvSpPr txBox="1">
              <a:spLocks/>
            </p:cNvSpPr>
            <p:nvPr/>
          </p:nvSpPr>
          <p:spPr>
            <a:xfrm rot="0">
              <a:off x="4722495" y="5124450"/>
              <a:ext cx="3649980" cy="584200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lang="ko-KR" sz="3200" b="1">
                  <a:solidFill>
                    <a:schemeClr val="tx1"/>
                  </a:solidFill>
                  <a:latin typeface="Calibri" charset="0"/>
                  <a:ea typeface="맑은 고딕" charset="0"/>
                </a:rPr>
                <a:t>프로세스</a:t>
              </a:r>
              <a:r>
                <a:rPr lang="ko-KR" sz="3200" b="1">
                  <a:solidFill>
                    <a:schemeClr val="tx1"/>
                  </a:solidFill>
                  <a:latin typeface="Calibri" charset="0"/>
                  <a:ea typeface="맑은 고딕" charset="0"/>
                </a:rPr>
                <a:t> </a:t>
              </a:r>
              <a:r>
                <a:rPr lang="ko-KR" sz="3200" b="1">
                  <a:solidFill>
                    <a:schemeClr val="tx1"/>
                  </a:solidFill>
                  <a:latin typeface="Calibri" charset="0"/>
                  <a:ea typeface="맑은 고딕" charset="0"/>
                </a:rPr>
                <a:t>설계</a:t>
              </a:r>
              <a:r>
                <a:rPr lang="ko-KR" sz="3200" b="1">
                  <a:solidFill>
                    <a:schemeClr val="tx1"/>
                  </a:solidFill>
                  <a:latin typeface="Calibri" charset="0"/>
                  <a:ea typeface="맑은 고딕" charset="0"/>
                </a:rPr>
                <a:t>서</a:t>
              </a:r>
              <a:endParaRPr lang="ko-KR" altLang="en-US" sz="3200" b="1">
                <a:solidFill>
                  <a:schemeClr val="tx1"/>
                </a:solidFill>
                <a:latin typeface="Calibri" charset="0"/>
                <a:ea typeface="맑은 고딕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endParaRPr lang="ko-KR" altLang="en-US" sz="3200" b="1">
                <a:solidFill>
                  <a:schemeClr val="tx1"/>
                </a:solidFill>
                <a:latin typeface="Calibri" charset="0"/>
                <a:ea typeface="맑은 고딕" charset="0"/>
              </a:endParaRPr>
            </a:p>
          </p:txBody>
        </p:sp>
        <p:sp>
          <p:nvSpPr>
            <p:cNvPr id="73" name="텍스트 상자 46"/>
            <p:cNvSpPr txBox="1">
              <a:spLocks/>
            </p:cNvSpPr>
            <p:nvPr/>
          </p:nvSpPr>
          <p:spPr>
            <a:xfrm rot="0">
              <a:off x="3832860" y="5132705"/>
              <a:ext cx="506095" cy="476885"/>
            </a:xfrm>
            <a:prstGeom prst="rect"/>
            <a:noFill/>
            <a:ln w="0">
              <a:noFill/>
              <a:prstDash/>
            </a:ln>
          </p:spPr>
          <p:txBody>
            <a:bodyPr wrap="none" lIns="91440" tIns="45720" rIns="91440" bIns="4572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500" b="1">
                  <a:solidFill>
                    <a:schemeClr val="accent1">
                      <a:lumMod val="75000"/>
                      <a:lumOff val="0"/>
                    </a:schemeClr>
                  </a:solidFill>
                  <a:latin typeface="Calibri" charset="0"/>
                  <a:ea typeface="맑은 고딕" charset="0"/>
                </a:rPr>
                <a:t>0</a:t>
              </a:r>
              <a:r>
                <a:rPr lang="ko-KR" sz="2500" b="1">
                  <a:solidFill>
                    <a:schemeClr val="accent1">
                      <a:lumMod val="75000"/>
                      <a:lumOff val="0"/>
                    </a:schemeClr>
                  </a:solidFill>
                  <a:latin typeface="Calibri" charset="0"/>
                  <a:ea typeface="맑은 고딕" charset="0"/>
                </a:rPr>
                <a:t>4</a:t>
              </a:r>
              <a:endParaRPr lang="ko-KR" altLang="en-US" sz="2500" b="1">
                <a:solidFill>
                  <a:schemeClr val="accent1">
                    <a:lumMod val="75000"/>
                    <a:lumOff val="0"/>
                  </a:schemeClr>
                </a:solidFill>
                <a:latin typeface="Calibri" charset="0"/>
                <a:ea typeface="맑은 고딕" charset="0"/>
              </a:endParaRPr>
            </a:p>
          </p:txBody>
        </p:sp>
        <p:cxnSp>
          <p:nvCxnSpPr>
            <p:cNvPr id="74" name="도형 47"/>
            <p:cNvCxnSpPr/>
            <p:nvPr/>
          </p:nvCxnSpPr>
          <p:spPr>
            <a:xfrm rot="0">
              <a:off x="4677410" y="5217160"/>
              <a:ext cx="635" cy="502285"/>
            </a:xfrm>
            <a:prstGeom prst="line"/>
            <a:ln w="38100" cap="flat" cmpd="sng">
              <a:solidFill>
                <a:srgbClr val="FAAE63">
                  <a:alpha val="10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9"/>
          <p:cNvSpPr txBox="1">
            <a:spLocks/>
          </p:cNvSpPr>
          <p:nvPr>
            <p:ph type="title" idx="2"/>
          </p:nvPr>
        </p:nvSpPr>
        <p:spPr>
          <a:xfrm rot="0">
            <a:off x="679450" y="445135"/>
            <a:ext cx="10843895" cy="1144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3.</a:t>
            </a: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 화면 설계</a:t>
            </a:r>
            <a:endParaRPr lang="ko-KR" altLang="en-US" sz="4400" b="1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텍스트 개체 틀 31"/>
          <p:cNvSpPr txBox="1">
            <a:spLocks/>
          </p:cNvSpPr>
          <p:nvPr>
            <p:ph type="title" idx="3"/>
          </p:nvPr>
        </p:nvSpPr>
        <p:spPr>
          <a:xfrm rot="0">
            <a:off x="1377315" y="1378585"/>
            <a:ext cx="8427085" cy="76327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200" b="1">
                <a:latin typeface="Calibri" charset="0"/>
                <a:ea typeface="맑은 고딕" charset="0"/>
              </a:rPr>
              <a:t>3.5.</a:t>
            </a:r>
            <a:r>
              <a:rPr lang="ko-KR" sz="3200" b="1">
                <a:latin typeface="Calibri" charset="0"/>
                <a:ea typeface="맑은 고딕" charset="0"/>
              </a:rPr>
              <a:t> 웹뷰 컨텐츠</a:t>
            </a:r>
            <a:endParaRPr lang="ko-KR" altLang="en-US" sz="3200" b="1">
              <a:latin typeface="Calibri" charset="0"/>
              <a:ea typeface="맑은 고딕" charset="0"/>
            </a:endParaRPr>
          </a:p>
        </p:txBody>
      </p:sp>
      <p:pic>
        <p:nvPicPr>
          <p:cNvPr id="8" name="Picture " descr="C:/Users/abc28/AppData/Roaming/PolarisOffice/ETemp/14892_14092000/fImage52883181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58720" y="2139315"/>
            <a:ext cx="1899920" cy="4056380"/>
          </a:xfrm>
          <a:prstGeom prst="rect"/>
          <a:noFill/>
        </p:spPr>
      </p:pic>
      <p:pic>
        <p:nvPicPr>
          <p:cNvPr id="9" name="Picture " descr="C:/Users/abc28/AppData/Roaming/PolarisOffice/ETemp/14892_14092000/fImage125178182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58435" y="2139950"/>
            <a:ext cx="1917700" cy="4077335"/>
          </a:xfrm>
          <a:prstGeom prst="rect"/>
          <a:noFill/>
        </p:spPr>
      </p:pic>
      <p:pic>
        <p:nvPicPr>
          <p:cNvPr id="10" name="Picture " descr="C:/Users/abc28/AppData/Roaming/PolarisOffice/ETemp/14892_14092000/fImage124628183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11465" y="2139315"/>
            <a:ext cx="1917700" cy="40151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09600" y="808355"/>
            <a:ext cx="10974070" cy="1144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 b="1">
                <a:latin typeface="맑은 고딕" charset="0"/>
                <a:ea typeface="맑은 고딕" charset="0"/>
                <a:cs typeface="+mn-cs"/>
              </a:rPr>
              <a:t>깃허브</a:t>
            </a:r>
            <a:r>
              <a:rPr lang="ko-KR" altLang="en-US" sz="4400" b="1">
                <a:latin typeface="+mn-lt"/>
                <a:ea typeface="+mn-ea"/>
                <a:cs typeface="+mn-cs"/>
              </a:rPr>
              <a:t> </a:t>
            </a:r>
            <a:r>
              <a:rPr lang="ko-KR" altLang="en-US" sz="4400" b="1">
                <a:latin typeface="+mn-lt"/>
                <a:ea typeface="+mn-ea"/>
                <a:cs typeface="+mn-cs"/>
              </a:rPr>
              <a:t>주소</a:t>
            </a:r>
            <a:endParaRPr lang="ko-KR" altLang="en-US" sz="4400" b="1">
              <a:latin typeface="+mn-lt"/>
              <a:ea typeface="+mn-ea"/>
              <a:cs typeface="+mn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2286000" y="2981325"/>
            <a:ext cx="7620635" cy="9055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latinLnBrk="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https://github.com/yeongbhinkim/aptPrice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50"/>
          <p:cNvSpPr txBox="1">
            <a:spLocks/>
          </p:cNvSpPr>
          <p:nvPr>
            <p:ph type="title" idx="1"/>
          </p:nvPr>
        </p:nvSpPr>
        <p:spPr>
          <a:xfrm rot="0">
            <a:off x="1453515" y="664210"/>
            <a:ext cx="8426450" cy="76263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200" b="1">
                <a:latin typeface="Calibri" charset="0"/>
                <a:ea typeface="맑은 고딕" charset="0"/>
              </a:rPr>
              <a:t>1.1.</a:t>
            </a:r>
            <a:r>
              <a:rPr sz="3200" b="1">
                <a:latin typeface="Calibri" charset="0"/>
                <a:ea typeface="맑은 고딕" charset="0"/>
              </a:rPr>
              <a:t> 추진배경</a:t>
            </a:r>
            <a:endParaRPr lang="ko-KR" altLang="en-US" sz="3200" b="1">
              <a:latin typeface="Calibri" charset="0"/>
              <a:ea typeface="맑은 고딕" charset="0"/>
            </a:endParaRPr>
          </a:p>
        </p:txBody>
      </p:sp>
      <p:sp>
        <p:nvSpPr>
          <p:cNvPr id="4" name="텍스트 상자 52"/>
          <p:cNvSpPr txBox="1">
            <a:spLocks/>
          </p:cNvSpPr>
          <p:nvPr/>
        </p:nvSpPr>
        <p:spPr>
          <a:xfrm rot="0">
            <a:off x="1381760" y="1472565"/>
            <a:ext cx="4897120" cy="347408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최근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 </a:t>
            </a:r>
            <a:r>
              <a:rPr sz="2000" i="0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부동산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 </a:t>
            </a:r>
            <a:r>
              <a:rPr sz="2000" i="0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하락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을 전망하는 전문가들이 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많습니다.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 그렇기 때문에 우리는 지금 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부동산에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 관심을 가져야 할 때라고 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생각합니다.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 하지만 진입장벽이 높기에 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추진하였습니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다.</a:t>
            </a:r>
            <a:endParaRPr lang="ko-KR" altLang="en-US" sz="2000" i="0" b="1">
              <a:solidFill>
                <a:srgbClr val="000000"/>
              </a:solidFill>
              <a:latin typeface="Malgun Gothic" charset="0"/>
              <a:ea typeface="Malgun Gothic" charset="0"/>
            </a:endParaRPr>
          </a:p>
        </p:txBody>
      </p:sp>
      <p:pic>
        <p:nvPicPr>
          <p:cNvPr id="5" name="그림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54850" y="1473200"/>
            <a:ext cx="3893820" cy="424688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54"/>
          <p:cNvSpPr txBox="1">
            <a:spLocks/>
          </p:cNvSpPr>
          <p:nvPr>
            <p:ph type="title" idx="2"/>
          </p:nvPr>
        </p:nvSpPr>
        <p:spPr>
          <a:xfrm rot="0">
            <a:off x="1470660" y="664210"/>
            <a:ext cx="8426450" cy="76263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spcBef>
                <a:spcPct val="0"/>
              </a:spcBef>
              <a:buFontTx/>
              <a:buNone/>
            </a:pPr>
            <a:r>
              <a:rPr lang="ko-KR" sz="3200" b="1">
                <a:latin typeface="Calibri" charset="0"/>
                <a:ea typeface="맑은 고딕" charset="0"/>
              </a:rPr>
              <a:t>1.2.</a:t>
            </a:r>
            <a:r>
              <a:rPr sz="3200" b="1">
                <a:latin typeface="Calibri" charset="0"/>
                <a:ea typeface="맑은 고딕" charset="0"/>
              </a:rPr>
              <a:t> 목적, 목표</a:t>
            </a:r>
            <a:endParaRPr lang="ko-KR" altLang="en-US" sz="3200" b="1">
              <a:latin typeface="Calibri" charset="0"/>
              <a:ea typeface="맑은 고딕" charset="0"/>
            </a:endParaRPr>
          </a:p>
        </p:txBody>
      </p:sp>
      <p:sp>
        <p:nvSpPr>
          <p:cNvPr id="3" name="텍스트 상자 55"/>
          <p:cNvSpPr txBox="1">
            <a:spLocks/>
          </p:cNvSpPr>
          <p:nvPr/>
        </p:nvSpPr>
        <p:spPr>
          <a:xfrm rot="0">
            <a:off x="1390650" y="2393950"/>
            <a:ext cx="4166235" cy="207708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 </a:t>
            </a:r>
            <a:r>
              <a:rPr sz="2000" i="0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위기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는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 </a:t>
            </a:r>
            <a:r>
              <a:rPr sz="2000" i="0" b="1">
                <a:solidFill>
                  <a:srgbClr val="0611F2"/>
                </a:solidFill>
                <a:latin typeface="Malgun Gothic" charset="0"/>
                <a:ea typeface="Malgun Gothic" charset="0"/>
              </a:rPr>
              <a:t>기회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다.</a:t>
            </a:r>
            <a:endParaRPr lang="ko-KR" altLang="en-US" sz="2000" i="0" b="1">
              <a:solidFill>
                <a:srgbClr val="000000"/>
              </a:solidFill>
              <a:latin typeface="Malgun Gothic" charset="0"/>
              <a:ea typeface="Malgun Gothic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그만큼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 관심을 많이 가져야 </a:t>
            </a:r>
            <a:r>
              <a:rPr sz="2000" i="0" b="1">
                <a:solidFill>
                  <a:srgbClr val="0611F2"/>
                </a:solidFill>
                <a:latin typeface="Malgun Gothic" charset="0"/>
                <a:ea typeface="Malgun Gothic" charset="0"/>
              </a:rPr>
              <a:t>기회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를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 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잡을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 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수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 있습니다. 그래서 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주식차트처럼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 </a:t>
            </a:r>
            <a:r>
              <a:rPr sz="2000" i="0" b="1">
                <a:solidFill>
                  <a:srgbClr val="0611F2"/>
                </a:solidFill>
                <a:latin typeface="Malgun Gothic" charset="0"/>
                <a:ea typeface="Malgun Gothic" charset="0"/>
              </a:rPr>
              <a:t>쉽게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 </a:t>
            </a:r>
            <a:r>
              <a:rPr sz="2000" i="0" b="1">
                <a:solidFill>
                  <a:srgbClr val="0611F2"/>
                </a:solidFill>
                <a:latin typeface="Malgun Gothic" charset="0"/>
                <a:ea typeface="Malgun Gothic" charset="0"/>
              </a:rPr>
              <a:t>거래</a:t>
            </a:r>
            <a:r>
              <a:rPr sz="2000" i="0" b="1">
                <a:solidFill>
                  <a:srgbClr val="0611F2"/>
                </a:solidFill>
                <a:latin typeface="Malgun Gothic" charset="0"/>
                <a:ea typeface="Malgun Gothic" charset="0"/>
              </a:rPr>
              <a:t> 동향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을 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알고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 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싶어서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 만들게 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되었습니다.</a:t>
            </a:r>
            <a:endParaRPr lang="ko-KR" altLang="en-US" sz="2000" i="0" b="1">
              <a:solidFill>
                <a:srgbClr val="000000"/>
              </a:solidFill>
              <a:latin typeface="Malgun Gothic" charset="0"/>
              <a:ea typeface="Malgun Gothic" charset="0"/>
            </a:endParaRPr>
          </a:p>
        </p:txBody>
      </p:sp>
      <p:pic>
        <p:nvPicPr>
          <p:cNvPr id="4" name="그림 1" descr="C:/Users/KimYB/AppData/Roaming/PolarisOffice/ETemp/1736_22153296/fImage276376841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83275" y="1567815"/>
            <a:ext cx="5520055" cy="37979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7"/>
          <p:cNvSpPr txBox="1">
            <a:spLocks/>
          </p:cNvSpPr>
          <p:nvPr>
            <p:ph type="title" idx="1"/>
          </p:nvPr>
        </p:nvSpPr>
        <p:spPr>
          <a:xfrm rot="0">
            <a:off x="679450" y="330835"/>
            <a:ext cx="10843260" cy="1144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2</a:t>
            </a: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.</a:t>
            </a: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 개발 일정</a:t>
            </a:r>
            <a:endParaRPr lang="ko-KR" altLang="en-US" sz="4400" b="1">
              <a:latin typeface="맑은 고딕" charset="0"/>
              <a:ea typeface="맑은 고딕" charset="0"/>
              <a:cs typeface="+mj-cs"/>
            </a:endParaRPr>
          </a:p>
        </p:txBody>
      </p:sp>
      <p:graphicFrame>
        <p:nvGraphicFramePr>
          <p:cNvPr id="3" name="표 16"/>
          <p:cNvGraphicFramePr>
            <a:graphicFrameLocks noGrp="1"/>
          </p:cNvGraphicFramePr>
          <p:nvPr/>
        </p:nvGraphicFramePr>
        <p:xfrm>
          <a:off x="688975" y="1397635"/>
          <a:ext cx="10772775" cy="478917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643255"/>
                <a:gridCol w="897255"/>
                <a:gridCol w="762000"/>
                <a:gridCol w="497840"/>
                <a:gridCol w="497840"/>
                <a:gridCol w="497840"/>
                <a:gridCol w="497840"/>
                <a:gridCol w="497840"/>
                <a:gridCol w="497840"/>
                <a:gridCol w="497840"/>
                <a:gridCol w="635"/>
                <a:gridCol w="497205"/>
                <a:gridCol w="497840"/>
                <a:gridCol w="635"/>
                <a:gridCol w="497205"/>
                <a:gridCol w="1270"/>
                <a:gridCol w="496570"/>
                <a:gridCol w="1905"/>
                <a:gridCol w="495935"/>
                <a:gridCol w="2540"/>
                <a:gridCol w="495300"/>
                <a:gridCol w="3175"/>
                <a:gridCol w="494665"/>
                <a:gridCol w="497840"/>
                <a:gridCol w="497840"/>
                <a:gridCol w="5080"/>
                <a:gridCol w="499745"/>
              </a:tblGrid>
              <a:tr h="234950">
                <a:tc gridSpan="3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구분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B98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17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sz="14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월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B98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7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3월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B98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27330"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Lv.1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B98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Lv.2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CC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lang="ko-KR" sz="14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6일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Calibri Light" charset="0"/>
                          <a:ea typeface="맑은 고딕" charset="0"/>
                        </a:rPr>
                        <a:t>7</a:t>
                      </a:r>
                      <a:r>
                        <a:rPr lang="ko-KR" sz="1400" kern="1200" i="0" b="0">
                          <a:solidFill>
                            <a:schemeClr val="tx1"/>
                          </a:solidFill>
                          <a:latin typeface="Calibri Light" charset="0"/>
                          <a:ea typeface="맑은 고딕" charset="0"/>
                        </a:rPr>
                        <a:t>일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Calibri Light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Calibri Light" charset="0"/>
                          <a:ea typeface="맑은 고딕" charset="0"/>
                        </a:rPr>
                        <a:t>8</a:t>
                      </a:r>
                      <a:r>
                        <a:rPr lang="ko-KR" sz="1400" kern="1200" i="0" b="0">
                          <a:solidFill>
                            <a:schemeClr val="tx1"/>
                          </a:solidFill>
                          <a:latin typeface="Calibri Light" charset="0"/>
                          <a:ea typeface="맑은 고딕" charset="0"/>
                        </a:rPr>
                        <a:t>일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Calibri Light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r>
                        <a:rPr lang="ko-KR"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r>
                        <a:rPr lang="ko-KR"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12</a:t>
                      </a:r>
                      <a:r>
                        <a:rPr lang="ko-KR"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13</a:t>
                      </a:r>
                      <a:r>
                        <a:rPr lang="ko-KR"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14</a:t>
                      </a:r>
                      <a:r>
                        <a:rPr lang="ko-KR"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5일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27일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28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1일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2일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3일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4일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09245">
                <a:tc row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기획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B98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기획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CC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계획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sz="14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~2/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5EBC8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tx1"/>
                        </a:solidFill>
                        <a:latin typeface="Calibri Light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tx1"/>
                        </a:solidFill>
                        <a:latin typeface="Calibri Light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30924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실제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sz="14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~2/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tx1"/>
                        </a:solidFill>
                        <a:latin typeface="Calibri Light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tx1"/>
                        </a:solidFill>
                        <a:latin typeface="Calibri Light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309245">
                <a:tc rowSpan="1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구현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B98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lang="ko-KR"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홈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CC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계획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2/8~2/9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5EBC8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tx1"/>
                        </a:solidFill>
                        <a:latin typeface="Calibri Light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tx1"/>
                        </a:solidFill>
                        <a:latin typeface="Calibri Light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30924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실제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2/8~2/9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tx1"/>
                        </a:solidFill>
                        <a:latin typeface="Calibri Light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tx1"/>
                        </a:solidFill>
                        <a:latin typeface="Calibri Light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tx1"/>
                        </a:solidFill>
                        <a:latin typeface="Calibri Light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</a:tr>
              <a:tr h="30924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Calibri Light" charset="0"/>
                          <a:ea typeface="맑은 고딕" charset="0"/>
                        </a:rPr>
                        <a:t>메</a:t>
                      </a:r>
                      <a:r>
                        <a:rPr lang="ko-KR" sz="1400" kern="1200" i="0" b="0">
                          <a:solidFill>
                            <a:schemeClr val="tx1"/>
                          </a:solidFill>
                          <a:latin typeface="Calibri Light" charset="0"/>
                          <a:ea typeface="맑은 고딕" charset="0"/>
                        </a:rPr>
                        <a:t>인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Calibri Light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CC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계획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2/10~2/11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5EBC8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tx1"/>
                        </a:solidFill>
                        <a:latin typeface="Calibri Light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tx1"/>
                        </a:solidFill>
                        <a:latin typeface="Calibri Light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30924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실제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2/10~2/11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tx1"/>
                        </a:solidFill>
                        <a:latin typeface="Calibri Light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tx1"/>
                        </a:solidFill>
                        <a:latin typeface="Calibri Light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30924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콘텐</a:t>
                      </a:r>
                      <a:r>
                        <a:rPr lang="ko-KR"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츠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CC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계획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2/1</a:t>
                      </a:r>
                      <a:r>
                        <a:rPr lang="ko-KR"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~2/13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5EBC8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</a:tr>
              <a:tr h="30924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실제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2/1</a:t>
                      </a:r>
                      <a:r>
                        <a:rPr lang="ko-KR"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~2/13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</a:tr>
              <a:tr h="30924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웹뷰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CC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계획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4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2/1</a:t>
                      </a:r>
                      <a:r>
                        <a:rPr lang="ko-KR"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~2/1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5EBC8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</a:tr>
              <a:tr h="30924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실제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4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2/1</a:t>
                      </a:r>
                      <a:r>
                        <a:rPr lang="ko-KR"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~2/1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</a:tr>
              <a:tr h="30924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전자정부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셋팅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CC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계획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5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27~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5EBC8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</a:tr>
              <a:tr h="30670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실제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8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27~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</a:tr>
              <a:tr h="30924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전자정부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lang="ko-KR"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r>
                        <a:rPr lang="ko-KR"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변경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CC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계획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lang="ko-KR"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~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5EBC8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0924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실제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lang="ko-KR"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~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9"/>
          <p:cNvSpPr txBox="1">
            <a:spLocks/>
          </p:cNvSpPr>
          <p:nvPr>
            <p:ph type="title" idx="2"/>
          </p:nvPr>
        </p:nvSpPr>
        <p:spPr>
          <a:xfrm rot="0">
            <a:off x="679450" y="445135"/>
            <a:ext cx="10843260" cy="1144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3</a:t>
            </a: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.</a:t>
            </a: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 </a:t>
            </a: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화면 설계</a:t>
            </a:r>
            <a:endParaRPr lang="ko-KR" altLang="en-US" sz="4400" b="1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그림 30" descr="C:/Users/KimYB/AppData/Roaming/PolarisOffice/ETemp/1736_22153296/fImage32407998467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3500" y="2280920"/>
            <a:ext cx="9392285" cy="3972560"/>
          </a:xfrm>
          <a:prstGeom prst="rect"/>
          <a:noFill/>
        </p:spPr>
      </p:pic>
      <p:sp>
        <p:nvSpPr>
          <p:cNvPr id="4" name="텍스트 개체 틀 31"/>
          <p:cNvSpPr txBox="1">
            <a:spLocks/>
          </p:cNvSpPr>
          <p:nvPr>
            <p:ph type="title" idx="3"/>
          </p:nvPr>
        </p:nvSpPr>
        <p:spPr>
          <a:xfrm rot="0">
            <a:off x="1377315" y="1378585"/>
            <a:ext cx="8426450" cy="76263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200" b="1">
                <a:latin typeface="Calibri" charset="0"/>
                <a:ea typeface="맑은 고딕" charset="0"/>
              </a:rPr>
              <a:t>3.1.</a:t>
            </a:r>
            <a:r>
              <a:rPr lang="ko-KR" sz="3200" b="1">
                <a:latin typeface="Calibri" charset="0"/>
                <a:ea typeface="맑은 고딕" charset="0"/>
              </a:rPr>
              <a:t> 홈</a:t>
            </a:r>
            <a:endParaRPr lang="ko-KR" altLang="en-US" sz="3200" b="1">
              <a:latin typeface="Calibri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9"/>
          <p:cNvSpPr txBox="1">
            <a:spLocks/>
          </p:cNvSpPr>
          <p:nvPr>
            <p:ph type="title" idx="2"/>
          </p:nvPr>
        </p:nvSpPr>
        <p:spPr>
          <a:xfrm rot="0">
            <a:off x="679450" y="445135"/>
            <a:ext cx="10843260" cy="1144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3</a:t>
            </a: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.</a:t>
            </a: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 </a:t>
            </a: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화면 설계</a:t>
            </a:r>
            <a:endParaRPr lang="ko-KR" altLang="en-US" sz="4400" b="1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텍스트 개체 틀 31"/>
          <p:cNvSpPr txBox="1">
            <a:spLocks/>
          </p:cNvSpPr>
          <p:nvPr>
            <p:ph type="title" idx="3"/>
          </p:nvPr>
        </p:nvSpPr>
        <p:spPr>
          <a:xfrm rot="0">
            <a:off x="2034540" y="1426210"/>
            <a:ext cx="8426450" cy="76263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200" b="1">
                <a:latin typeface="Calibri" charset="0"/>
                <a:ea typeface="맑은 고딕" charset="0"/>
              </a:rPr>
              <a:t>3.2.메인</a:t>
            </a:r>
            <a:endParaRPr lang="ko-KR" altLang="en-US" sz="3200" b="1">
              <a:latin typeface="Calibri" charset="0"/>
              <a:ea typeface="맑은 고딕" charset="0"/>
            </a:endParaRPr>
          </a:p>
        </p:txBody>
      </p:sp>
      <p:pic>
        <p:nvPicPr>
          <p:cNvPr id="5" name="그림 35" descr="C:/Users/KimYB/AppData/Roaming/PolarisOffice/ETemp/1736_22153296/fImage67229167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14825" y="2190750"/>
            <a:ext cx="3573780" cy="41059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9"/>
          <p:cNvSpPr txBox="1">
            <a:spLocks/>
          </p:cNvSpPr>
          <p:nvPr>
            <p:ph type="title" idx="2"/>
          </p:nvPr>
        </p:nvSpPr>
        <p:spPr>
          <a:xfrm rot="0">
            <a:off x="679450" y="445135"/>
            <a:ext cx="10843260" cy="1144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3</a:t>
            </a: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.</a:t>
            </a: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 </a:t>
            </a: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화면 설계</a:t>
            </a:r>
            <a:endParaRPr lang="ko-KR" altLang="en-US" sz="4400" b="1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텍스트 개체 틀 31"/>
          <p:cNvSpPr txBox="1">
            <a:spLocks/>
          </p:cNvSpPr>
          <p:nvPr>
            <p:ph type="title" idx="3"/>
          </p:nvPr>
        </p:nvSpPr>
        <p:spPr>
          <a:xfrm rot="0">
            <a:off x="1377315" y="1378585"/>
            <a:ext cx="8426450" cy="76263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200" b="1">
                <a:latin typeface="Calibri" charset="0"/>
                <a:ea typeface="맑은 고딕" charset="0"/>
              </a:rPr>
              <a:t>3.3.</a:t>
            </a:r>
            <a:r>
              <a:rPr lang="ko-KR" sz="3200" b="1">
                <a:latin typeface="Calibri" charset="0"/>
                <a:ea typeface="맑은 고딕" charset="0"/>
              </a:rPr>
              <a:t> 컨텐츠</a:t>
            </a:r>
            <a:endParaRPr lang="ko-KR" altLang="en-US" sz="3200" b="1">
              <a:latin typeface="Calibri" charset="0"/>
              <a:ea typeface="맑은 고딕" charset="0"/>
            </a:endParaRPr>
          </a:p>
        </p:txBody>
      </p:sp>
      <p:pic>
        <p:nvPicPr>
          <p:cNvPr id="5" name="그림 33" descr="C:/Users/KimYB/AppData/Roaming/PolarisOffice/ETemp/1736_22153296/fImage122272165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76525" y="2190750"/>
            <a:ext cx="6639560" cy="41484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9"/>
          <p:cNvSpPr txBox="1">
            <a:spLocks/>
          </p:cNvSpPr>
          <p:nvPr>
            <p:ph type="title" idx="2"/>
          </p:nvPr>
        </p:nvSpPr>
        <p:spPr>
          <a:xfrm rot="0">
            <a:off x="679450" y="445135"/>
            <a:ext cx="10843895" cy="1144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3.</a:t>
            </a: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 화면 설계</a:t>
            </a:r>
            <a:endParaRPr lang="ko-KR" altLang="en-US" sz="4400" b="1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텍스트 개체 틀 31"/>
          <p:cNvSpPr txBox="1">
            <a:spLocks/>
          </p:cNvSpPr>
          <p:nvPr>
            <p:ph type="title" idx="3"/>
          </p:nvPr>
        </p:nvSpPr>
        <p:spPr>
          <a:xfrm rot="0">
            <a:off x="1377315" y="1378585"/>
            <a:ext cx="8427085" cy="76327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200" b="1">
                <a:latin typeface="Calibri" charset="0"/>
                <a:ea typeface="맑은 고딕" charset="0"/>
              </a:rPr>
              <a:t>3.4.</a:t>
            </a:r>
            <a:r>
              <a:rPr lang="ko-KR" sz="3200" b="1">
                <a:latin typeface="Calibri" charset="0"/>
                <a:ea typeface="맑은 고딕" charset="0"/>
              </a:rPr>
              <a:t> 웹뷰 홈</a:t>
            </a:r>
            <a:endParaRPr lang="ko-KR" altLang="en-US" sz="3200" b="1">
              <a:latin typeface="Calibri" charset="0"/>
              <a:ea typeface="맑은 고딕" charset="0"/>
            </a:endParaRPr>
          </a:p>
        </p:txBody>
      </p:sp>
      <p:pic>
        <p:nvPicPr>
          <p:cNvPr id="5" name="Picture " descr="C:/Users/abc28/AppData/Roaming/PolarisOffice/ETemp/14892_14092000/fImage61853186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66360" y="2139315"/>
            <a:ext cx="2014220" cy="40532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9"/>
          <p:cNvSpPr txBox="1">
            <a:spLocks/>
          </p:cNvSpPr>
          <p:nvPr>
            <p:ph type="title" idx="2"/>
          </p:nvPr>
        </p:nvSpPr>
        <p:spPr>
          <a:xfrm rot="0">
            <a:off x="679450" y="445135"/>
            <a:ext cx="10843895" cy="1144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3.</a:t>
            </a: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 화면 설계</a:t>
            </a:r>
            <a:endParaRPr lang="ko-KR" altLang="en-US" sz="4400" b="1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텍스트 개체 틀 31"/>
          <p:cNvSpPr txBox="1">
            <a:spLocks/>
          </p:cNvSpPr>
          <p:nvPr>
            <p:ph type="title" idx="3"/>
          </p:nvPr>
        </p:nvSpPr>
        <p:spPr>
          <a:xfrm rot="0">
            <a:off x="1377315" y="1378585"/>
            <a:ext cx="8427085" cy="76327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200" b="1">
                <a:latin typeface="Calibri" charset="0"/>
                <a:ea typeface="맑은 고딕" charset="0"/>
              </a:rPr>
              <a:t>3.5.</a:t>
            </a:r>
            <a:r>
              <a:rPr lang="ko-KR" sz="3200" b="1">
                <a:latin typeface="Calibri" charset="0"/>
                <a:ea typeface="맑은 고딕" charset="0"/>
              </a:rPr>
              <a:t> 웹뷰 메인</a:t>
            </a:r>
            <a:endParaRPr lang="ko-KR" altLang="en-US" sz="3200" b="1">
              <a:latin typeface="Calibri" charset="0"/>
              <a:ea typeface="맑은 고딕" charset="0"/>
            </a:endParaRPr>
          </a:p>
        </p:txBody>
      </p:sp>
      <p:pic>
        <p:nvPicPr>
          <p:cNvPr id="6" name="그림 29" descr="C:/Users/abc28/AppData/Roaming/PolarisOffice/ETemp/14892_14092000/fImage6722016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49040" y="2252980"/>
            <a:ext cx="1980565" cy="4040505"/>
          </a:xfrm>
          <a:prstGeom prst="rect"/>
          <a:noFill/>
        </p:spPr>
      </p:pic>
      <p:pic>
        <p:nvPicPr>
          <p:cNvPr id="7" name="그림 30" descr="C:/Users/abc28/AppData/Roaming/PolarisOffice/ETemp/14892_14092000/fImage63386170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39535" y="2252980"/>
            <a:ext cx="1945640" cy="40786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프레젠테이션1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FFCC3ACD-5BDF-4085-943E-F04C5A732048}" vid="{7E4A28A7-6DE4-4CA1-801A-0DFC7DEE4EE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abc282v</cp:lastModifiedBy>
  <dc:title>PowerPoint 프레젠테이션</dc:title>
  <cp:version>9.104.151.49087</cp:version>
</cp:coreProperties>
</file>