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A78A2-4D92-9DFA-70C6-CD454B0F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C581-19B6-EB6E-BF54-313186060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734B2-C3A2-A0C5-8F5E-653FD0DA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85F6F-D610-3C19-4A27-C0DE40D7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6EC84-CE91-2EEB-55BE-7D3220A5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7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BD05-5AE8-669B-29BF-F44CCEA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D222C-A27E-1926-7136-922E301C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3B89-0F08-5692-4627-9F4B6C6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B2474-0AE8-703E-D788-06443586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7E5E1-0A4E-CECA-E17E-939E2270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195E0-B0E8-890D-487B-8787A7079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26249-F113-3540-378A-1018223C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0FD11-3131-1A57-4670-C12522D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6261B-4B78-B282-4D3C-9E30627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231D7-FDA0-2F18-2A9D-BBACAF6F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2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A1CAF-2229-912B-0E8C-28348430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42750-4403-3A34-6298-99A7E1AF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4F0FB-B3C4-F282-5351-53C2B938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31136-3F14-2F5C-9E28-C3364F58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CC04D-0796-3CA3-ACE2-632C837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6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27E43-6A3F-FB56-0E1F-6EB78685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F8E99-F95D-DF9F-083E-D685D1A3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BBFF-A946-B915-36A3-CB98D2B2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D6FC0-EFF3-4DA4-0F4E-CB9BB895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45A04-50AB-92F3-719E-5BA9683D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40DFA-EC9E-FD7C-68CD-5A15486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8643A-AFBE-0960-ADBD-C523F2A2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AA4DE7-6C01-9A06-A5BE-34C9A73E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EFC47-7BD9-063C-C240-CE55D57C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C9D92-CC4A-E630-BE6A-DFEDBEF4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3C510-A6F7-5716-7DD6-4B881D4B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9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66E7F-C9E1-7197-803B-55D2D544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5EAC2-7AC8-7CA8-7D1B-BC10179C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28961-1CDD-3C6D-51B4-BE0C76D4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EA4FC6-302C-17F6-DF1A-9473480E6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2F928B-DB7C-EE3A-47FC-BA9A55DD2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0EA9DB-A29E-4119-44CD-A79BFEE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4A660-594E-3E36-9F38-4F5098D5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BA17E-DE9B-7E26-8563-0DB2E2C0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45DD0-CB5F-9242-FCC5-768B91E5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E1C7D8-A420-D204-08A9-3D911FC8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73B80-72D7-D7FE-AA71-45BE0312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BBC55-565C-50FD-6E22-6F0F9D82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351232-481D-7887-5561-269D7B38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9A29F-C37F-05C7-2D4A-6827E3E9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B1BB1-BF9F-2D10-F785-EE1572C0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9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26F3-3627-5A2F-BB73-41E6A2D4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56346-3747-D4EB-57A6-2A4272F4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202FC-9C7D-74FA-142F-3F36998F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6D79A-D021-E809-D737-002FA97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CA731-1824-7345-4139-A96FEC97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26D1-8415-5394-35F4-0843E0E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FDF20-0A7C-655C-0DCF-77819D7F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4249C-8B61-C76B-A8FC-274B8153F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2DD7B-7CB2-3E40-0703-283C6E34D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2808C-7475-7479-395C-7CF174F9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D2B94-9AE3-462C-2FA7-A04DD6B7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37B0F-E133-E77D-26A2-E18C6F42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55059D-6FCF-0EC5-14D1-20E4959A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0CB66-5439-10EC-0BDE-8AC9F37A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D48CA-3D07-54EB-5C99-6C0D55EB4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A5DB-8F38-4CAC-AB71-5A51D18454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F114C-134F-E15A-7FC9-69211D15F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77CCA-073D-5D18-E7DA-26C1C24D4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D516D-63AB-43CD-029A-A1FBB0635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ESSLAB</a:t>
            </a:r>
            <a:br>
              <a:rPr lang="en-US" altLang="ko-KR" dirty="0"/>
            </a:br>
            <a:r>
              <a:rPr lang="en-US" altLang="ko-KR" dirty="0"/>
              <a:t>Backdoor with 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FB634C-510A-A748-FE2D-A1E00705B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Yeongbin</a:t>
            </a:r>
            <a:r>
              <a:rPr lang="en-US" altLang="ko-KR" dirty="0"/>
              <a:t> Jo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4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05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Preprocess trusted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48" y="180699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4,5</a:t>
            </a:r>
            <a:r>
              <a:rPr lang="ko-KR" altLang="en-US" dirty="0"/>
              <a:t>번은 같은 과정이지만 </a:t>
            </a:r>
            <a:r>
              <a:rPr lang="en-US" altLang="ko-KR" dirty="0"/>
              <a:t>4</a:t>
            </a:r>
            <a:r>
              <a:rPr lang="ko-KR" altLang="en-US" dirty="0"/>
              <a:t>번부터 </a:t>
            </a:r>
            <a:r>
              <a:rPr lang="ko-KR" altLang="en-US" dirty="0" err="1"/>
              <a:t>시작해야함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이유는 </a:t>
            </a:r>
            <a:r>
              <a:rPr lang="en-US" altLang="ko-KR" dirty="0"/>
              <a:t>cutting range</a:t>
            </a:r>
            <a:r>
              <a:rPr lang="ko-KR" altLang="en-US" dirty="0"/>
              <a:t> </a:t>
            </a:r>
            <a:r>
              <a:rPr lang="ko-KR" altLang="en-US" dirty="0" err="1"/>
              <a:t>설정때문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4963886" y="313435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0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05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Preprocess trusted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폴더는 </a:t>
            </a:r>
            <a:r>
              <a:rPr lang="en-US" altLang="ko-KR" dirty="0"/>
              <a:t>2</a:t>
            </a:r>
            <a:r>
              <a:rPr lang="ko-KR" altLang="en-US" dirty="0"/>
              <a:t>번에 선택한 폴더 그대로 입력하면 됨</a:t>
            </a:r>
            <a:r>
              <a:rPr lang="en-US" altLang="ko-KR" dirty="0"/>
              <a:t>(</a:t>
            </a:r>
            <a:r>
              <a:rPr lang="ko-KR" altLang="en-US" dirty="0"/>
              <a:t>그곳에 헤더파일이 </a:t>
            </a:r>
            <a:r>
              <a:rPr lang="ko-KR" altLang="en-US" dirty="0" err="1"/>
              <a:t>저장되어있음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841863" y="328530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C668D-2829-A962-2601-DFCCEE0B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23" y="1430232"/>
            <a:ext cx="5423263" cy="36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2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05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Preprocess trusted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폴더는 </a:t>
            </a:r>
            <a:r>
              <a:rPr lang="en-US" altLang="ko-KR" dirty="0"/>
              <a:t>2</a:t>
            </a:r>
            <a:r>
              <a:rPr lang="ko-KR" altLang="en-US" dirty="0"/>
              <a:t>번에 선택한 폴더 그대로 입력하면 됨</a:t>
            </a:r>
            <a:r>
              <a:rPr lang="en-US" altLang="ko-KR" dirty="0"/>
              <a:t>(</a:t>
            </a:r>
            <a:r>
              <a:rPr lang="ko-KR" altLang="en-US" dirty="0"/>
              <a:t>그곳에 헤더파일이 </a:t>
            </a:r>
            <a:r>
              <a:rPr lang="ko-KR" altLang="en-US" dirty="0" err="1"/>
              <a:t>저장되어있음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841863" y="328530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C668D-2829-A962-2601-DFCCEE0B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23" y="1430232"/>
            <a:ext cx="5423263" cy="36976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7A2735-7284-C208-C133-B704ACBB4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031" y="2346550"/>
            <a:ext cx="4299937" cy="216489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869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872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5. Preprocess trojan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번은 </a:t>
            </a:r>
            <a:r>
              <a:rPr lang="en-US" altLang="ko-KR" dirty="0"/>
              <a:t>4</a:t>
            </a:r>
            <a:r>
              <a:rPr lang="ko-KR" altLang="en-US" dirty="0"/>
              <a:t>번과 과정이 같음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841863" y="328530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C668D-2829-A962-2601-DFCCEE0B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23" y="1430232"/>
            <a:ext cx="5423263" cy="36976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7A2735-7284-C208-C133-B704ACBB4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031" y="2346550"/>
            <a:ext cx="4299937" cy="216489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073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203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1. Select trust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Trusted folder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656261" y="2475362"/>
            <a:ext cx="1831522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F8AB4D-61EE-E12B-502F-34D789A0A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56" y="1289280"/>
            <a:ext cx="6193753" cy="38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5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Select trojan data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Trojan data </a:t>
            </a:r>
            <a:r>
              <a:rPr lang="ko-KR" altLang="en-US" dirty="0"/>
              <a:t>선택 </a:t>
            </a:r>
            <a:r>
              <a:rPr lang="en-US" altLang="ko-KR" dirty="0"/>
              <a:t>(</a:t>
            </a:r>
            <a:r>
              <a:rPr lang="ko-KR" altLang="en-US" dirty="0"/>
              <a:t>본인이 원하는 데이터 하나 선택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711234" y="2841126"/>
            <a:ext cx="1737360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9AD2CA-739C-C127-FFB0-5526D293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88" y="964022"/>
            <a:ext cx="5932692" cy="41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93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3. Select train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841863" y="3206889"/>
            <a:ext cx="150222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38B8D-5886-86E8-1184-0449671E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19" y="1045029"/>
            <a:ext cx="6865698" cy="39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062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Select test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907177" y="3598778"/>
            <a:ext cx="1371600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38B8D-5886-86E8-1184-0449671E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19" y="1045029"/>
            <a:ext cx="6865698" cy="39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4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2719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5. Set split factor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Split factor </a:t>
            </a:r>
            <a:r>
              <a:rPr lang="ko-KR" altLang="en-US" dirty="0"/>
              <a:t>설정</a:t>
            </a:r>
            <a:r>
              <a:rPr lang="en-US" altLang="ko-KR" dirty="0"/>
              <a:t> ex) 0.7 (train 70%, test 30%)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73C3C-8003-3789-2E4D-9793F7C1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31" y="1351178"/>
            <a:ext cx="2942537" cy="3390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8C4CF8-5838-FFB1-80E2-9275DE478C0E}"/>
              </a:ext>
            </a:extLst>
          </p:cNvPr>
          <p:cNvSpPr/>
          <p:nvPr/>
        </p:nvSpPr>
        <p:spPr>
          <a:xfrm>
            <a:off x="5025490" y="3656098"/>
            <a:ext cx="2088424" cy="308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4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2719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5. Set split factor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Split factor </a:t>
            </a:r>
            <a:r>
              <a:rPr lang="ko-KR" altLang="en-US" dirty="0"/>
              <a:t>설정</a:t>
            </a:r>
            <a:r>
              <a:rPr lang="en-US" altLang="ko-KR" dirty="0"/>
              <a:t> ex) 0.7 (train 70%, test 30%)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73C3C-8003-3789-2E4D-9793F7C1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31" y="1351178"/>
            <a:ext cx="2942537" cy="3390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8C4CF8-5838-FFB1-80E2-9275DE478C0E}"/>
              </a:ext>
            </a:extLst>
          </p:cNvPr>
          <p:cNvSpPr/>
          <p:nvPr/>
        </p:nvSpPr>
        <p:spPr>
          <a:xfrm>
            <a:off x="5025490" y="3656098"/>
            <a:ext cx="2088424" cy="308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52273F-AB3B-CC4E-A5B2-B8E27AF0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767" y="1351178"/>
            <a:ext cx="6388463" cy="380836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450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E0CAA8-5566-6E58-AC88-8FFD0852A75A}"/>
              </a:ext>
            </a:extLst>
          </p:cNvPr>
          <p:cNvCxnSpPr>
            <a:cxnSpLocks/>
          </p:cNvCxnSpPr>
          <p:nvPr/>
        </p:nvCxnSpPr>
        <p:spPr>
          <a:xfrm>
            <a:off x="1652954" y="1459523"/>
            <a:ext cx="1841862" cy="4153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DDA5E3-0282-3F73-AEA1-489C11D2574C}"/>
              </a:ext>
            </a:extLst>
          </p:cNvPr>
          <p:cNvCxnSpPr>
            <a:cxnSpLocks/>
          </p:cNvCxnSpPr>
          <p:nvPr/>
        </p:nvCxnSpPr>
        <p:spPr>
          <a:xfrm>
            <a:off x="1831479" y="1860117"/>
            <a:ext cx="30801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688722-0F12-7803-EBE6-91167D266F84}"/>
              </a:ext>
            </a:extLst>
          </p:cNvPr>
          <p:cNvCxnSpPr>
            <a:cxnSpLocks/>
          </p:cNvCxnSpPr>
          <p:nvPr/>
        </p:nvCxnSpPr>
        <p:spPr>
          <a:xfrm>
            <a:off x="2663148" y="3710689"/>
            <a:ext cx="30801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246D8EB-D7BD-9C4A-E7B8-C0E672FE30E9}"/>
              </a:ext>
            </a:extLst>
          </p:cNvPr>
          <p:cNvCxnSpPr>
            <a:cxnSpLocks/>
          </p:cNvCxnSpPr>
          <p:nvPr/>
        </p:nvCxnSpPr>
        <p:spPr>
          <a:xfrm>
            <a:off x="3494816" y="5613512"/>
            <a:ext cx="30801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83EB-88BE-FD21-8641-EB09636D46BA}"/>
              </a:ext>
            </a:extLst>
          </p:cNvPr>
          <p:cNvSpPr txBox="1"/>
          <p:nvPr/>
        </p:nvSpPr>
        <p:spPr>
          <a:xfrm>
            <a:off x="4976815" y="1629284"/>
            <a:ext cx="22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D79F0-7F1D-8D5B-70C1-E13376E226D1}"/>
              </a:ext>
            </a:extLst>
          </p:cNvPr>
          <p:cNvSpPr txBox="1"/>
          <p:nvPr/>
        </p:nvSpPr>
        <p:spPr>
          <a:xfrm>
            <a:off x="5743303" y="3479856"/>
            <a:ext cx="2956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Make total dataset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DC3AE-F3CE-BA36-538A-8C8329F612A5}"/>
              </a:ext>
            </a:extLst>
          </p:cNvPr>
          <p:cNvSpPr txBox="1"/>
          <p:nvPr/>
        </p:nvSpPr>
        <p:spPr>
          <a:xfrm>
            <a:off x="6574971" y="5382679"/>
            <a:ext cx="408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6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666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1&amp;2. Select train &amp; test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&amp; Test </a:t>
            </a:r>
            <a:r>
              <a:rPr lang="ko-KR" altLang="en-US" dirty="0"/>
              <a:t>폴더 선택하기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06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5199017" y="2062430"/>
            <a:ext cx="1815737" cy="889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1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666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1&amp;2. Select train &amp; test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&amp; Test </a:t>
            </a:r>
            <a:r>
              <a:rPr lang="ko-KR" altLang="en-US" dirty="0"/>
              <a:t>폴더 선택하기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06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5199017" y="2062430"/>
            <a:ext cx="1815737" cy="889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22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3. Train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test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및 테스트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2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1320036" y="2954956"/>
            <a:ext cx="2010305" cy="474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6DB3B-04EC-E323-F32D-943A3537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22" y="2278828"/>
            <a:ext cx="7211919" cy="17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22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3. Train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test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2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1320036" y="2954956"/>
            <a:ext cx="2010305" cy="474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8EDD4D-EFD4-1B1E-CAB4-9F83C78E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22" y="2278828"/>
            <a:ext cx="7211919" cy="17483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97DCC2-3CE8-DBB7-DEEA-3591481D1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054" y="2179696"/>
            <a:ext cx="3759889" cy="194660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978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22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Save model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저장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2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1694045" y="3392906"/>
            <a:ext cx="1260911" cy="474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A6BCA-AEFA-742E-B5E0-8424BDE9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90" y="757929"/>
            <a:ext cx="6473942" cy="39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E667BD-581C-E73F-E930-909704E1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48" y="1616324"/>
            <a:ext cx="7250704" cy="3625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190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Main figure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05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E667BD-581C-E73F-E930-909704E1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" y="2116625"/>
            <a:ext cx="5249500" cy="2624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22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05" y="1957948"/>
            <a:ext cx="5171362" cy="29421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1A27A3-30EF-096F-68FB-4AF7521D50E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381897" y="3429000"/>
            <a:ext cx="1428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9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498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1. Make Preprocessing folder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 the preprocessing folder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이미 폴더가 있더라도 그 </a:t>
            </a:r>
            <a:r>
              <a:rPr lang="ko-KR" altLang="en-US" dirty="0" err="1"/>
              <a:t>상위폴더로</a:t>
            </a:r>
            <a:r>
              <a:rPr lang="ko-KR" altLang="en-US" dirty="0"/>
              <a:t> 등록해야 함</a:t>
            </a:r>
            <a:r>
              <a:rPr lang="en-US" altLang="ko-KR" dirty="0"/>
              <a:t>. </a:t>
            </a:r>
            <a:r>
              <a:rPr lang="ko-KR" altLang="en-US" dirty="0"/>
              <a:t>그래야 </a:t>
            </a:r>
            <a:r>
              <a:rPr lang="en-US" altLang="ko-KR" dirty="0"/>
              <a:t>preprocessing </a:t>
            </a:r>
            <a:r>
              <a:rPr lang="ko-KR" altLang="en-US" dirty="0"/>
              <a:t>파일이 저장됨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0DD890-027F-474C-5483-925D5B1D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45" y="1791629"/>
            <a:ext cx="5834879" cy="32747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F7B3ED-BFB2-9F35-3CE8-2F61D9E45F02}"/>
              </a:ext>
            </a:extLst>
          </p:cNvPr>
          <p:cNvSpPr/>
          <p:nvPr/>
        </p:nvSpPr>
        <p:spPr>
          <a:xfrm>
            <a:off x="1724297" y="2351314"/>
            <a:ext cx="21031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1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498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1. Make Preprocessing folder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Success preprocessing folder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0DD890-027F-474C-5483-925D5B1D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45" y="1791629"/>
            <a:ext cx="5834879" cy="32747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724297" y="2351314"/>
            <a:ext cx="21031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31B94-9B52-0094-9796-6FC35473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945" y="1873039"/>
            <a:ext cx="5629400" cy="311318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234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4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Make header file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Trusted data folder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만약 안에 헤더 파일이 있다면 오류가 뜸</a:t>
            </a:r>
            <a:r>
              <a:rPr lang="en-US" altLang="ko-KR" dirty="0"/>
              <a:t>)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489163" y="2677881"/>
            <a:ext cx="2599511" cy="287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ACC77-1704-E199-78E4-5412BB79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00329"/>
            <a:ext cx="5469892" cy="39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4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Make header file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하나의 폴더에 있는 </a:t>
            </a:r>
            <a:r>
              <a:rPr lang="en-US" altLang="ko-KR" dirty="0"/>
              <a:t>csv</a:t>
            </a:r>
            <a:r>
              <a:rPr lang="ko-KR" altLang="en-US" dirty="0"/>
              <a:t>들을 하나의 </a:t>
            </a:r>
            <a:r>
              <a:rPr lang="en-US" altLang="ko-KR" dirty="0"/>
              <a:t>header file</a:t>
            </a:r>
            <a:r>
              <a:rPr lang="ko-KR" altLang="en-US" dirty="0"/>
              <a:t>로 만듦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489163" y="2677881"/>
            <a:ext cx="2599511" cy="287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01B58C-B0DE-AB4E-79A3-BF663C91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81" y="1227908"/>
            <a:ext cx="5547817" cy="39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4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Make header file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완료되면 해당 메시지가 뜸</a:t>
            </a:r>
            <a:endParaRPr lang="en-US" altLang="ko-KR" dirty="0"/>
          </a:p>
          <a:p>
            <a:pPr algn="ctr"/>
            <a:r>
              <a:rPr lang="en-US" altLang="ko-KR" dirty="0"/>
              <a:t>(Trojan </a:t>
            </a:r>
            <a:r>
              <a:rPr lang="en-US" altLang="ko-KR" dirty="0" err="1"/>
              <a:t>folde</a:t>
            </a:r>
            <a:r>
              <a:rPr lang="ko-KR" altLang="en-US" dirty="0"/>
              <a:t>도 똑같음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489163" y="2677881"/>
            <a:ext cx="2599511" cy="287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20D985-5591-E5A1-B8AB-C170A0E5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81" y="1227908"/>
            <a:ext cx="5547817" cy="3949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EE57BA-25DE-E05F-3458-CED49105D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48" y="2132585"/>
            <a:ext cx="5944102" cy="25928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623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331</Words>
  <Application>Microsoft Office PowerPoint</Application>
  <PresentationFormat>와이드스크린</PresentationFormat>
  <Paragraphs>91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ESSLAB Backdoor with 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ESSLAB Backdoor with ML</dc:title>
  <dc:creator>ESSLAB</dc:creator>
  <cp:lastModifiedBy>ESSLAB</cp:lastModifiedBy>
  <cp:revision>10</cp:revision>
  <dcterms:created xsi:type="dcterms:W3CDTF">2024-01-03T05:19:38Z</dcterms:created>
  <dcterms:modified xsi:type="dcterms:W3CDTF">2024-01-05T04:39:40Z</dcterms:modified>
</cp:coreProperties>
</file>