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6B8D3-0325-4955-8E2D-1516E2B74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1380D4-3BD9-42BB-B49D-3C344B07A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F0F443-1F8A-44F2-B1EF-DEA7D841D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79CE-3358-40E0-BFC3-0E2DE6E77881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A698A7-C37C-4086-98E8-E38CFE38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7FB09C-9C51-497D-89F0-EE91CA9B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2C8C-C2C5-4CD7-AD08-4F8A5EEA9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20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60386-E6EB-45DA-AACB-31631C10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537C3A-8AA6-47F6-9321-28556C2B5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25FA85-31CE-4E6F-9974-BDDFE23A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79CE-3358-40E0-BFC3-0E2DE6E77881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043AE8-5A76-4133-B80D-1E766826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42271A-1D56-4BF5-ACAD-5716D4BB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2C8C-C2C5-4CD7-AD08-4F8A5EEA9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79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706D3E-3EBE-4D04-AE4C-8F2A12F37C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5FA4C1-066F-4779-B4EC-3C74FE61B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5F837D-08B5-4BDA-B60D-CBACCBAF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79CE-3358-40E0-BFC3-0E2DE6E77881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367820-FE51-41FB-A002-6C84CD62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81567-C2DA-4F08-A588-C952F1D10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2C8C-C2C5-4CD7-AD08-4F8A5EEA9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47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759DB-0622-4553-8FE5-AB289746A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2C9BF6-50C5-4F66-9882-83B2A2717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0B77D6-F5F0-4202-98A3-CBF6D99C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79CE-3358-40E0-BFC3-0E2DE6E77881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F41EB-B5DE-477B-B041-9944E70E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CCA2F9-29A0-4515-87B8-EABF20AE1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2C8C-C2C5-4CD7-AD08-4F8A5EEA9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73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B7E9D-CDF7-416A-B2D7-3AEBF65C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1A709D-9542-42F6-8A21-405BA13B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157167-BBA5-41E7-BAA4-52F980678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79CE-3358-40E0-BFC3-0E2DE6E77881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7F8F8-9DF5-4A9F-BFFF-1B909A420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D8AA1A-5595-4985-9005-9C7B9C8E5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2C8C-C2C5-4CD7-AD08-4F8A5EEA9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36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3A0C2-331E-4C2F-B245-8E14296E6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3576E3-CAFE-476F-ABF8-9463FE1A4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49A32F-0E0C-490C-9336-31A395476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FB4591-E046-4299-B5DF-17216F383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79CE-3358-40E0-BFC3-0E2DE6E77881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283EE-C511-4FA1-A9E6-7C98D0160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10911D-D6E6-4C99-BE4F-286FE253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2C8C-C2C5-4CD7-AD08-4F8A5EEA9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8B69A-6BDC-40FB-9AE3-AD0793A7C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192330-98DA-47F6-A848-EA89926B8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A4021C-A8C9-4DC6-A4D2-551A3764A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75C13E-A012-4A39-8E8E-9A2099642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8F8E8F-7BA6-447F-A7D4-CE22D319C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B7E42E-BA33-4E78-9427-E1B93C003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79CE-3358-40E0-BFC3-0E2DE6E77881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1C91E9-B175-49A9-AAE5-FABC7072B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B7D461-FD77-4649-9A9C-3325447B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2C8C-C2C5-4CD7-AD08-4F8A5EEA9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60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945B3-454C-4C73-8394-A3521115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76DD9A-E13A-400F-B47F-792D32643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79CE-3358-40E0-BFC3-0E2DE6E77881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28F9F4-D91A-497C-BCA1-8ADC3990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28665F-8930-4445-B933-C898F8FC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2C8C-C2C5-4CD7-AD08-4F8A5EEA9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41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F189CC-5F71-4420-9190-D65DDD13F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79CE-3358-40E0-BFC3-0E2DE6E77881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8CDD02-AB79-475F-A8F8-FDB1FF0C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69E867-B268-49E5-9BB9-5DA0E7FBA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2C8C-C2C5-4CD7-AD08-4F8A5EEA9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59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9C582-7951-4A11-B0E1-5E55CE839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2C4F55-9597-412F-A4AF-43DEA301E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A91D8B-B6DA-4ED3-9867-DC9BCABC6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16EEE3-E2FA-4734-9EEE-CE3B42593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79CE-3358-40E0-BFC3-0E2DE6E77881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1CF381-6680-441E-A8EC-334A9E7F3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1EA04E-7933-406C-A780-91BAE9BA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2C8C-C2C5-4CD7-AD08-4F8A5EEA9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56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C4831-9037-4DEF-8848-2BE9E59B9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DC430D-B091-4732-B010-A83E9CF54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AEB3BF-F6BA-451A-A7FF-9D86131BA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69D5D0-D68A-4525-862D-DD818157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79CE-3358-40E0-BFC3-0E2DE6E77881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3962B5-243F-4574-8998-C61361AAA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AA9940-118B-4C3A-B2FC-772917BC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2C8C-C2C5-4CD7-AD08-4F8A5EEA9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6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5571DA-314D-4F24-AEA5-24F4892DB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26CA2A-8D21-4861-9B52-F54F55214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4EA1F7-08C8-4903-8D88-9F23E01A6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179CE-3358-40E0-BFC3-0E2DE6E77881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25EB97-B73D-4D81-AA45-26AAC36D6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0A61C7-A540-4543-BC46-07B022CA3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F2C8C-C2C5-4CD7-AD08-4F8A5EEA9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7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C7AA47D-2E3C-4152-9979-FF3A9BF307B9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F0AA573-C03B-4D33-927B-1F8980D1D622}"/>
              </a:ext>
            </a:extLst>
          </p:cNvPr>
          <p:cNvGrpSpPr/>
          <p:nvPr/>
        </p:nvGrpSpPr>
        <p:grpSpPr>
          <a:xfrm>
            <a:off x="1228436" y="2552761"/>
            <a:ext cx="3639127" cy="1752478"/>
            <a:chOff x="4424218" y="2420050"/>
            <a:chExt cx="3639127" cy="175247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AB8F82-0C03-48C4-864E-45556394CC8F}"/>
                </a:ext>
              </a:extLst>
            </p:cNvPr>
            <p:cNvSpPr/>
            <p:nvPr/>
          </p:nvSpPr>
          <p:spPr>
            <a:xfrm>
              <a:off x="5394036" y="2429164"/>
              <a:ext cx="2669309" cy="3602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D9DAB2-CCD8-49C1-B7A5-9733923E9229}"/>
                </a:ext>
              </a:extLst>
            </p:cNvPr>
            <p:cNvSpPr txBox="1"/>
            <p:nvPr/>
          </p:nvSpPr>
          <p:spPr>
            <a:xfrm>
              <a:off x="4424218" y="2420050"/>
              <a:ext cx="969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</a:t>
              </a:r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5999B78-0054-405A-900B-973034FC6F78}"/>
                </a:ext>
              </a:extLst>
            </p:cNvPr>
            <p:cNvSpPr/>
            <p:nvPr/>
          </p:nvSpPr>
          <p:spPr>
            <a:xfrm>
              <a:off x="5394036" y="2881746"/>
              <a:ext cx="2669309" cy="3602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92868D-4D7F-4F17-A0AD-8114B5D06657}"/>
                </a:ext>
              </a:extLst>
            </p:cNvPr>
            <p:cNvSpPr txBox="1"/>
            <p:nvPr/>
          </p:nvSpPr>
          <p:spPr>
            <a:xfrm>
              <a:off x="4424218" y="2872632"/>
              <a:ext cx="969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PW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F1C26C-7DFE-4298-83B7-96160CC7BB00}"/>
                </a:ext>
              </a:extLst>
            </p:cNvPr>
            <p:cNvSpPr/>
            <p:nvPr/>
          </p:nvSpPr>
          <p:spPr>
            <a:xfrm>
              <a:off x="4424218" y="3429000"/>
              <a:ext cx="3639127" cy="360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로그인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1D75B78-FBF7-4BE6-BC54-DB8F97F89343}"/>
                </a:ext>
              </a:extLst>
            </p:cNvPr>
            <p:cNvSpPr/>
            <p:nvPr/>
          </p:nvSpPr>
          <p:spPr>
            <a:xfrm>
              <a:off x="4424218" y="3812310"/>
              <a:ext cx="3639127" cy="360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회원 가입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AB7D8EA-47BF-4AF2-A08F-E4E841CBAF41}"/>
              </a:ext>
            </a:extLst>
          </p:cNvPr>
          <p:cNvSpPr txBox="1"/>
          <p:nvPr/>
        </p:nvSpPr>
        <p:spPr>
          <a:xfrm>
            <a:off x="0" y="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시작화면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133A9D3-51E1-4EB3-A8EE-F826464F5650}"/>
              </a:ext>
            </a:extLst>
          </p:cNvPr>
          <p:cNvGrpSpPr/>
          <p:nvPr/>
        </p:nvGrpSpPr>
        <p:grpSpPr>
          <a:xfrm>
            <a:off x="6095999" y="0"/>
            <a:ext cx="6096000" cy="6858000"/>
            <a:chOff x="0" y="0"/>
            <a:chExt cx="6096000" cy="68580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B2F2954-5D65-4216-96F5-CE56B92F0A08}"/>
                </a:ext>
              </a:extLst>
            </p:cNvPr>
            <p:cNvSpPr/>
            <p:nvPr/>
          </p:nvSpPr>
          <p:spPr>
            <a:xfrm>
              <a:off x="0" y="0"/>
              <a:ext cx="609600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6D038C7-79BC-4116-AAC0-8BAC27A1C382}"/>
                </a:ext>
              </a:extLst>
            </p:cNvPr>
            <p:cNvSpPr txBox="1"/>
            <p:nvPr/>
          </p:nvSpPr>
          <p:spPr>
            <a:xfrm>
              <a:off x="0" y="0"/>
              <a:ext cx="1736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회원가입 화면</a:t>
              </a:r>
              <a:endParaRPr lang="ko-KR" altLang="en-US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0C7650FF-A61A-4F60-81B1-8A45E2AFDC99}"/>
                </a:ext>
              </a:extLst>
            </p:cNvPr>
            <p:cNvGrpSpPr/>
            <p:nvPr/>
          </p:nvGrpSpPr>
          <p:grpSpPr>
            <a:xfrm>
              <a:off x="1112981" y="1845025"/>
              <a:ext cx="3870037" cy="3167950"/>
              <a:chOff x="4424217" y="1524123"/>
              <a:chExt cx="3870037" cy="316795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83DDF886-D110-46CC-BC97-8D251A176FF8}"/>
                  </a:ext>
                </a:extLst>
              </p:cNvPr>
              <p:cNvSpPr/>
              <p:nvPr/>
            </p:nvSpPr>
            <p:spPr>
              <a:xfrm>
                <a:off x="5624945" y="1533237"/>
                <a:ext cx="2669309" cy="3602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2BE985-0718-4B0D-BB1F-7CB51F48BC1D}"/>
                  </a:ext>
                </a:extLst>
              </p:cNvPr>
              <p:cNvSpPr txBox="1"/>
              <p:nvPr/>
            </p:nvSpPr>
            <p:spPr>
              <a:xfrm>
                <a:off x="4424218" y="1524123"/>
                <a:ext cx="969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ID</a:t>
                </a:r>
                <a:endParaRPr lang="ko-KR" altLang="en-US" dirty="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0D63884-9F40-4310-A121-F6603BBFE602}"/>
                  </a:ext>
                </a:extLst>
              </p:cNvPr>
              <p:cNvSpPr/>
              <p:nvPr/>
            </p:nvSpPr>
            <p:spPr>
              <a:xfrm>
                <a:off x="5624945" y="1985819"/>
                <a:ext cx="2669309" cy="3602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45ABEBF-EECF-44A5-8499-DEE8A9860E1A}"/>
                  </a:ext>
                </a:extLst>
              </p:cNvPr>
              <p:cNvSpPr txBox="1"/>
              <p:nvPr/>
            </p:nvSpPr>
            <p:spPr>
              <a:xfrm>
                <a:off x="4424218" y="1976705"/>
                <a:ext cx="969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PW</a:t>
                </a:r>
                <a:endParaRPr lang="ko-KR" altLang="en-US" dirty="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43C8AB64-1AC0-4712-B0A8-ADAD82E2B691}"/>
                  </a:ext>
                </a:extLst>
              </p:cNvPr>
              <p:cNvSpPr/>
              <p:nvPr/>
            </p:nvSpPr>
            <p:spPr>
              <a:xfrm>
                <a:off x="4655127" y="4331855"/>
                <a:ext cx="3639127" cy="36021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회원 가입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B4DBED9-B386-4EA5-82D9-17E02D75B51F}"/>
                  </a:ext>
                </a:extLst>
              </p:cNvPr>
              <p:cNvSpPr/>
              <p:nvPr/>
            </p:nvSpPr>
            <p:spPr>
              <a:xfrm>
                <a:off x="5624945" y="2447515"/>
                <a:ext cx="2669309" cy="3602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8BEAD36-69D4-4CE6-9E3E-26E257D0202C}"/>
                  </a:ext>
                </a:extLst>
              </p:cNvPr>
              <p:cNvSpPr txBox="1"/>
              <p:nvPr/>
            </p:nvSpPr>
            <p:spPr>
              <a:xfrm>
                <a:off x="4424218" y="2438401"/>
                <a:ext cx="969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이름</a:t>
                </a: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D054C2DA-3657-48B6-B1BA-2221364DE1C0}"/>
                  </a:ext>
                </a:extLst>
              </p:cNvPr>
              <p:cNvSpPr/>
              <p:nvPr/>
            </p:nvSpPr>
            <p:spPr>
              <a:xfrm>
                <a:off x="5624945" y="2900097"/>
                <a:ext cx="2669309" cy="3602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186F3C1-B853-42E0-B18D-FCEAD1F9E822}"/>
                  </a:ext>
                </a:extLst>
              </p:cNvPr>
              <p:cNvSpPr txBox="1"/>
              <p:nvPr/>
            </p:nvSpPr>
            <p:spPr>
              <a:xfrm>
                <a:off x="4424217" y="2890983"/>
                <a:ext cx="1191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주민번호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D4ABEB2-D44B-4ACC-98CB-1D8D80541495}"/>
                  </a:ext>
                </a:extLst>
              </p:cNvPr>
              <p:cNvSpPr/>
              <p:nvPr/>
            </p:nvSpPr>
            <p:spPr>
              <a:xfrm>
                <a:off x="5624945" y="3352679"/>
                <a:ext cx="2669309" cy="3602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B70479-215D-420C-8F2A-AFA97C8C33AA}"/>
                  </a:ext>
                </a:extLst>
              </p:cNvPr>
              <p:cNvSpPr txBox="1"/>
              <p:nvPr/>
            </p:nvSpPr>
            <p:spPr>
              <a:xfrm>
                <a:off x="4424218" y="3343565"/>
                <a:ext cx="969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주소</a:t>
                </a: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4F106FAA-6F91-4B6E-89B3-08CA4C454DF4}"/>
                  </a:ext>
                </a:extLst>
              </p:cNvPr>
              <p:cNvSpPr/>
              <p:nvPr/>
            </p:nvSpPr>
            <p:spPr>
              <a:xfrm>
                <a:off x="5624945" y="3805261"/>
                <a:ext cx="2669309" cy="3602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04893C0-B469-437E-9FD1-97E07FF552E8}"/>
                  </a:ext>
                </a:extLst>
              </p:cNvPr>
              <p:cNvSpPr txBox="1"/>
              <p:nvPr/>
            </p:nvSpPr>
            <p:spPr>
              <a:xfrm>
                <a:off x="4424218" y="3796147"/>
                <a:ext cx="969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이메일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93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C3A59BC-B837-44B1-80CA-445163FEF2D2}"/>
              </a:ext>
            </a:extLst>
          </p:cNvPr>
          <p:cNvGrpSpPr/>
          <p:nvPr/>
        </p:nvGrpSpPr>
        <p:grpSpPr>
          <a:xfrm>
            <a:off x="-1" y="0"/>
            <a:ext cx="6096001" cy="6858000"/>
            <a:chOff x="-1" y="0"/>
            <a:chExt cx="6096001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C7AA47D-2E3C-4152-9979-FF3A9BF307B9}"/>
                </a:ext>
              </a:extLst>
            </p:cNvPr>
            <p:cNvSpPr/>
            <p:nvPr/>
          </p:nvSpPr>
          <p:spPr>
            <a:xfrm>
              <a:off x="0" y="0"/>
              <a:ext cx="609600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B7D8EA-47BF-4AF2-A08F-E4E841CBAF41}"/>
                </a:ext>
              </a:extLst>
            </p:cNvPr>
            <p:cNvSpPr txBox="1"/>
            <p:nvPr/>
          </p:nvSpPr>
          <p:spPr>
            <a:xfrm>
              <a:off x="-1" y="0"/>
              <a:ext cx="1958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로그인 이후 화면</a:t>
              </a:r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362311C-C3AC-474A-ADA3-5EBED8275B48}"/>
                </a:ext>
              </a:extLst>
            </p:cNvPr>
            <p:cNvSpPr/>
            <p:nvPr/>
          </p:nvSpPr>
          <p:spPr>
            <a:xfrm>
              <a:off x="4770581" y="101478"/>
              <a:ext cx="1228437" cy="360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로그아웃</a:t>
              </a: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A25DFB9F-E199-4DD1-A62D-8FD316FE95DF}"/>
                </a:ext>
              </a:extLst>
            </p:cNvPr>
            <p:cNvGrpSpPr/>
            <p:nvPr/>
          </p:nvGrpSpPr>
          <p:grpSpPr>
            <a:xfrm>
              <a:off x="1150130" y="1348384"/>
              <a:ext cx="3795739" cy="3279034"/>
              <a:chOff x="147783" y="369332"/>
              <a:chExt cx="2512290" cy="2170298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5272D1D1-36AF-4BBA-A445-CA95245180FB}"/>
                  </a:ext>
                </a:extLst>
              </p:cNvPr>
              <p:cNvSpPr/>
              <p:nvPr/>
            </p:nvSpPr>
            <p:spPr>
              <a:xfrm>
                <a:off x="147783" y="369332"/>
                <a:ext cx="1228437" cy="36021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판매</a:t>
                </a:r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DCA80FA4-60FC-4DE5-A62D-97D1C1BA66F2}"/>
                  </a:ext>
                </a:extLst>
              </p:cNvPr>
              <p:cNvSpPr/>
              <p:nvPr/>
            </p:nvSpPr>
            <p:spPr>
              <a:xfrm>
                <a:off x="147783" y="738664"/>
                <a:ext cx="2512290" cy="180096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71F58C1A-8FE2-49DF-9C18-1BC83CF8628F}"/>
                  </a:ext>
                </a:extLst>
              </p:cNvPr>
              <p:cNvSpPr/>
              <p:nvPr/>
            </p:nvSpPr>
            <p:spPr>
              <a:xfrm>
                <a:off x="249381" y="826409"/>
                <a:ext cx="2299854" cy="36021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판매 의류 등록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315B900-E73C-44EE-B368-766FAD178783}"/>
                  </a:ext>
                </a:extLst>
              </p:cNvPr>
              <p:cNvSpPr/>
              <p:nvPr/>
            </p:nvSpPr>
            <p:spPr>
              <a:xfrm>
                <a:off x="249380" y="1274372"/>
                <a:ext cx="2299855" cy="36021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판매 의류 조회</a:t>
                </a: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CE319260-AE5C-4DDA-9C0F-1186D2824C19}"/>
                  </a:ext>
                </a:extLst>
              </p:cNvPr>
              <p:cNvSpPr/>
              <p:nvPr/>
            </p:nvSpPr>
            <p:spPr>
              <a:xfrm>
                <a:off x="249381" y="1727986"/>
                <a:ext cx="2299855" cy="7208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판매 완료 상품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내역조회</a:t>
                </a:r>
              </a:p>
            </p:txBody>
          </p:sp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04E2131-4F91-49EA-A653-3DE4ED727684}"/>
                </a:ext>
              </a:extLst>
            </p:cNvPr>
            <p:cNvSpPr/>
            <p:nvPr/>
          </p:nvSpPr>
          <p:spPr>
            <a:xfrm>
              <a:off x="73889" y="6446921"/>
              <a:ext cx="1228437" cy="360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회원 탈퇴</a:t>
              </a: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5DB22A7-E1E1-4362-AE0C-60FB499410AC}"/>
                </a:ext>
              </a:extLst>
            </p:cNvPr>
            <p:cNvGrpSpPr/>
            <p:nvPr/>
          </p:nvGrpSpPr>
          <p:grpSpPr>
            <a:xfrm>
              <a:off x="1161471" y="724931"/>
              <a:ext cx="3468255" cy="360218"/>
              <a:chOff x="919016" y="724931"/>
              <a:chExt cx="3468255" cy="360218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E29D9334-DA65-4004-BFBD-71786D43A87B}"/>
                  </a:ext>
                </a:extLst>
              </p:cNvPr>
              <p:cNvSpPr/>
              <p:nvPr/>
            </p:nvSpPr>
            <p:spPr>
              <a:xfrm>
                <a:off x="919016" y="724931"/>
                <a:ext cx="2669309" cy="3602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1DFD6204-A233-4547-96B0-7BF28A5D304D}"/>
                  </a:ext>
                </a:extLst>
              </p:cNvPr>
              <p:cNvSpPr/>
              <p:nvPr/>
            </p:nvSpPr>
            <p:spPr>
              <a:xfrm>
                <a:off x="3680689" y="724931"/>
                <a:ext cx="706582" cy="36021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검색</a:t>
                </a: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B1509B2-9165-49BE-A693-61E5864F8D67}"/>
              </a:ext>
            </a:extLst>
          </p:cNvPr>
          <p:cNvGrpSpPr/>
          <p:nvPr/>
        </p:nvGrpSpPr>
        <p:grpSpPr>
          <a:xfrm>
            <a:off x="6095999" y="0"/>
            <a:ext cx="6096001" cy="6858000"/>
            <a:chOff x="-1" y="0"/>
            <a:chExt cx="6096001" cy="685800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B629477-2829-4134-A516-79CA1AD064CD}"/>
                </a:ext>
              </a:extLst>
            </p:cNvPr>
            <p:cNvSpPr/>
            <p:nvPr/>
          </p:nvSpPr>
          <p:spPr>
            <a:xfrm>
              <a:off x="0" y="0"/>
              <a:ext cx="609600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B16C659-C86A-49D6-A83D-5D95765FDBBF}"/>
                </a:ext>
              </a:extLst>
            </p:cNvPr>
            <p:cNvSpPr txBox="1"/>
            <p:nvPr/>
          </p:nvSpPr>
          <p:spPr>
            <a:xfrm>
              <a:off x="-1" y="0"/>
              <a:ext cx="2216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회원탈퇴 화면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3571C46-6A0A-44CC-9E4B-53373A7C1462}"/>
                </a:ext>
              </a:extLst>
            </p:cNvPr>
            <p:cNvSpPr/>
            <p:nvPr/>
          </p:nvSpPr>
          <p:spPr>
            <a:xfrm>
              <a:off x="4770581" y="101478"/>
              <a:ext cx="1228437" cy="360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로그아웃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249B749-D8DD-49E7-A46A-D6F9D3FCE247}"/>
                </a:ext>
              </a:extLst>
            </p:cNvPr>
            <p:cNvGrpSpPr/>
            <p:nvPr/>
          </p:nvGrpSpPr>
          <p:grpSpPr>
            <a:xfrm>
              <a:off x="1150130" y="1348384"/>
              <a:ext cx="3795739" cy="3279034"/>
              <a:chOff x="147783" y="369332"/>
              <a:chExt cx="2512290" cy="2170298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E715A38F-F99C-4F7A-9455-2C8B1B3F6683}"/>
                  </a:ext>
                </a:extLst>
              </p:cNvPr>
              <p:cNvSpPr/>
              <p:nvPr/>
            </p:nvSpPr>
            <p:spPr>
              <a:xfrm>
                <a:off x="147783" y="369332"/>
                <a:ext cx="1228437" cy="36021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판매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F0DB7F9A-4D48-415F-834F-8AB48F028FCA}"/>
                  </a:ext>
                </a:extLst>
              </p:cNvPr>
              <p:cNvSpPr/>
              <p:nvPr/>
            </p:nvSpPr>
            <p:spPr>
              <a:xfrm>
                <a:off x="147783" y="738664"/>
                <a:ext cx="2512290" cy="180096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6FAEB51-3FFC-4720-AF56-05FB038BA34B}"/>
                  </a:ext>
                </a:extLst>
              </p:cNvPr>
              <p:cNvSpPr/>
              <p:nvPr/>
            </p:nvSpPr>
            <p:spPr>
              <a:xfrm>
                <a:off x="249381" y="826409"/>
                <a:ext cx="2299854" cy="36021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판매 의류 등록</a:t>
                </a: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2B9A9DD3-62FA-46B7-8B0C-73FDDD1AA343}"/>
                  </a:ext>
                </a:extLst>
              </p:cNvPr>
              <p:cNvSpPr/>
              <p:nvPr/>
            </p:nvSpPr>
            <p:spPr>
              <a:xfrm>
                <a:off x="249380" y="1274372"/>
                <a:ext cx="2299855" cy="36021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판매 의류 조회</a:t>
                </a: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83DEF72C-BCD0-4037-BB36-FD05D44DA642}"/>
                  </a:ext>
                </a:extLst>
              </p:cNvPr>
              <p:cNvSpPr/>
              <p:nvPr/>
            </p:nvSpPr>
            <p:spPr>
              <a:xfrm>
                <a:off x="249381" y="1727986"/>
                <a:ext cx="2299855" cy="7208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판매 완료 상품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내역조회</a:t>
                </a:r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4C440FD-5711-44D5-A0A5-FC624C6CECA7}"/>
                </a:ext>
              </a:extLst>
            </p:cNvPr>
            <p:cNvSpPr/>
            <p:nvPr/>
          </p:nvSpPr>
          <p:spPr>
            <a:xfrm>
              <a:off x="73889" y="6446921"/>
              <a:ext cx="1228437" cy="360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회원 탈퇴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3712C9C1-4E35-42B6-A7A0-7C29400006CC}"/>
                </a:ext>
              </a:extLst>
            </p:cNvPr>
            <p:cNvGrpSpPr/>
            <p:nvPr/>
          </p:nvGrpSpPr>
          <p:grpSpPr>
            <a:xfrm>
              <a:off x="1161471" y="724931"/>
              <a:ext cx="3468255" cy="360218"/>
              <a:chOff x="919016" y="724931"/>
              <a:chExt cx="3468255" cy="360218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C40897F8-1EDB-49A1-AF44-5C692825649C}"/>
                  </a:ext>
                </a:extLst>
              </p:cNvPr>
              <p:cNvSpPr/>
              <p:nvPr/>
            </p:nvSpPr>
            <p:spPr>
              <a:xfrm>
                <a:off x="919016" y="724931"/>
                <a:ext cx="2669309" cy="3602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B5124121-1D36-4A15-8056-091C65F7E345}"/>
                  </a:ext>
                </a:extLst>
              </p:cNvPr>
              <p:cNvSpPr/>
              <p:nvPr/>
            </p:nvSpPr>
            <p:spPr>
              <a:xfrm>
                <a:off x="3680689" y="724931"/>
                <a:ext cx="706582" cy="36021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검색</a:t>
                </a:r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6535F6D-3C13-4927-B6D2-41E2C8C468AC}"/>
                </a:ext>
              </a:extLst>
            </p:cNvPr>
            <p:cNvSpPr/>
            <p:nvPr/>
          </p:nvSpPr>
          <p:spPr>
            <a:xfrm>
              <a:off x="1150130" y="1348384"/>
              <a:ext cx="3795739" cy="41612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48373E2-7FC8-484D-9742-58F123248CE7}"/>
                </a:ext>
              </a:extLst>
            </p:cNvPr>
            <p:cNvSpPr/>
            <p:nvPr/>
          </p:nvSpPr>
          <p:spPr>
            <a:xfrm>
              <a:off x="1463914" y="4984257"/>
              <a:ext cx="1228437" cy="36021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회원 탈퇴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DEEF89C-AC7E-44CD-A276-31569D5D01DB}"/>
                </a:ext>
              </a:extLst>
            </p:cNvPr>
            <p:cNvSpPr/>
            <p:nvPr/>
          </p:nvSpPr>
          <p:spPr>
            <a:xfrm>
              <a:off x="3401289" y="4984257"/>
              <a:ext cx="1228437" cy="360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취소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9A40760-9DF1-45A6-B1A8-07CF68A2B58C}"/>
                </a:ext>
              </a:extLst>
            </p:cNvPr>
            <p:cNvSpPr txBox="1"/>
            <p:nvPr/>
          </p:nvSpPr>
          <p:spPr>
            <a:xfrm>
              <a:off x="1440873" y="1549557"/>
              <a:ext cx="31888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판매중인 상품이 있다면 </a:t>
              </a:r>
              <a:endParaRPr lang="en-US" altLang="ko-KR" dirty="0"/>
            </a:p>
            <a:p>
              <a:r>
                <a:rPr lang="ko-KR" altLang="en-US" dirty="0"/>
                <a:t>회원탈퇴가 불가합니다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4D7BD8D-F6F3-4AB7-A26C-252BBDCFCA76}"/>
                </a:ext>
              </a:extLst>
            </p:cNvPr>
            <p:cNvSpPr/>
            <p:nvPr/>
          </p:nvSpPr>
          <p:spPr>
            <a:xfrm>
              <a:off x="1310611" y="2217387"/>
              <a:ext cx="3474776" cy="5442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판매중인 상품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218BED9-DCD8-4278-A178-303D5B5D6397}"/>
                </a:ext>
              </a:extLst>
            </p:cNvPr>
            <p:cNvSpPr/>
            <p:nvPr/>
          </p:nvSpPr>
          <p:spPr>
            <a:xfrm>
              <a:off x="1268748" y="2940048"/>
              <a:ext cx="3474776" cy="5442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판매중인 상품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973111A-F542-43BE-A7CE-B17A2FD04E4F}"/>
                </a:ext>
              </a:extLst>
            </p:cNvPr>
            <p:cNvSpPr/>
            <p:nvPr/>
          </p:nvSpPr>
          <p:spPr>
            <a:xfrm>
              <a:off x="1268748" y="3653085"/>
              <a:ext cx="3474776" cy="5442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판매중인 상품</a:t>
              </a: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04E6834-8BB0-EE4E-6150-F6D429F0BDCE}"/>
              </a:ext>
            </a:extLst>
          </p:cNvPr>
          <p:cNvSpPr/>
          <p:nvPr/>
        </p:nvSpPr>
        <p:spPr>
          <a:xfrm>
            <a:off x="3089863" y="1357481"/>
            <a:ext cx="1856006" cy="5442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</a:t>
            </a:r>
          </a:p>
        </p:txBody>
      </p:sp>
    </p:spTree>
    <p:extLst>
      <p:ext uri="{BB962C8B-B14F-4D97-AF65-F5344CB8AC3E}">
        <p14:creationId xmlns:p14="http://schemas.microsoft.com/office/powerpoint/2010/main" val="81211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C0C603B-7D34-4BF3-BE47-A70B7D73B907}"/>
              </a:ext>
            </a:extLst>
          </p:cNvPr>
          <p:cNvGrpSpPr/>
          <p:nvPr/>
        </p:nvGrpSpPr>
        <p:grpSpPr>
          <a:xfrm>
            <a:off x="0" y="0"/>
            <a:ext cx="6096000" cy="6858000"/>
            <a:chOff x="0" y="0"/>
            <a:chExt cx="6096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C7AA47D-2E3C-4152-9979-FF3A9BF307B9}"/>
                </a:ext>
              </a:extLst>
            </p:cNvPr>
            <p:cNvSpPr/>
            <p:nvPr/>
          </p:nvSpPr>
          <p:spPr>
            <a:xfrm>
              <a:off x="0" y="0"/>
              <a:ext cx="609600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B7D8EA-47BF-4AF2-A08F-E4E841CBAF41}"/>
                </a:ext>
              </a:extLst>
            </p:cNvPr>
            <p:cNvSpPr txBox="1"/>
            <p:nvPr/>
          </p:nvSpPr>
          <p:spPr>
            <a:xfrm>
              <a:off x="0" y="0"/>
              <a:ext cx="2041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검색 이후 화면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362311C-C3AC-474A-ADA3-5EBED8275B48}"/>
                </a:ext>
              </a:extLst>
            </p:cNvPr>
            <p:cNvSpPr/>
            <p:nvPr/>
          </p:nvSpPr>
          <p:spPr>
            <a:xfrm>
              <a:off x="4770581" y="101478"/>
              <a:ext cx="1228437" cy="360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CA80FA4-60FC-4DE5-A62D-97D1C1BA66F2}"/>
                </a:ext>
              </a:extLst>
            </p:cNvPr>
            <p:cNvSpPr/>
            <p:nvPr/>
          </p:nvSpPr>
          <p:spPr>
            <a:xfrm>
              <a:off x="1150130" y="1186627"/>
              <a:ext cx="3795739" cy="52094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1F58C1A-8FE2-49DF-9C18-1BC83CF8628F}"/>
                </a:ext>
              </a:extLst>
            </p:cNvPr>
            <p:cNvSpPr/>
            <p:nvPr/>
          </p:nvSpPr>
          <p:spPr>
            <a:xfrm>
              <a:off x="1310611" y="1283838"/>
              <a:ext cx="3474776" cy="5442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상품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315B900-E73C-44EE-B368-766FAD178783}"/>
                </a:ext>
              </a:extLst>
            </p:cNvPr>
            <p:cNvSpPr/>
            <p:nvPr/>
          </p:nvSpPr>
          <p:spPr>
            <a:xfrm>
              <a:off x="1310611" y="1929323"/>
              <a:ext cx="3474778" cy="5442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상품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04E2131-4F91-49EA-A653-3DE4ED727684}"/>
                </a:ext>
              </a:extLst>
            </p:cNvPr>
            <p:cNvSpPr/>
            <p:nvPr/>
          </p:nvSpPr>
          <p:spPr>
            <a:xfrm>
              <a:off x="73889" y="6446921"/>
              <a:ext cx="1228437" cy="360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회원 탈퇴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29D9334-DA65-4004-BFBD-71786D43A87B}"/>
                </a:ext>
              </a:extLst>
            </p:cNvPr>
            <p:cNvSpPr/>
            <p:nvPr/>
          </p:nvSpPr>
          <p:spPr>
            <a:xfrm>
              <a:off x="1161471" y="724931"/>
              <a:ext cx="2669309" cy="3602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DFD6204-A233-4547-96B0-7BF28A5D304D}"/>
                </a:ext>
              </a:extLst>
            </p:cNvPr>
            <p:cNvSpPr/>
            <p:nvPr/>
          </p:nvSpPr>
          <p:spPr>
            <a:xfrm>
              <a:off x="3923144" y="724931"/>
              <a:ext cx="706582" cy="36021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검색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FD14805-E47B-4E93-AC93-340C1E6B1751}"/>
                </a:ext>
              </a:extLst>
            </p:cNvPr>
            <p:cNvSpPr/>
            <p:nvPr/>
          </p:nvSpPr>
          <p:spPr>
            <a:xfrm>
              <a:off x="4770581" y="724931"/>
              <a:ext cx="706582" cy="3602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정렬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64A1B3D-340B-4C24-8D48-915EDA2C5557}"/>
                </a:ext>
              </a:extLst>
            </p:cNvPr>
            <p:cNvSpPr/>
            <p:nvPr/>
          </p:nvSpPr>
          <p:spPr>
            <a:xfrm>
              <a:off x="3195985" y="1083736"/>
              <a:ext cx="2281178" cy="108053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0E82F68-77B2-45BC-89CF-E4597197531A}"/>
                </a:ext>
              </a:extLst>
            </p:cNvPr>
            <p:cNvSpPr/>
            <p:nvPr/>
          </p:nvSpPr>
          <p:spPr>
            <a:xfrm>
              <a:off x="1310611" y="2570776"/>
              <a:ext cx="3474776" cy="5442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상품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1F37F4C-BB27-4336-B7ED-8E80AF04DFE6}"/>
                </a:ext>
              </a:extLst>
            </p:cNvPr>
            <p:cNvSpPr/>
            <p:nvPr/>
          </p:nvSpPr>
          <p:spPr>
            <a:xfrm>
              <a:off x="1310611" y="3216261"/>
              <a:ext cx="3474778" cy="5442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상품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21EE250-62EB-4D87-8E1F-BB983AB71E89}"/>
                </a:ext>
              </a:extLst>
            </p:cNvPr>
            <p:cNvSpPr/>
            <p:nvPr/>
          </p:nvSpPr>
          <p:spPr>
            <a:xfrm>
              <a:off x="1310611" y="3857714"/>
              <a:ext cx="3474776" cy="5442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상품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E128D11-2778-4113-865A-5D7EE0D26C53}"/>
                </a:ext>
              </a:extLst>
            </p:cNvPr>
            <p:cNvSpPr/>
            <p:nvPr/>
          </p:nvSpPr>
          <p:spPr>
            <a:xfrm>
              <a:off x="1310611" y="4503199"/>
              <a:ext cx="3474778" cy="5442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상품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D606932-7170-4DFC-8F09-445FE80FC290}"/>
                </a:ext>
              </a:extLst>
            </p:cNvPr>
            <p:cNvSpPr/>
            <p:nvPr/>
          </p:nvSpPr>
          <p:spPr>
            <a:xfrm>
              <a:off x="1310611" y="5144652"/>
              <a:ext cx="3474776" cy="5442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상품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43936F8-A929-41FE-A894-7546AC430567}"/>
                </a:ext>
              </a:extLst>
            </p:cNvPr>
            <p:cNvSpPr/>
            <p:nvPr/>
          </p:nvSpPr>
          <p:spPr>
            <a:xfrm>
              <a:off x="1310611" y="5790137"/>
              <a:ext cx="3474778" cy="5442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상품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80F6E21-7120-45BD-84DB-F8259798FD75}"/>
                </a:ext>
              </a:extLst>
            </p:cNvPr>
            <p:cNvSpPr/>
            <p:nvPr/>
          </p:nvSpPr>
          <p:spPr>
            <a:xfrm>
              <a:off x="3325091" y="1135766"/>
              <a:ext cx="2059709" cy="4096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상품명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D5F2B41-8A3E-4D24-A4FB-14919789A290}"/>
                </a:ext>
              </a:extLst>
            </p:cNvPr>
            <p:cNvSpPr/>
            <p:nvPr/>
          </p:nvSpPr>
          <p:spPr>
            <a:xfrm>
              <a:off x="3325091" y="1653255"/>
              <a:ext cx="2059709" cy="4096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구매 만족도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BB19B1C-311A-41C9-BFB6-AAB3B0AE95DE}"/>
              </a:ext>
            </a:extLst>
          </p:cNvPr>
          <p:cNvGrpSpPr/>
          <p:nvPr/>
        </p:nvGrpSpPr>
        <p:grpSpPr>
          <a:xfrm>
            <a:off x="6095999" y="0"/>
            <a:ext cx="6096001" cy="6858000"/>
            <a:chOff x="-1" y="0"/>
            <a:chExt cx="6096001" cy="68580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715D2B9-1190-4CC8-A45B-2E740B09B1CD}"/>
                </a:ext>
              </a:extLst>
            </p:cNvPr>
            <p:cNvSpPr/>
            <p:nvPr/>
          </p:nvSpPr>
          <p:spPr>
            <a:xfrm>
              <a:off x="0" y="0"/>
              <a:ext cx="609600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2C21BF-8CF3-470B-8E26-39BA50D352AD}"/>
                </a:ext>
              </a:extLst>
            </p:cNvPr>
            <p:cNvSpPr txBox="1"/>
            <p:nvPr/>
          </p:nvSpPr>
          <p:spPr>
            <a:xfrm>
              <a:off x="-1" y="0"/>
              <a:ext cx="2299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상품 선택 이후 화면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A665E85-ED9D-4EFC-84EF-CE22EF7B5F0E}"/>
                </a:ext>
              </a:extLst>
            </p:cNvPr>
            <p:cNvSpPr/>
            <p:nvPr/>
          </p:nvSpPr>
          <p:spPr>
            <a:xfrm>
              <a:off x="4770581" y="101478"/>
              <a:ext cx="1228437" cy="360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0086CCB-5233-4240-8393-A3FBF5315039}"/>
                </a:ext>
              </a:extLst>
            </p:cNvPr>
            <p:cNvSpPr/>
            <p:nvPr/>
          </p:nvSpPr>
          <p:spPr>
            <a:xfrm>
              <a:off x="1150130" y="1186627"/>
              <a:ext cx="3795739" cy="52094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0DDE7B6-862A-4FD2-890B-9ADFC777377D}"/>
                </a:ext>
              </a:extLst>
            </p:cNvPr>
            <p:cNvSpPr/>
            <p:nvPr/>
          </p:nvSpPr>
          <p:spPr>
            <a:xfrm>
              <a:off x="73889" y="6446921"/>
              <a:ext cx="1228437" cy="360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회원 탈퇴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902105D-DEAC-4487-AB85-779F0000F71F}"/>
                </a:ext>
              </a:extLst>
            </p:cNvPr>
            <p:cNvSpPr/>
            <p:nvPr/>
          </p:nvSpPr>
          <p:spPr>
            <a:xfrm>
              <a:off x="1161471" y="724931"/>
              <a:ext cx="2669309" cy="3602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31585EA-EA97-4EE0-8A8E-894C0C66FAF2}"/>
                </a:ext>
              </a:extLst>
            </p:cNvPr>
            <p:cNvSpPr/>
            <p:nvPr/>
          </p:nvSpPr>
          <p:spPr>
            <a:xfrm>
              <a:off x="3923144" y="724931"/>
              <a:ext cx="706582" cy="36021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검색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222CE2D-5CC6-4A99-A484-70EF8A4D1E4E}"/>
                </a:ext>
              </a:extLst>
            </p:cNvPr>
            <p:cNvSpPr/>
            <p:nvPr/>
          </p:nvSpPr>
          <p:spPr>
            <a:xfrm>
              <a:off x="4770581" y="724931"/>
              <a:ext cx="706582" cy="3602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정렬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CAE244D-D031-41A7-BE21-599AD679B006}"/>
                </a:ext>
              </a:extLst>
            </p:cNvPr>
            <p:cNvSpPr/>
            <p:nvPr/>
          </p:nvSpPr>
          <p:spPr>
            <a:xfrm>
              <a:off x="3211533" y="5881164"/>
              <a:ext cx="1418193" cy="36021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상품 구매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B73F10E-2319-4A8D-AA88-346E67355A74}"/>
                </a:ext>
              </a:extLst>
            </p:cNvPr>
            <p:cNvSpPr txBox="1"/>
            <p:nvPr/>
          </p:nvSpPr>
          <p:spPr>
            <a:xfrm>
              <a:off x="1302326" y="3436049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판매자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1B6D6B2-DF94-4E27-A44A-ABD6B870454D}"/>
                </a:ext>
              </a:extLst>
            </p:cNvPr>
            <p:cNvSpPr txBox="1"/>
            <p:nvPr/>
          </p:nvSpPr>
          <p:spPr>
            <a:xfrm>
              <a:off x="1302326" y="3805256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상품명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08EB813-399F-4EA0-9D86-8440B1763CC7}"/>
                </a:ext>
              </a:extLst>
            </p:cNvPr>
            <p:cNvSpPr txBox="1"/>
            <p:nvPr/>
          </p:nvSpPr>
          <p:spPr>
            <a:xfrm>
              <a:off x="1302326" y="4160980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제작회사명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1FE89A9-6965-4BE1-ADD1-340D2E3B6F3E}"/>
                </a:ext>
              </a:extLst>
            </p:cNvPr>
            <p:cNvSpPr txBox="1"/>
            <p:nvPr/>
          </p:nvSpPr>
          <p:spPr>
            <a:xfrm>
              <a:off x="1302326" y="4530187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가격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A327522-4D43-4379-A33C-E5BE72A69B5E}"/>
                </a:ext>
              </a:extLst>
            </p:cNvPr>
            <p:cNvSpPr txBox="1"/>
            <p:nvPr/>
          </p:nvSpPr>
          <p:spPr>
            <a:xfrm>
              <a:off x="1302326" y="4881601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남은 수량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FA7BA1E-0B03-419B-9BB5-162B4F58D052}"/>
                </a:ext>
              </a:extLst>
            </p:cNvPr>
            <p:cNvSpPr/>
            <p:nvPr/>
          </p:nvSpPr>
          <p:spPr>
            <a:xfrm>
              <a:off x="1302326" y="1348384"/>
              <a:ext cx="3468255" cy="18279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상품이미지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D5B7E91-C1A1-4FC1-8651-376D98A3DD34}"/>
                </a:ext>
              </a:extLst>
            </p:cNvPr>
            <p:cNvSpPr txBox="1"/>
            <p:nvPr/>
          </p:nvSpPr>
          <p:spPr>
            <a:xfrm>
              <a:off x="3271979" y="3436049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평균 구매 만족도</a:t>
              </a:r>
              <a:endParaRPr lang="ko-KR" altLang="en-US" sz="12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FB65617-D560-4B00-968A-4F867467866B}"/>
                </a:ext>
              </a:extLst>
            </p:cNvPr>
            <p:cNvSpPr txBox="1"/>
            <p:nvPr/>
          </p:nvSpPr>
          <p:spPr>
            <a:xfrm>
              <a:off x="3271979" y="3805256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추가 상품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A2A0751-3CB3-460D-B18B-31DA78F80437}"/>
                </a:ext>
              </a:extLst>
            </p:cNvPr>
            <p:cNvSpPr txBox="1"/>
            <p:nvPr/>
          </p:nvSpPr>
          <p:spPr>
            <a:xfrm>
              <a:off x="3271979" y="4160980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추가상품 가격</a:t>
              </a:r>
              <a:endParaRPr lang="ko-KR" altLang="en-US" sz="12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7A89224-B2F9-42B9-8FAB-4BED487DDC23}"/>
                </a:ext>
              </a:extLst>
            </p:cNvPr>
            <p:cNvSpPr txBox="1"/>
            <p:nvPr/>
          </p:nvSpPr>
          <p:spPr>
            <a:xfrm>
              <a:off x="3271979" y="4530187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판매 종료일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9996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E29D9334-DA65-4004-BFBD-71786D43A87B}"/>
              </a:ext>
            </a:extLst>
          </p:cNvPr>
          <p:cNvSpPr/>
          <p:nvPr/>
        </p:nvSpPr>
        <p:spPr>
          <a:xfrm>
            <a:off x="1161471" y="724931"/>
            <a:ext cx="2669309" cy="360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DFD6204-A233-4547-96B0-7BF28A5D304D}"/>
              </a:ext>
            </a:extLst>
          </p:cNvPr>
          <p:cNvSpPr/>
          <p:nvPr/>
        </p:nvSpPr>
        <p:spPr>
          <a:xfrm>
            <a:off x="3923144" y="724931"/>
            <a:ext cx="706582" cy="360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FD14805-E47B-4E93-AC93-340C1E6B1751}"/>
              </a:ext>
            </a:extLst>
          </p:cNvPr>
          <p:cNvSpPr/>
          <p:nvPr/>
        </p:nvSpPr>
        <p:spPr>
          <a:xfrm>
            <a:off x="4770581" y="724931"/>
            <a:ext cx="706582" cy="3602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02CC1-0496-4428-9BBC-CBF898ACF7DB}"/>
              </a:ext>
            </a:extLst>
          </p:cNvPr>
          <p:cNvSpPr txBox="1"/>
          <p:nvPr/>
        </p:nvSpPr>
        <p:spPr>
          <a:xfrm>
            <a:off x="1302326" y="3436049"/>
            <a:ext cx="1357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판매자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D449CF-7B21-440E-A370-29E27F8CFADF}"/>
              </a:ext>
            </a:extLst>
          </p:cNvPr>
          <p:cNvSpPr/>
          <p:nvPr/>
        </p:nvSpPr>
        <p:spPr>
          <a:xfrm>
            <a:off x="1302326" y="1348384"/>
            <a:ext cx="3468255" cy="18279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상품이미지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A23D3D-6E7A-4E26-98E8-109E3E43B344}"/>
              </a:ext>
            </a:extLst>
          </p:cNvPr>
          <p:cNvSpPr txBox="1"/>
          <p:nvPr/>
        </p:nvSpPr>
        <p:spPr>
          <a:xfrm>
            <a:off x="3271979" y="3436049"/>
            <a:ext cx="1357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평균 구매 만족도</a:t>
            </a:r>
            <a:endParaRPr lang="ko-KR" altLang="en-US" sz="12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03AA412-FE67-443B-9EA1-2F0F522F0DD4}"/>
              </a:ext>
            </a:extLst>
          </p:cNvPr>
          <p:cNvGrpSpPr/>
          <p:nvPr/>
        </p:nvGrpSpPr>
        <p:grpSpPr>
          <a:xfrm>
            <a:off x="-1" y="0"/>
            <a:ext cx="6096001" cy="6858000"/>
            <a:chOff x="-1" y="0"/>
            <a:chExt cx="6096001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C7AA47D-2E3C-4152-9979-FF3A9BF307B9}"/>
                </a:ext>
              </a:extLst>
            </p:cNvPr>
            <p:cNvSpPr/>
            <p:nvPr/>
          </p:nvSpPr>
          <p:spPr>
            <a:xfrm>
              <a:off x="0" y="0"/>
              <a:ext cx="609600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B7D8EA-47BF-4AF2-A08F-E4E841CBAF41}"/>
                </a:ext>
              </a:extLst>
            </p:cNvPr>
            <p:cNvSpPr txBox="1"/>
            <p:nvPr/>
          </p:nvSpPr>
          <p:spPr>
            <a:xfrm>
              <a:off x="-1" y="0"/>
              <a:ext cx="2299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상품 구매 화면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362311C-C3AC-474A-ADA3-5EBED8275B48}"/>
                </a:ext>
              </a:extLst>
            </p:cNvPr>
            <p:cNvSpPr/>
            <p:nvPr/>
          </p:nvSpPr>
          <p:spPr>
            <a:xfrm>
              <a:off x="4770581" y="101478"/>
              <a:ext cx="1228437" cy="360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CA80FA4-60FC-4DE5-A62D-97D1C1BA66F2}"/>
                </a:ext>
              </a:extLst>
            </p:cNvPr>
            <p:cNvSpPr/>
            <p:nvPr/>
          </p:nvSpPr>
          <p:spPr>
            <a:xfrm>
              <a:off x="1150130" y="1186627"/>
              <a:ext cx="3795739" cy="52094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04E2131-4F91-49EA-A653-3DE4ED727684}"/>
                </a:ext>
              </a:extLst>
            </p:cNvPr>
            <p:cNvSpPr/>
            <p:nvPr/>
          </p:nvSpPr>
          <p:spPr>
            <a:xfrm>
              <a:off x="73889" y="6446921"/>
              <a:ext cx="1228437" cy="360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회원 탈퇴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B788F18-0308-43FB-9229-15315041C8B8}"/>
                </a:ext>
              </a:extLst>
            </p:cNvPr>
            <p:cNvSpPr/>
            <p:nvPr/>
          </p:nvSpPr>
          <p:spPr>
            <a:xfrm>
              <a:off x="3211533" y="5881164"/>
              <a:ext cx="1418193" cy="36021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상품 구매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373E41-5A6B-45C1-AB41-3376AB4990C4}"/>
                </a:ext>
              </a:extLst>
            </p:cNvPr>
            <p:cNvSpPr txBox="1"/>
            <p:nvPr/>
          </p:nvSpPr>
          <p:spPr>
            <a:xfrm>
              <a:off x="1302326" y="3805256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상품명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2557F10-B198-46E4-97F2-413D26D4518D}"/>
                </a:ext>
              </a:extLst>
            </p:cNvPr>
            <p:cNvSpPr txBox="1"/>
            <p:nvPr/>
          </p:nvSpPr>
          <p:spPr>
            <a:xfrm>
              <a:off x="1302326" y="4160980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제작회사명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0CE3246-58F0-4AD0-AB6D-B8281C8539AF}"/>
                </a:ext>
              </a:extLst>
            </p:cNvPr>
            <p:cNvSpPr txBox="1"/>
            <p:nvPr/>
          </p:nvSpPr>
          <p:spPr>
            <a:xfrm>
              <a:off x="1302326" y="4530187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가격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7059202-6D6F-4B80-BC0B-C0877E5DCC70}"/>
                </a:ext>
              </a:extLst>
            </p:cNvPr>
            <p:cNvSpPr txBox="1"/>
            <p:nvPr/>
          </p:nvSpPr>
          <p:spPr>
            <a:xfrm>
              <a:off x="1302326" y="4881601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남은 수량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15E7A68-23CF-46BF-9D90-2B1966897AC8}"/>
                </a:ext>
              </a:extLst>
            </p:cNvPr>
            <p:cNvSpPr txBox="1"/>
            <p:nvPr/>
          </p:nvSpPr>
          <p:spPr>
            <a:xfrm>
              <a:off x="3271979" y="3805256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추가 상품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DB906CE-304B-45AD-BD42-FFF38AB28FD8}"/>
                </a:ext>
              </a:extLst>
            </p:cNvPr>
            <p:cNvSpPr txBox="1"/>
            <p:nvPr/>
          </p:nvSpPr>
          <p:spPr>
            <a:xfrm>
              <a:off x="3271979" y="4160980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추가상품 가격</a:t>
              </a:r>
              <a:endParaRPr lang="ko-KR" altLang="en-US" sz="12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03D0B06-CFE9-4B89-98B3-254EC8B5B255}"/>
                </a:ext>
              </a:extLst>
            </p:cNvPr>
            <p:cNvSpPr txBox="1"/>
            <p:nvPr/>
          </p:nvSpPr>
          <p:spPr>
            <a:xfrm>
              <a:off x="3271979" y="4530187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판매 종료일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948F7C6-CD6A-4DB8-AD3C-AF9B900261A7}"/>
                </a:ext>
              </a:extLst>
            </p:cNvPr>
            <p:cNvSpPr/>
            <p:nvPr/>
          </p:nvSpPr>
          <p:spPr>
            <a:xfrm>
              <a:off x="1413164" y="3374909"/>
              <a:ext cx="3216562" cy="2373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82C0480-D462-4AC9-B919-9B5E89DF88A7}"/>
                </a:ext>
              </a:extLst>
            </p:cNvPr>
            <p:cNvSpPr/>
            <p:nvPr/>
          </p:nvSpPr>
          <p:spPr>
            <a:xfrm>
              <a:off x="1560942" y="3485499"/>
              <a:ext cx="2955639" cy="10255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결재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A0584DD-B8EF-43CF-8E55-7A5F351F9EE0}"/>
                </a:ext>
              </a:extLst>
            </p:cNvPr>
            <p:cNvSpPr/>
            <p:nvPr/>
          </p:nvSpPr>
          <p:spPr>
            <a:xfrm>
              <a:off x="1560942" y="4612547"/>
              <a:ext cx="2955639" cy="10255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추가상품 구매하기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505AC44-1E3F-438B-B3F8-F6CB8F95E60F}"/>
              </a:ext>
            </a:extLst>
          </p:cNvPr>
          <p:cNvGrpSpPr/>
          <p:nvPr/>
        </p:nvGrpSpPr>
        <p:grpSpPr>
          <a:xfrm>
            <a:off x="6095999" y="0"/>
            <a:ext cx="6096001" cy="6858000"/>
            <a:chOff x="-1" y="0"/>
            <a:chExt cx="6096001" cy="685800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7754B2F-EABA-4909-B338-F22E4D1E533E}"/>
                </a:ext>
              </a:extLst>
            </p:cNvPr>
            <p:cNvSpPr/>
            <p:nvPr/>
          </p:nvSpPr>
          <p:spPr>
            <a:xfrm>
              <a:off x="0" y="0"/>
              <a:ext cx="609600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31D7AA-D550-41CE-83D7-F41E1BD0D794}"/>
                </a:ext>
              </a:extLst>
            </p:cNvPr>
            <p:cNvSpPr txBox="1"/>
            <p:nvPr/>
          </p:nvSpPr>
          <p:spPr>
            <a:xfrm>
              <a:off x="-1" y="0"/>
              <a:ext cx="2576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포인트 사용 선택 화면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FDBF247-9F2C-412C-9E43-00CE56352406}"/>
                </a:ext>
              </a:extLst>
            </p:cNvPr>
            <p:cNvSpPr/>
            <p:nvPr/>
          </p:nvSpPr>
          <p:spPr>
            <a:xfrm>
              <a:off x="4770581" y="101478"/>
              <a:ext cx="1228437" cy="360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6924008-AA13-46B1-9614-CE315C66D596}"/>
                </a:ext>
              </a:extLst>
            </p:cNvPr>
            <p:cNvSpPr/>
            <p:nvPr/>
          </p:nvSpPr>
          <p:spPr>
            <a:xfrm>
              <a:off x="1150130" y="1186627"/>
              <a:ext cx="3795739" cy="52094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C0373AD-7971-4AA6-9C17-A94C9D218AD5}"/>
                </a:ext>
              </a:extLst>
            </p:cNvPr>
            <p:cNvSpPr/>
            <p:nvPr/>
          </p:nvSpPr>
          <p:spPr>
            <a:xfrm>
              <a:off x="73889" y="6446921"/>
              <a:ext cx="1228437" cy="360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회원 탈퇴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F313E78-32F5-459E-9E55-F8659B6A2CB3}"/>
                </a:ext>
              </a:extLst>
            </p:cNvPr>
            <p:cNvSpPr/>
            <p:nvPr/>
          </p:nvSpPr>
          <p:spPr>
            <a:xfrm>
              <a:off x="1161471" y="724931"/>
              <a:ext cx="2669309" cy="3602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7BE1916-6894-4C17-85B3-A7BDA75D52A2}"/>
                </a:ext>
              </a:extLst>
            </p:cNvPr>
            <p:cNvSpPr/>
            <p:nvPr/>
          </p:nvSpPr>
          <p:spPr>
            <a:xfrm>
              <a:off x="3923144" y="724931"/>
              <a:ext cx="706582" cy="36021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검색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7326EF2-FCA6-459F-BE69-3874C16B2A3F}"/>
                </a:ext>
              </a:extLst>
            </p:cNvPr>
            <p:cNvSpPr/>
            <p:nvPr/>
          </p:nvSpPr>
          <p:spPr>
            <a:xfrm>
              <a:off x="4770581" y="724931"/>
              <a:ext cx="706582" cy="3602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정렬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2E8D6AF-3E2F-4F67-B60D-E686298B0366}"/>
                </a:ext>
              </a:extLst>
            </p:cNvPr>
            <p:cNvSpPr/>
            <p:nvPr/>
          </p:nvSpPr>
          <p:spPr>
            <a:xfrm>
              <a:off x="3211533" y="5881164"/>
              <a:ext cx="1418193" cy="36021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상품 구매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E5CA406-2252-4B4A-9EEF-9633525DDB71}"/>
                </a:ext>
              </a:extLst>
            </p:cNvPr>
            <p:cNvSpPr txBox="1"/>
            <p:nvPr/>
          </p:nvSpPr>
          <p:spPr>
            <a:xfrm>
              <a:off x="1302326" y="3436049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판매자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EC6CBE4-7F1C-41BD-92BD-B427A5358F29}"/>
                </a:ext>
              </a:extLst>
            </p:cNvPr>
            <p:cNvSpPr txBox="1"/>
            <p:nvPr/>
          </p:nvSpPr>
          <p:spPr>
            <a:xfrm>
              <a:off x="1302326" y="3805256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상품명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11C3C12-B3C8-414B-9ABA-0215C800247D}"/>
                </a:ext>
              </a:extLst>
            </p:cNvPr>
            <p:cNvSpPr txBox="1"/>
            <p:nvPr/>
          </p:nvSpPr>
          <p:spPr>
            <a:xfrm>
              <a:off x="1302326" y="4160980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제작회사명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E55BBC5-F4ED-4F39-BF46-BD61552988B8}"/>
                </a:ext>
              </a:extLst>
            </p:cNvPr>
            <p:cNvSpPr txBox="1"/>
            <p:nvPr/>
          </p:nvSpPr>
          <p:spPr>
            <a:xfrm>
              <a:off x="1302326" y="4530187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가격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6F806F8-AD50-4285-B807-F3A95B33AC92}"/>
                </a:ext>
              </a:extLst>
            </p:cNvPr>
            <p:cNvSpPr txBox="1"/>
            <p:nvPr/>
          </p:nvSpPr>
          <p:spPr>
            <a:xfrm>
              <a:off x="1302326" y="4881601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남은 수량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C2F290A-1F86-49CE-80F7-6BA06BD2C338}"/>
                </a:ext>
              </a:extLst>
            </p:cNvPr>
            <p:cNvSpPr/>
            <p:nvPr/>
          </p:nvSpPr>
          <p:spPr>
            <a:xfrm>
              <a:off x="1302326" y="1348384"/>
              <a:ext cx="3468255" cy="18279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상품이미지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2F6BB04-A8E3-44AA-A4DE-2FC44171C5A5}"/>
                </a:ext>
              </a:extLst>
            </p:cNvPr>
            <p:cNvSpPr txBox="1"/>
            <p:nvPr/>
          </p:nvSpPr>
          <p:spPr>
            <a:xfrm>
              <a:off x="3271979" y="3436049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평균 구매 만족도</a:t>
              </a:r>
              <a:endParaRPr lang="ko-KR" altLang="en-US" sz="12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CA1F9EF-B938-4A41-B375-5F3F46E3A38C}"/>
                </a:ext>
              </a:extLst>
            </p:cNvPr>
            <p:cNvSpPr txBox="1"/>
            <p:nvPr/>
          </p:nvSpPr>
          <p:spPr>
            <a:xfrm>
              <a:off x="3271979" y="3805256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추가 상품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1CBA0C6-C509-48D1-BD1E-6E11818864E1}"/>
                </a:ext>
              </a:extLst>
            </p:cNvPr>
            <p:cNvSpPr txBox="1"/>
            <p:nvPr/>
          </p:nvSpPr>
          <p:spPr>
            <a:xfrm>
              <a:off x="3271979" y="4160980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추가상품 가격</a:t>
              </a:r>
              <a:endParaRPr lang="ko-KR" altLang="en-US" sz="12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61DE7D-32DA-489A-ACE3-901B4922C580}"/>
                </a:ext>
              </a:extLst>
            </p:cNvPr>
            <p:cNvSpPr txBox="1"/>
            <p:nvPr/>
          </p:nvSpPr>
          <p:spPr>
            <a:xfrm>
              <a:off x="3271979" y="4530187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판매 종료일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0A7DEF0-3016-41F7-B1B4-D890EE27A5F9}"/>
                </a:ext>
              </a:extLst>
            </p:cNvPr>
            <p:cNvSpPr/>
            <p:nvPr/>
          </p:nvSpPr>
          <p:spPr>
            <a:xfrm>
              <a:off x="1413164" y="3374909"/>
              <a:ext cx="3216562" cy="2373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54E0A2B-BCC9-433A-95F0-7448390E6DB0}"/>
                </a:ext>
              </a:extLst>
            </p:cNvPr>
            <p:cNvSpPr/>
            <p:nvPr/>
          </p:nvSpPr>
          <p:spPr>
            <a:xfrm>
              <a:off x="1560942" y="3485499"/>
              <a:ext cx="2955639" cy="10255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결재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D09E866-3244-4548-B338-695D5CBE1814}"/>
                </a:ext>
              </a:extLst>
            </p:cNvPr>
            <p:cNvSpPr/>
            <p:nvPr/>
          </p:nvSpPr>
          <p:spPr>
            <a:xfrm>
              <a:off x="1560942" y="4612547"/>
              <a:ext cx="2955639" cy="10255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추가상품 구매하기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226D29C-9DF6-4F87-AEDE-4AFE3BB07754}"/>
                </a:ext>
              </a:extLst>
            </p:cNvPr>
            <p:cNvSpPr/>
            <p:nvPr/>
          </p:nvSpPr>
          <p:spPr>
            <a:xfrm>
              <a:off x="1565564" y="3485499"/>
              <a:ext cx="2951017" cy="2152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1FB6360-2F13-417C-A2F1-93E52457AA4A}"/>
                </a:ext>
              </a:extLst>
            </p:cNvPr>
            <p:cNvSpPr txBox="1"/>
            <p:nvPr/>
          </p:nvSpPr>
          <p:spPr>
            <a:xfrm>
              <a:off x="1664954" y="3574548"/>
              <a:ext cx="27685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구매금액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50B8DDB-BB69-41E0-BF93-FED216FDF656}"/>
                </a:ext>
              </a:extLst>
            </p:cNvPr>
            <p:cNvSpPr txBox="1"/>
            <p:nvPr/>
          </p:nvSpPr>
          <p:spPr>
            <a:xfrm>
              <a:off x="1664954" y="3929842"/>
              <a:ext cx="2768501" cy="500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포인트</a:t>
              </a:r>
              <a:endParaRPr lang="en-US" altLang="ko-KR" sz="1600" dirty="0"/>
            </a:p>
            <a:p>
              <a:r>
                <a:rPr lang="ko-KR" altLang="en-US" sz="1050" dirty="0">
                  <a:solidFill>
                    <a:schemeClr val="accent1">
                      <a:lumMod val="75000"/>
                    </a:schemeClr>
                  </a:solidFill>
                </a:rPr>
                <a:t>포인트는 </a:t>
              </a:r>
              <a:r>
                <a:rPr lang="en-US" altLang="ko-KR" sz="1050" dirty="0">
                  <a:solidFill>
                    <a:schemeClr val="accent1">
                      <a:lumMod val="75000"/>
                    </a:schemeClr>
                  </a:solidFill>
                </a:rPr>
                <a:t>3000</a:t>
              </a:r>
              <a:r>
                <a:rPr lang="ko-KR" altLang="en-US" sz="1050" dirty="0">
                  <a:solidFill>
                    <a:schemeClr val="accent1">
                      <a:lumMod val="75000"/>
                    </a:schemeClr>
                  </a:solidFill>
                </a:rPr>
                <a:t>점 이상부터 </a:t>
              </a:r>
              <a:r>
                <a:rPr lang="ko-KR" altLang="en-US" sz="1050" dirty="0" err="1">
                  <a:solidFill>
                    <a:schemeClr val="accent1">
                      <a:lumMod val="75000"/>
                    </a:schemeClr>
                  </a:solidFill>
                </a:rPr>
                <a:t>사용가능합니다</a:t>
              </a:r>
              <a:r>
                <a:rPr lang="en-US" altLang="ko-KR" sz="1050" dirty="0">
                  <a:solidFill>
                    <a:schemeClr val="accent1">
                      <a:lumMod val="75000"/>
                    </a:schemeClr>
                  </a:solidFill>
                </a:rPr>
                <a:t>.</a:t>
              </a:r>
              <a:endParaRPr lang="ko-KR" altLang="en-US" sz="105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0B563E6-1609-4548-9C68-6ABF569A98DD}"/>
                </a:ext>
              </a:extLst>
            </p:cNvPr>
            <p:cNvSpPr txBox="1"/>
            <p:nvPr/>
          </p:nvSpPr>
          <p:spPr>
            <a:xfrm>
              <a:off x="1664954" y="4379634"/>
              <a:ext cx="27685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포인트 사용시 구매금액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44F4866-1E64-4997-B0AF-E098AF454C74}"/>
                </a:ext>
              </a:extLst>
            </p:cNvPr>
            <p:cNvSpPr txBox="1"/>
            <p:nvPr/>
          </p:nvSpPr>
          <p:spPr>
            <a:xfrm>
              <a:off x="1664954" y="4821092"/>
              <a:ext cx="27685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포인트를 </a:t>
              </a:r>
              <a:r>
                <a:rPr lang="ko-KR" altLang="en-US" sz="1600" dirty="0" err="1"/>
                <a:t>사용하시겠습니까</a:t>
              </a:r>
              <a:r>
                <a:rPr lang="en-US" altLang="ko-KR" sz="1600" dirty="0"/>
                <a:t>?</a:t>
              </a:r>
              <a:endParaRPr lang="ko-KR" altLang="en-US" sz="1600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026B4DA-10E8-4DCC-813C-248A66201F12}"/>
                </a:ext>
              </a:extLst>
            </p:cNvPr>
            <p:cNvSpPr/>
            <p:nvPr/>
          </p:nvSpPr>
          <p:spPr>
            <a:xfrm>
              <a:off x="1664955" y="5194455"/>
              <a:ext cx="1267182" cy="360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예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866D563-ADB6-469A-8ECE-FC467434989A}"/>
                </a:ext>
              </a:extLst>
            </p:cNvPr>
            <p:cNvSpPr/>
            <p:nvPr/>
          </p:nvSpPr>
          <p:spPr>
            <a:xfrm>
              <a:off x="3015262" y="5194455"/>
              <a:ext cx="1418193" cy="360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아니요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835DAB3-6A7B-B361-B0A3-E992FD6F8534}"/>
              </a:ext>
            </a:extLst>
          </p:cNvPr>
          <p:cNvSpPr/>
          <p:nvPr/>
        </p:nvSpPr>
        <p:spPr>
          <a:xfrm>
            <a:off x="1287317" y="1348384"/>
            <a:ext cx="3468255" cy="18279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상품이미지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696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862DD2C7-D742-4CE7-98DC-753CD0F80508}"/>
              </a:ext>
            </a:extLst>
          </p:cNvPr>
          <p:cNvSpPr/>
          <p:nvPr/>
        </p:nvSpPr>
        <p:spPr>
          <a:xfrm>
            <a:off x="256540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597898-D954-4F93-93D1-39FF4DE456E5}"/>
              </a:ext>
            </a:extLst>
          </p:cNvPr>
          <p:cNvSpPr txBox="1"/>
          <p:nvPr/>
        </p:nvSpPr>
        <p:spPr>
          <a:xfrm>
            <a:off x="2565399" y="12700"/>
            <a:ext cx="257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판매 의류 등록 화면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21D2A47-9675-4EA2-A6C2-616CD0BA0D10}"/>
              </a:ext>
            </a:extLst>
          </p:cNvPr>
          <p:cNvSpPr/>
          <p:nvPr/>
        </p:nvSpPr>
        <p:spPr>
          <a:xfrm>
            <a:off x="7348681" y="101478"/>
            <a:ext cx="1228437" cy="36021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90F9EA3-A312-468E-99CC-BB5708CD8B1C}"/>
              </a:ext>
            </a:extLst>
          </p:cNvPr>
          <p:cNvSpPr/>
          <p:nvPr/>
        </p:nvSpPr>
        <p:spPr>
          <a:xfrm>
            <a:off x="3196937" y="724931"/>
            <a:ext cx="4858325" cy="56711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1B715B6-4360-43EE-897C-55D0ED51EE2E}"/>
              </a:ext>
            </a:extLst>
          </p:cNvPr>
          <p:cNvSpPr/>
          <p:nvPr/>
        </p:nvSpPr>
        <p:spPr>
          <a:xfrm>
            <a:off x="2651989" y="6446921"/>
            <a:ext cx="1228437" cy="36021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탈퇴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BB38318-418A-4096-AAE5-BE004E5E9C00}"/>
              </a:ext>
            </a:extLst>
          </p:cNvPr>
          <p:cNvSpPr/>
          <p:nvPr/>
        </p:nvSpPr>
        <p:spPr>
          <a:xfrm>
            <a:off x="6489289" y="5881164"/>
            <a:ext cx="1418193" cy="360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 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11FD6F-3B8B-436E-943E-56E525F23A2D}"/>
              </a:ext>
            </a:extLst>
          </p:cNvPr>
          <p:cNvSpPr txBox="1"/>
          <p:nvPr/>
        </p:nvSpPr>
        <p:spPr>
          <a:xfrm>
            <a:off x="3677873" y="3048216"/>
            <a:ext cx="183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상품명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EE85EF-D79E-4D68-8528-F9A9BF22570C}"/>
              </a:ext>
            </a:extLst>
          </p:cNvPr>
          <p:cNvSpPr txBox="1"/>
          <p:nvPr/>
        </p:nvSpPr>
        <p:spPr>
          <a:xfrm>
            <a:off x="3677873" y="3403940"/>
            <a:ext cx="183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제작회사명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A00A493-ADD8-46F8-B93D-C41D3D913000}"/>
              </a:ext>
            </a:extLst>
          </p:cNvPr>
          <p:cNvSpPr txBox="1"/>
          <p:nvPr/>
        </p:nvSpPr>
        <p:spPr>
          <a:xfrm>
            <a:off x="3677873" y="3773147"/>
            <a:ext cx="183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가격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0DC57CE-13BA-4F75-89B2-6043DDF3B9D1}"/>
              </a:ext>
            </a:extLst>
          </p:cNvPr>
          <p:cNvSpPr txBox="1"/>
          <p:nvPr/>
        </p:nvSpPr>
        <p:spPr>
          <a:xfrm>
            <a:off x="3677873" y="4124561"/>
            <a:ext cx="183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남은 수량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B3CC198-1CEA-460C-87D6-C35EE223D904}"/>
              </a:ext>
            </a:extLst>
          </p:cNvPr>
          <p:cNvSpPr/>
          <p:nvPr/>
        </p:nvSpPr>
        <p:spPr>
          <a:xfrm>
            <a:off x="3284682" y="815214"/>
            <a:ext cx="4622800" cy="19697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상품이미지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358E7C-5E47-4FB9-94E7-38E714EBA66D}"/>
              </a:ext>
            </a:extLst>
          </p:cNvPr>
          <p:cNvSpPr txBox="1"/>
          <p:nvPr/>
        </p:nvSpPr>
        <p:spPr>
          <a:xfrm>
            <a:off x="3677873" y="4480160"/>
            <a:ext cx="183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 상품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424177-8344-4C5C-9459-D80303F931F5}"/>
              </a:ext>
            </a:extLst>
          </p:cNvPr>
          <p:cNvSpPr txBox="1"/>
          <p:nvPr/>
        </p:nvSpPr>
        <p:spPr>
          <a:xfrm>
            <a:off x="3677873" y="4835884"/>
            <a:ext cx="183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추가상품 가격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8AD190-D753-4A15-9BF1-343F37E9200E}"/>
              </a:ext>
            </a:extLst>
          </p:cNvPr>
          <p:cNvSpPr txBox="1"/>
          <p:nvPr/>
        </p:nvSpPr>
        <p:spPr>
          <a:xfrm>
            <a:off x="3677873" y="5205091"/>
            <a:ext cx="183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판매 종료일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18DFAF-D1BE-4805-8E51-5BA707DA4093}"/>
              </a:ext>
            </a:extLst>
          </p:cNvPr>
          <p:cNvSpPr/>
          <p:nvPr/>
        </p:nvSpPr>
        <p:spPr>
          <a:xfrm>
            <a:off x="5658838" y="3048215"/>
            <a:ext cx="1865131" cy="326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04A5F1A-0616-45A2-87C2-AEE98A47020D}"/>
              </a:ext>
            </a:extLst>
          </p:cNvPr>
          <p:cNvSpPr/>
          <p:nvPr/>
        </p:nvSpPr>
        <p:spPr>
          <a:xfrm>
            <a:off x="5658838" y="3408259"/>
            <a:ext cx="1865131" cy="326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828A667-28F8-48F1-8AC3-4275CD7F439C}"/>
              </a:ext>
            </a:extLst>
          </p:cNvPr>
          <p:cNvSpPr/>
          <p:nvPr/>
        </p:nvSpPr>
        <p:spPr>
          <a:xfrm>
            <a:off x="5658838" y="3759653"/>
            <a:ext cx="1865131" cy="326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EEA8824-3DF4-4761-86E2-DFC0492DE53A}"/>
              </a:ext>
            </a:extLst>
          </p:cNvPr>
          <p:cNvSpPr/>
          <p:nvPr/>
        </p:nvSpPr>
        <p:spPr>
          <a:xfrm>
            <a:off x="5658838" y="4120468"/>
            <a:ext cx="1865131" cy="326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FAF4FBB-61A7-4AE7-A42A-226C89412D09}"/>
              </a:ext>
            </a:extLst>
          </p:cNvPr>
          <p:cNvSpPr/>
          <p:nvPr/>
        </p:nvSpPr>
        <p:spPr>
          <a:xfrm>
            <a:off x="5658838" y="4480512"/>
            <a:ext cx="1865131" cy="326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D8093F2-477D-4661-9196-C2898379874D}"/>
              </a:ext>
            </a:extLst>
          </p:cNvPr>
          <p:cNvSpPr/>
          <p:nvPr/>
        </p:nvSpPr>
        <p:spPr>
          <a:xfrm>
            <a:off x="5658838" y="4831906"/>
            <a:ext cx="1865131" cy="326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44A5E9C-B18F-4E42-B0A4-51D8DD8086A9}"/>
              </a:ext>
            </a:extLst>
          </p:cNvPr>
          <p:cNvSpPr/>
          <p:nvPr/>
        </p:nvSpPr>
        <p:spPr>
          <a:xfrm>
            <a:off x="5658838" y="5199794"/>
            <a:ext cx="1865131" cy="326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7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8AFC903-ED11-45FE-B7FA-041989B1E013}"/>
              </a:ext>
            </a:extLst>
          </p:cNvPr>
          <p:cNvGrpSpPr/>
          <p:nvPr/>
        </p:nvGrpSpPr>
        <p:grpSpPr>
          <a:xfrm>
            <a:off x="6095999" y="0"/>
            <a:ext cx="6096001" cy="6858000"/>
            <a:chOff x="6095999" y="0"/>
            <a:chExt cx="6096001" cy="685800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62DD2C7-D742-4CE7-98DC-753CD0F80508}"/>
                </a:ext>
              </a:extLst>
            </p:cNvPr>
            <p:cNvSpPr/>
            <p:nvPr/>
          </p:nvSpPr>
          <p:spPr>
            <a:xfrm>
              <a:off x="6096000" y="0"/>
              <a:ext cx="609600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76F35DC-066F-4384-B7CF-6C3469BA1EAF}"/>
                </a:ext>
              </a:extLst>
            </p:cNvPr>
            <p:cNvGrpSpPr/>
            <p:nvPr/>
          </p:nvGrpSpPr>
          <p:grpSpPr>
            <a:xfrm>
              <a:off x="6095999" y="0"/>
              <a:ext cx="5999019" cy="6807139"/>
              <a:chOff x="6095999" y="0"/>
              <a:chExt cx="5999019" cy="680713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D597898-D954-4F93-93D1-39FF4DE456E5}"/>
                  </a:ext>
                </a:extLst>
              </p:cNvPr>
              <p:cNvSpPr txBox="1"/>
              <p:nvPr/>
            </p:nvSpPr>
            <p:spPr>
              <a:xfrm>
                <a:off x="6095999" y="0"/>
                <a:ext cx="25769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판매 의류 수정 화면</a:t>
                </a: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321D2A47-9675-4EA2-A6C2-616CD0BA0D10}"/>
                  </a:ext>
                </a:extLst>
              </p:cNvPr>
              <p:cNvSpPr/>
              <p:nvPr/>
            </p:nvSpPr>
            <p:spPr>
              <a:xfrm>
                <a:off x="10866581" y="101478"/>
                <a:ext cx="1228437" cy="36021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로그아웃</a:t>
                </a: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90F9EA3-A312-468E-99CC-BB5708CD8B1C}"/>
                  </a:ext>
                </a:extLst>
              </p:cNvPr>
              <p:cNvSpPr/>
              <p:nvPr/>
            </p:nvSpPr>
            <p:spPr>
              <a:xfrm>
                <a:off x="6714837" y="724931"/>
                <a:ext cx="4858325" cy="56711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91B715B6-4360-43EE-897C-55D0ED51EE2E}"/>
                  </a:ext>
                </a:extLst>
              </p:cNvPr>
              <p:cNvSpPr/>
              <p:nvPr/>
            </p:nvSpPr>
            <p:spPr>
              <a:xfrm>
                <a:off x="6169889" y="6446921"/>
                <a:ext cx="1228437" cy="36021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회원 탈퇴</a:t>
                </a: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7BB38318-418A-4096-AAE5-BE004E5E9C00}"/>
                  </a:ext>
                </a:extLst>
              </p:cNvPr>
              <p:cNvSpPr/>
              <p:nvPr/>
            </p:nvSpPr>
            <p:spPr>
              <a:xfrm>
                <a:off x="10007189" y="5881164"/>
                <a:ext cx="1418193" cy="36021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상품 수정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911FD6F-3B8B-436E-943E-56E525F23A2D}"/>
                  </a:ext>
                </a:extLst>
              </p:cNvPr>
              <p:cNvSpPr txBox="1"/>
              <p:nvPr/>
            </p:nvSpPr>
            <p:spPr>
              <a:xfrm>
                <a:off x="7195773" y="3048216"/>
                <a:ext cx="1837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상품명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0EE85EF-D79E-4D68-8528-F9A9BF22570C}"/>
                  </a:ext>
                </a:extLst>
              </p:cNvPr>
              <p:cNvSpPr txBox="1"/>
              <p:nvPr/>
            </p:nvSpPr>
            <p:spPr>
              <a:xfrm>
                <a:off x="7195773" y="3403940"/>
                <a:ext cx="1837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제작회사명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A00A493-ADD8-46F8-B93D-C41D3D913000}"/>
                  </a:ext>
                </a:extLst>
              </p:cNvPr>
              <p:cNvSpPr txBox="1"/>
              <p:nvPr/>
            </p:nvSpPr>
            <p:spPr>
              <a:xfrm>
                <a:off x="7195773" y="3773147"/>
                <a:ext cx="1837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가격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0DC57CE-13BA-4F75-89B2-6043DDF3B9D1}"/>
                  </a:ext>
                </a:extLst>
              </p:cNvPr>
              <p:cNvSpPr txBox="1"/>
              <p:nvPr/>
            </p:nvSpPr>
            <p:spPr>
              <a:xfrm>
                <a:off x="7195773" y="4124561"/>
                <a:ext cx="1837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남은 수량</a:t>
                </a: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6B3CC198-1CEA-460C-87D6-C35EE223D904}"/>
                  </a:ext>
                </a:extLst>
              </p:cNvPr>
              <p:cNvSpPr/>
              <p:nvPr/>
            </p:nvSpPr>
            <p:spPr>
              <a:xfrm>
                <a:off x="6802582" y="815214"/>
                <a:ext cx="4622800" cy="196976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schemeClr val="tx1"/>
                    </a:solidFill>
                  </a:rPr>
                  <a:t>상품이미지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9358E7C-5E47-4FB9-94E7-38E714EBA66D}"/>
                  </a:ext>
                </a:extLst>
              </p:cNvPr>
              <p:cNvSpPr txBox="1"/>
              <p:nvPr/>
            </p:nvSpPr>
            <p:spPr>
              <a:xfrm>
                <a:off x="7195773" y="4480160"/>
                <a:ext cx="1837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추가 상품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D424177-8344-4C5C-9459-D80303F931F5}"/>
                  </a:ext>
                </a:extLst>
              </p:cNvPr>
              <p:cNvSpPr txBox="1"/>
              <p:nvPr/>
            </p:nvSpPr>
            <p:spPr>
              <a:xfrm>
                <a:off x="7195773" y="4835884"/>
                <a:ext cx="1837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추가상품 가격</a:t>
                </a:r>
                <a:endParaRPr lang="ko-KR" altLang="en-US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18AD190-D753-4A15-9BF1-343F37E9200E}"/>
                  </a:ext>
                </a:extLst>
              </p:cNvPr>
              <p:cNvSpPr txBox="1"/>
              <p:nvPr/>
            </p:nvSpPr>
            <p:spPr>
              <a:xfrm>
                <a:off x="7195773" y="5205091"/>
                <a:ext cx="1837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판매 종료일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418DFAF-D1BE-4805-8E51-5BA707DA4093}"/>
                  </a:ext>
                </a:extLst>
              </p:cNvPr>
              <p:cNvSpPr/>
              <p:nvPr/>
            </p:nvSpPr>
            <p:spPr>
              <a:xfrm>
                <a:off x="9176738" y="3048215"/>
                <a:ext cx="1865131" cy="32669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C04A5F1A-0616-45A2-87C2-AEE98A47020D}"/>
                  </a:ext>
                </a:extLst>
              </p:cNvPr>
              <p:cNvSpPr/>
              <p:nvPr/>
            </p:nvSpPr>
            <p:spPr>
              <a:xfrm>
                <a:off x="9176738" y="3408259"/>
                <a:ext cx="1865131" cy="32669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F828A667-28F8-48F1-8AC3-4275CD7F439C}"/>
                  </a:ext>
                </a:extLst>
              </p:cNvPr>
              <p:cNvSpPr/>
              <p:nvPr/>
            </p:nvSpPr>
            <p:spPr>
              <a:xfrm>
                <a:off x="9176738" y="3759653"/>
                <a:ext cx="1865131" cy="32669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EEA8824-3DF4-4761-86E2-DFC0492DE53A}"/>
                  </a:ext>
                </a:extLst>
              </p:cNvPr>
              <p:cNvSpPr/>
              <p:nvPr/>
            </p:nvSpPr>
            <p:spPr>
              <a:xfrm>
                <a:off x="9176738" y="4120468"/>
                <a:ext cx="1865131" cy="32669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9FAF4FBB-61A7-4AE7-A42A-226C89412D09}"/>
                  </a:ext>
                </a:extLst>
              </p:cNvPr>
              <p:cNvSpPr/>
              <p:nvPr/>
            </p:nvSpPr>
            <p:spPr>
              <a:xfrm>
                <a:off x="9176738" y="4480512"/>
                <a:ext cx="1865131" cy="32669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DD8093F2-477D-4661-9196-C2898379874D}"/>
                  </a:ext>
                </a:extLst>
              </p:cNvPr>
              <p:cNvSpPr/>
              <p:nvPr/>
            </p:nvSpPr>
            <p:spPr>
              <a:xfrm>
                <a:off x="9176738" y="4831906"/>
                <a:ext cx="1865131" cy="32669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444A5E9C-B18F-4E42-B0A4-51D8DD8086A9}"/>
                  </a:ext>
                </a:extLst>
              </p:cNvPr>
              <p:cNvSpPr/>
              <p:nvPr/>
            </p:nvSpPr>
            <p:spPr>
              <a:xfrm>
                <a:off x="9176738" y="5199794"/>
                <a:ext cx="1865131" cy="32669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EE976DC-A9A0-48FD-A1F2-C325EAA665A6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75EE009-7F63-47D7-B527-0A46CC4B0E03}"/>
              </a:ext>
            </a:extLst>
          </p:cNvPr>
          <p:cNvSpPr txBox="1"/>
          <p:nvPr/>
        </p:nvSpPr>
        <p:spPr>
          <a:xfrm>
            <a:off x="-1" y="0"/>
            <a:ext cx="236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판매 의류 조회 </a:t>
            </a:r>
            <a:r>
              <a:rPr lang="ko-KR" altLang="en-US" dirty="0"/>
              <a:t>화면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217D0FD-50EB-4E74-A1EA-A67E487C7763}"/>
              </a:ext>
            </a:extLst>
          </p:cNvPr>
          <p:cNvSpPr/>
          <p:nvPr/>
        </p:nvSpPr>
        <p:spPr>
          <a:xfrm>
            <a:off x="4770581" y="101478"/>
            <a:ext cx="1228437" cy="36021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EC9E54F-FCDD-49D0-A875-82D05A231C08}"/>
              </a:ext>
            </a:extLst>
          </p:cNvPr>
          <p:cNvSpPr/>
          <p:nvPr/>
        </p:nvSpPr>
        <p:spPr>
          <a:xfrm>
            <a:off x="157018" y="724932"/>
            <a:ext cx="5791202" cy="53525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A6E6410-49D6-4534-9279-E654680FD69D}"/>
              </a:ext>
            </a:extLst>
          </p:cNvPr>
          <p:cNvSpPr/>
          <p:nvPr/>
        </p:nvSpPr>
        <p:spPr>
          <a:xfrm>
            <a:off x="359467" y="882856"/>
            <a:ext cx="3474776" cy="544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7FA98D1-1048-4E4D-846D-1F5260658EAF}"/>
              </a:ext>
            </a:extLst>
          </p:cNvPr>
          <p:cNvSpPr/>
          <p:nvPr/>
        </p:nvSpPr>
        <p:spPr>
          <a:xfrm>
            <a:off x="359467" y="1528341"/>
            <a:ext cx="3474778" cy="544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C3B9450-5603-430B-AC3B-01D9AECB15DE}"/>
              </a:ext>
            </a:extLst>
          </p:cNvPr>
          <p:cNvSpPr/>
          <p:nvPr/>
        </p:nvSpPr>
        <p:spPr>
          <a:xfrm>
            <a:off x="73889" y="6446921"/>
            <a:ext cx="1228437" cy="36021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탈퇴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F9FE10B-4EB2-4204-B2CF-554EF3ADBA0C}"/>
              </a:ext>
            </a:extLst>
          </p:cNvPr>
          <p:cNvSpPr/>
          <p:nvPr/>
        </p:nvSpPr>
        <p:spPr>
          <a:xfrm>
            <a:off x="359467" y="2169794"/>
            <a:ext cx="3474776" cy="544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6CDE38A-D45A-45B7-9E3A-7D8EB756BE41}"/>
              </a:ext>
            </a:extLst>
          </p:cNvPr>
          <p:cNvSpPr/>
          <p:nvPr/>
        </p:nvSpPr>
        <p:spPr>
          <a:xfrm>
            <a:off x="359467" y="2815279"/>
            <a:ext cx="3474778" cy="544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ED4CB85-E056-4081-8FED-A24707D7DE92}"/>
              </a:ext>
            </a:extLst>
          </p:cNvPr>
          <p:cNvSpPr/>
          <p:nvPr/>
        </p:nvSpPr>
        <p:spPr>
          <a:xfrm>
            <a:off x="359467" y="3456732"/>
            <a:ext cx="3474776" cy="544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AA371FD-AB6F-48B3-B8C9-AED88A11D15D}"/>
              </a:ext>
            </a:extLst>
          </p:cNvPr>
          <p:cNvSpPr/>
          <p:nvPr/>
        </p:nvSpPr>
        <p:spPr>
          <a:xfrm>
            <a:off x="359467" y="4102217"/>
            <a:ext cx="3474778" cy="544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74F4D1B-55DC-464D-A0AC-0D8FD68E4BCB}"/>
              </a:ext>
            </a:extLst>
          </p:cNvPr>
          <p:cNvSpPr/>
          <p:nvPr/>
        </p:nvSpPr>
        <p:spPr>
          <a:xfrm>
            <a:off x="359467" y="4743670"/>
            <a:ext cx="3474776" cy="544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5F94A32-D076-4DB4-91DB-8E90B0467550}"/>
              </a:ext>
            </a:extLst>
          </p:cNvPr>
          <p:cNvSpPr/>
          <p:nvPr/>
        </p:nvSpPr>
        <p:spPr>
          <a:xfrm>
            <a:off x="359467" y="5389155"/>
            <a:ext cx="3474778" cy="544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461B883-A867-46ED-936F-F10113EF803F}"/>
              </a:ext>
            </a:extLst>
          </p:cNvPr>
          <p:cNvSpPr/>
          <p:nvPr/>
        </p:nvSpPr>
        <p:spPr>
          <a:xfrm>
            <a:off x="3982023" y="882856"/>
            <a:ext cx="663868" cy="5442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6A625D5-1D13-4516-A3E1-5BAA46040FA7}"/>
              </a:ext>
            </a:extLst>
          </p:cNvPr>
          <p:cNvSpPr/>
          <p:nvPr/>
        </p:nvSpPr>
        <p:spPr>
          <a:xfrm>
            <a:off x="4813294" y="882856"/>
            <a:ext cx="663868" cy="5442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D60F9F2-7C08-45B0-8B51-D0BE395B1C10}"/>
              </a:ext>
            </a:extLst>
          </p:cNvPr>
          <p:cNvSpPr/>
          <p:nvPr/>
        </p:nvSpPr>
        <p:spPr>
          <a:xfrm>
            <a:off x="3982023" y="1510577"/>
            <a:ext cx="663868" cy="5442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77306C4-38B0-483E-9667-C8D2F0A16AD7}"/>
              </a:ext>
            </a:extLst>
          </p:cNvPr>
          <p:cNvSpPr/>
          <p:nvPr/>
        </p:nvSpPr>
        <p:spPr>
          <a:xfrm>
            <a:off x="4813294" y="1510577"/>
            <a:ext cx="663868" cy="5442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52A83F8-7833-4232-A1C6-39AEE2142EDC}"/>
              </a:ext>
            </a:extLst>
          </p:cNvPr>
          <p:cNvSpPr/>
          <p:nvPr/>
        </p:nvSpPr>
        <p:spPr>
          <a:xfrm>
            <a:off x="3982023" y="2169794"/>
            <a:ext cx="663868" cy="5442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1464BA5-18E4-4CBB-BC41-6D95CA09D15C}"/>
              </a:ext>
            </a:extLst>
          </p:cNvPr>
          <p:cNvSpPr/>
          <p:nvPr/>
        </p:nvSpPr>
        <p:spPr>
          <a:xfrm>
            <a:off x="4802909" y="2169794"/>
            <a:ext cx="663868" cy="5442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AB4A8ED-81E2-4E9E-B83E-CA30B298DFB5}"/>
              </a:ext>
            </a:extLst>
          </p:cNvPr>
          <p:cNvSpPr/>
          <p:nvPr/>
        </p:nvSpPr>
        <p:spPr>
          <a:xfrm>
            <a:off x="3982023" y="2815279"/>
            <a:ext cx="663868" cy="5442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854FD99-BDE2-4818-99F3-5840BE743BD0}"/>
              </a:ext>
            </a:extLst>
          </p:cNvPr>
          <p:cNvSpPr/>
          <p:nvPr/>
        </p:nvSpPr>
        <p:spPr>
          <a:xfrm>
            <a:off x="4794893" y="2815279"/>
            <a:ext cx="663868" cy="5442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BD9FD08-4DE9-4EBA-A60C-5954B52AAEE1}"/>
              </a:ext>
            </a:extLst>
          </p:cNvPr>
          <p:cNvSpPr/>
          <p:nvPr/>
        </p:nvSpPr>
        <p:spPr>
          <a:xfrm>
            <a:off x="3982023" y="3456732"/>
            <a:ext cx="663868" cy="5442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109D100-EFC1-4C9A-8A2E-801A818E380C}"/>
              </a:ext>
            </a:extLst>
          </p:cNvPr>
          <p:cNvSpPr/>
          <p:nvPr/>
        </p:nvSpPr>
        <p:spPr>
          <a:xfrm>
            <a:off x="4813294" y="3456732"/>
            <a:ext cx="663868" cy="5442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3987101-70D7-4649-9D6C-3BA7437C3264}"/>
              </a:ext>
            </a:extLst>
          </p:cNvPr>
          <p:cNvSpPr/>
          <p:nvPr/>
        </p:nvSpPr>
        <p:spPr>
          <a:xfrm>
            <a:off x="3982023" y="4084453"/>
            <a:ext cx="663868" cy="5442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15CC4DB-05FE-43D9-8D56-43F9BC620A66}"/>
              </a:ext>
            </a:extLst>
          </p:cNvPr>
          <p:cNvSpPr/>
          <p:nvPr/>
        </p:nvSpPr>
        <p:spPr>
          <a:xfrm>
            <a:off x="4813294" y="4084453"/>
            <a:ext cx="663868" cy="5442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8E20E34-61A4-464E-B2DC-C40150D24D52}"/>
              </a:ext>
            </a:extLst>
          </p:cNvPr>
          <p:cNvSpPr/>
          <p:nvPr/>
        </p:nvSpPr>
        <p:spPr>
          <a:xfrm>
            <a:off x="3982023" y="4743670"/>
            <a:ext cx="663868" cy="5442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F0D12D8-B841-4C58-A730-48D301D0A569}"/>
              </a:ext>
            </a:extLst>
          </p:cNvPr>
          <p:cNvSpPr/>
          <p:nvPr/>
        </p:nvSpPr>
        <p:spPr>
          <a:xfrm>
            <a:off x="4802909" y="4743670"/>
            <a:ext cx="663868" cy="5442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5A4F470-DD15-4889-A9C4-0DBF375DF810}"/>
              </a:ext>
            </a:extLst>
          </p:cNvPr>
          <p:cNvSpPr/>
          <p:nvPr/>
        </p:nvSpPr>
        <p:spPr>
          <a:xfrm>
            <a:off x="3982023" y="5389155"/>
            <a:ext cx="663868" cy="5442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8199A20-A6B7-4A58-AD06-40B14B506D78}"/>
              </a:ext>
            </a:extLst>
          </p:cNvPr>
          <p:cNvSpPr/>
          <p:nvPr/>
        </p:nvSpPr>
        <p:spPr>
          <a:xfrm>
            <a:off x="4794893" y="5389155"/>
            <a:ext cx="663868" cy="5442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33277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>
            <a:extLst>
              <a:ext uri="{FF2B5EF4-FFF2-40B4-BE49-F238E27FC236}">
                <a16:creationId xmlns:a16="http://schemas.microsoft.com/office/drawing/2014/main" id="{BEE976DC-A9A0-48FD-A1F2-C325EAA665A6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75EE009-7F63-47D7-B527-0A46CC4B0E03}"/>
              </a:ext>
            </a:extLst>
          </p:cNvPr>
          <p:cNvSpPr txBox="1"/>
          <p:nvPr/>
        </p:nvSpPr>
        <p:spPr>
          <a:xfrm>
            <a:off x="-1" y="0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판매 완료 상품 조회 </a:t>
            </a:r>
            <a:r>
              <a:rPr lang="ko-KR" altLang="en-US" dirty="0"/>
              <a:t>화면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217D0FD-50EB-4E74-A1EA-A67E487C7763}"/>
              </a:ext>
            </a:extLst>
          </p:cNvPr>
          <p:cNvSpPr/>
          <p:nvPr/>
        </p:nvSpPr>
        <p:spPr>
          <a:xfrm>
            <a:off x="4770581" y="101478"/>
            <a:ext cx="1228437" cy="36021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EC9E54F-FCDD-49D0-A875-82D05A231C08}"/>
              </a:ext>
            </a:extLst>
          </p:cNvPr>
          <p:cNvSpPr/>
          <p:nvPr/>
        </p:nvSpPr>
        <p:spPr>
          <a:xfrm>
            <a:off x="157018" y="724932"/>
            <a:ext cx="5791202" cy="53525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C3B9450-5603-430B-AC3B-01D9AECB15DE}"/>
              </a:ext>
            </a:extLst>
          </p:cNvPr>
          <p:cNvSpPr/>
          <p:nvPr/>
        </p:nvSpPr>
        <p:spPr>
          <a:xfrm>
            <a:off x="73889" y="6446921"/>
            <a:ext cx="1228437" cy="36021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탈퇴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82537C5-D4F9-4513-8F38-D507ADEE32DE}"/>
              </a:ext>
            </a:extLst>
          </p:cNvPr>
          <p:cNvGrpSpPr/>
          <p:nvPr/>
        </p:nvGrpSpPr>
        <p:grpSpPr>
          <a:xfrm>
            <a:off x="341745" y="892091"/>
            <a:ext cx="5432134" cy="1236077"/>
            <a:chOff x="341745" y="892091"/>
            <a:chExt cx="5432134" cy="1236077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A6E6410-49D6-4534-9279-E654680FD69D}"/>
                </a:ext>
              </a:extLst>
            </p:cNvPr>
            <p:cNvSpPr/>
            <p:nvPr/>
          </p:nvSpPr>
          <p:spPr>
            <a:xfrm>
              <a:off x="341745" y="892091"/>
              <a:ext cx="5432134" cy="12360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02D79B4-6FF0-4D15-8E5B-D9535121574E}"/>
                </a:ext>
              </a:extLst>
            </p:cNvPr>
            <p:cNvGrpSpPr/>
            <p:nvPr/>
          </p:nvGrpSpPr>
          <p:grpSpPr>
            <a:xfrm>
              <a:off x="434109" y="989618"/>
              <a:ext cx="4336471" cy="1090489"/>
              <a:chOff x="434109" y="989618"/>
              <a:chExt cx="4336471" cy="1090489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21EDC3-95DB-4375-B9AF-DA4EECE74B17}"/>
                  </a:ext>
                </a:extLst>
              </p:cNvPr>
              <p:cNvSpPr txBox="1"/>
              <p:nvPr/>
            </p:nvSpPr>
            <p:spPr>
              <a:xfrm>
                <a:off x="434109" y="989618"/>
                <a:ext cx="13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상품명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6D23BB-ED62-49D7-A419-36E21D6D4E75}"/>
                  </a:ext>
                </a:extLst>
              </p:cNvPr>
              <p:cNvSpPr txBox="1"/>
              <p:nvPr/>
            </p:nvSpPr>
            <p:spPr>
              <a:xfrm>
                <a:off x="434109" y="1358950"/>
                <a:ext cx="13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제작회사명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A42CB9F-3C31-435D-9CF2-462B74F32125}"/>
                  </a:ext>
                </a:extLst>
              </p:cNvPr>
              <p:cNvSpPr txBox="1"/>
              <p:nvPr/>
            </p:nvSpPr>
            <p:spPr>
              <a:xfrm>
                <a:off x="434109" y="1710775"/>
                <a:ext cx="13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가격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6B45369-9D36-47DD-B124-47C5617EF0FE}"/>
                  </a:ext>
                </a:extLst>
              </p:cNvPr>
              <p:cNvSpPr txBox="1"/>
              <p:nvPr/>
            </p:nvSpPr>
            <p:spPr>
              <a:xfrm>
                <a:off x="2087417" y="989618"/>
                <a:ext cx="2683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판매된 수량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E284114-BEE2-4592-A82D-B650E7A22EED}"/>
                  </a:ext>
                </a:extLst>
              </p:cNvPr>
              <p:cNvSpPr txBox="1"/>
              <p:nvPr/>
            </p:nvSpPr>
            <p:spPr>
              <a:xfrm>
                <a:off x="2087417" y="1358950"/>
                <a:ext cx="2683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평</a:t>
                </a:r>
                <a:r>
                  <a:rPr lang="ko-KR" altLang="en-US"/>
                  <a:t>균 </a:t>
                </a:r>
                <a:r>
                  <a:rPr lang="ko-KR" altLang="en-US" dirty="0"/>
                  <a:t>구매 만족도</a:t>
                </a:r>
              </a:p>
            </p:txBody>
          </p:sp>
        </p:grp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067DC20C-440C-487E-A9A0-43AE4E22E6DF}"/>
              </a:ext>
            </a:extLst>
          </p:cNvPr>
          <p:cNvGrpSpPr/>
          <p:nvPr/>
        </p:nvGrpSpPr>
        <p:grpSpPr>
          <a:xfrm>
            <a:off x="341745" y="2235061"/>
            <a:ext cx="5432134" cy="1236077"/>
            <a:chOff x="341745" y="892091"/>
            <a:chExt cx="5432134" cy="1236077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68F5879-5EC0-4121-91D2-E37E6D3D424F}"/>
                </a:ext>
              </a:extLst>
            </p:cNvPr>
            <p:cNvSpPr/>
            <p:nvPr/>
          </p:nvSpPr>
          <p:spPr>
            <a:xfrm>
              <a:off x="341745" y="892091"/>
              <a:ext cx="5432134" cy="12360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192341C5-16D4-4E86-AC83-689C41DDF484}"/>
                </a:ext>
              </a:extLst>
            </p:cNvPr>
            <p:cNvGrpSpPr/>
            <p:nvPr/>
          </p:nvGrpSpPr>
          <p:grpSpPr>
            <a:xfrm>
              <a:off x="434109" y="989618"/>
              <a:ext cx="4336471" cy="1090489"/>
              <a:chOff x="434109" y="989618"/>
              <a:chExt cx="4336471" cy="1090489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B5A4D2B-F73D-4E6F-820A-9D0EC30BF166}"/>
                  </a:ext>
                </a:extLst>
              </p:cNvPr>
              <p:cNvSpPr txBox="1"/>
              <p:nvPr/>
            </p:nvSpPr>
            <p:spPr>
              <a:xfrm>
                <a:off x="434109" y="989618"/>
                <a:ext cx="13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상품명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E201A2F-BC4E-4729-8B0A-1178EDF4813F}"/>
                  </a:ext>
                </a:extLst>
              </p:cNvPr>
              <p:cNvSpPr txBox="1"/>
              <p:nvPr/>
            </p:nvSpPr>
            <p:spPr>
              <a:xfrm>
                <a:off x="434109" y="1358950"/>
                <a:ext cx="13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제작회사명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02C62C4-4C18-45B1-932B-59916F039C8A}"/>
                  </a:ext>
                </a:extLst>
              </p:cNvPr>
              <p:cNvSpPr txBox="1"/>
              <p:nvPr/>
            </p:nvSpPr>
            <p:spPr>
              <a:xfrm>
                <a:off x="434109" y="1710775"/>
                <a:ext cx="13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가격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0CA0D51-A31A-487E-9638-D17D173FD3E5}"/>
                  </a:ext>
                </a:extLst>
              </p:cNvPr>
              <p:cNvSpPr txBox="1"/>
              <p:nvPr/>
            </p:nvSpPr>
            <p:spPr>
              <a:xfrm>
                <a:off x="2087417" y="989618"/>
                <a:ext cx="2683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판매된 수량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2A2F840-5141-4B65-BE41-3F9EB209CCBA}"/>
                  </a:ext>
                </a:extLst>
              </p:cNvPr>
              <p:cNvSpPr txBox="1"/>
              <p:nvPr/>
            </p:nvSpPr>
            <p:spPr>
              <a:xfrm>
                <a:off x="2087417" y="1358950"/>
                <a:ext cx="2683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평</a:t>
                </a:r>
                <a:r>
                  <a:rPr lang="ko-KR" altLang="en-US"/>
                  <a:t>균 </a:t>
                </a:r>
                <a:r>
                  <a:rPr lang="ko-KR" altLang="en-US" dirty="0"/>
                  <a:t>구매 만족도</a:t>
                </a:r>
              </a:p>
            </p:txBody>
          </p:sp>
        </p:grp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EFB895C-E488-4D8F-81D9-4BD9487A694F}"/>
              </a:ext>
            </a:extLst>
          </p:cNvPr>
          <p:cNvGrpSpPr/>
          <p:nvPr/>
        </p:nvGrpSpPr>
        <p:grpSpPr>
          <a:xfrm>
            <a:off x="341745" y="3580196"/>
            <a:ext cx="5432134" cy="1236077"/>
            <a:chOff x="341745" y="892091"/>
            <a:chExt cx="5432134" cy="1236077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9CD90A4-4EE8-413A-BACF-85F4D954CCB9}"/>
                </a:ext>
              </a:extLst>
            </p:cNvPr>
            <p:cNvSpPr/>
            <p:nvPr/>
          </p:nvSpPr>
          <p:spPr>
            <a:xfrm>
              <a:off x="341745" y="892091"/>
              <a:ext cx="5432134" cy="12360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CE5B22B5-6C9B-46E2-968E-7AFC3F1020A4}"/>
                </a:ext>
              </a:extLst>
            </p:cNvPr>
            <p:cNvGrpSpPr/>
            <p:nvPr/>
          </p:nvGrpSpPr>
          <p:grpSpPr>
            <a:xfrm>
              <a:off x="434109" y="989618"/>
              <a:ext cx="4336471" cy="1090489"/>
              <a:chOff x="434109" y="989618"/>
              <a:chExt cx="4336471" cy="1090489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F9C41F5-6976-4023-B023-65AAC4E2F815}"/>
                  </a:ext>
                </a:extLst>
              </p:cNvPr>
              <p:cNvSpPr txBox="1"/>
              <p:nvPr/>
            </p:nvSpPr>
            <p:spPr>
              <a:xfrm>
                <a:off x="434109" y="989618"/>
                <a:ext cx="13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상품명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543D4BD-9F0D-4D00-8032-2220CF31DFB2}"/>
                  </a:ext>
                </a:extLst>
              </p:cNvPr>
              <p:cNvSpPr txBox="1"/>
              <p:nvPr/>
            </p:nvSpPr>
            <p:spPr>
              <a:xfrm>
                <a:off x="434109" y="1358950"/>
                <a:ext cx="13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제작회사명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8484704-5DFF-4EB8-B230-AE57600788C8}"/>
                  </a:ext>
                </a:extLst>
              </p:cNvPr>
              <p:cNvSpPr txBox="1"/>
              <p:nvPr/>
            </p:nvSpPr>
            <p:spPr>
              <a:xfrm>
                <a:off x="434109" y="1710775"/>
                <a:ext cx="13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가격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EB424DD0-452C-435C-B31A-E8856679E644}"/>
                  </a:ext>
                </a:extLst>
              </p:cNvPr>
              <p:cNvSpPr txBox="1"/>
              <p:nvPr/>
            </p:nvSpPr>
            <p:spPr>
              <a:xfrm>
                <a:off x="2087417" y="989618"/>
                <a:ext cx="2683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판매된 수량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59F0233-6238-4BC2-83F6-960A160E5381}"/>
                  </a:ext>
                </a:extLst>
              </p:cNvPr>
              <p:cNvSpPr txBox="1"/>
              <p:nvPr/>
            </p:nvSpPr>
            <p:spPr>
              <a:xfrm>
                <a:off x="2087417" y="1358950"/>
                <a:ext cx="2683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평</a:t>
                </a:r>
                <a:r>
                  <a:rPr lang="ko-KR" altLang="en-US"/>
                  <a:t>균 </a:t>
                </a:r>
                <a:r>
                  <a:rPr lang="ko-KR" altLang="en-US" dirty="0"/>
                  <a:t>구매 만족도</a:t>
                </a:r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F7129CE-0BBE-5368-AC57-CD7789EED155}"/>
              </a:ext>
            </a:extLst>
          </p:cNvPr>
          <p:cNvGrpSpPr/>
          <p:nvPr/>
        </p:nvGrpSpPr>
        <p:grpSpPr>
          <a:xfrm>
            <a:off x="6105238" y="0"/>
            <a:ext cx="6096001" cy="6858000"/>
            <a:chOff x="-1" y="0"/>
            <a:chExt cx="6096001" cy="6858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B9EC852-9D2C-9675-50D2-96FE55F52ECF}"/>
                </a:ext>
              </a:extLst>
            </p:cNvPr>
            <p:cNvSpPr/>
            <p:nvPr/>
          </p:nvSpPr>
          <p:spPr>
            <a:xfrm>
              <a:off x="0" y="0"/>
              <a:ext cx="609600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89173B6-819A-E975-D0E6-424A5B9E25B8}"/>
                </a:ext>
              </a:extLst>
            </p:cNvPr>
            <p:cNvSpPr txBox="1"/>
            <p:nvPr/>
          </p:nvSpPr>
          <p:spPr>
            <a:xfrm>
              <a:off x="-1" y="0"/>
              <a:ext cx="2086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로그인 이후 화면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E3C5EE2-39D2-BD5E-AACB-003721A05832}"/>
                </a:ext>
              </a:extLst>
            </p:cNvPr>
            <p:cNvSpPr/>
            <p:nvPr/>
          </p:nvSpPr>
          <p:spPr>
            <a:xfrm>
              <a:off x="4770581" y="101478"/>
              <a:ext cx="1228437" cy="360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로그아웃</a:t>
              </a: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840C71F-0A59-EE81-323F-DF4BA5FDBC4B}"/>
                </a:ext>
              </a:extLst>
            </p:cNvPr>
            <p:cNvGrpSpPr/>
            <p:nvPr/>
          </p:nvGrpSpPr>
          <p:grpSpPr>
            <a:xfrm>
              <a:off x="1150130" y="1348384"/>
              <a:ext cx="3795739" cy="3279034"/>
              <a:chOff x="147783" y="369332"/>
              <a:chExt cx="2512290" cy="2170298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6238D64D-0DF9-0484-5989-CC65E8131829}"/>
                  </a:ext>
                </a:extLst>
              </p:cNvPr>
              <p:cNvSpPr/>
              <p:nvPr/>
            </p:nvSpPr>
            <p:spPr>
              <a:xfrm>
                <a:off x="147783" y="369332"/>
                <a:ext cx="1228437" cy="36021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판매</a:t>
                </a: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220E7FEE-D9BA-B4C8-0C77-10A6FE64B57B}"/>
                  </a:ext>
                </a:extLst>
              </p:cNvPr>
              <p:cNvSpPr/>
              <p:nvPr/>
            </p:nvSpPr>
            <p:spPr>
              <a:xfrm>
                <a:off x="147783" y="738664"/>
                <a:ext cx="2512290" cy="180096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DDC494BD-DCEE-9428-A287-D6FCB120D2F8}"/>
                  </a:ext>
                </a:extLst>
              </p:cNvPr>
              <p:cNvSpPr/>
              <p:nvPr/>
            </p:nvSpPr>
            <p:spPr>
              <a:xfrm>
                <a:off x="249381" y="826409"/>
                <a:ext cx="2299854" cy="36021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구매 내역 조회</a:t>
                </a: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A5810D29-2C3B-32AB-A28E-30753ABC8F47}"/>
                  </a:ext>
                </a:extLst>
              </p:cNvPr>
              <p:cNvSpPr/>
              <p:nvPr/>
            </p:nvSpPr>
            <p:spPr>
              <a:xfrm>
                <a:off x="249380" y="1274371"/>
                <a:ext cx="2299855" cy="54584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상품 판매 통계 출력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903A1292-4FCF-7BA7-E864-C1DB1E1E6897}"/>
                  </a:ext>
                </a:extLst>
              </p:cNvPr>
              <p:cNvSpPr/>
              <p:nvPr/>
            </p:nvSpPr>
            <p:spPr>
              <a:xfrm>
                <a:off x="249381" y="1911054"/>
                <a:ext cx="2299855" cy="53773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상품 </a:t>
                </a:r>
                <a:r>
                  <a:rPr lang="ko-KR" altLang="en-US">
                    <a:solidFill>
                      <a:schemeClr val="tx1"/>
                    </a:solidFill>
                  </a:rPr>
                  <a:t>구매 통계 출력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CA49A96-E917-C725-C854-3C71B12C7DD8}"/>
                </a:ext>
              </a:extLst>
            </p:cNvPr>
            <p:cNvSpPr/>
            <p:nvPr/>
          </p:nvSpPr>
          <p:spPr>
            <a:xfrm>
              <a:off x="73889" y="6446921"/>
              <a:ext cx="1228437" cy="360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회원 탈퇴</a:t>
              </a: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E5C925A9-311E-78F1-2052-B6C0A197E69A}"/>
                </a:ext>
              </a:extLst>
            </p:cNvPr>
            <p:cNvGrpSpPr/>
            <p:nvPr/>
          </p:nvGrpSpPr>
          <p:grpSpPr>
            <a:xfrm>
              <a:off x="1161471" y="724931"/>
              <a:ext cx="3468255" cy="360218"/>
              <a:chOff x="919016" y="724931"/>
              <a:chExt cx="3468255" cy="360218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005CDD9-5FBC-9BCF-F1F9-F99372BFF8EC}"/>
                  </a:ext>
                </a:extLst>
              </p:cNvPr>
              <p:cNvSpPr/>
              <p:nvPr/>
            </p:nvSpPr>
            <p:spPr>
              <a:xfrm>
                <a:off x="919016" y="724931"/>
                <a:ext cx="2669309" cy="3602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A759F95-86CC-0919-8B0C-ACAAE0D6C3DB}"/>
                  </a:ext>
                </a:extLst>
              </p:cNvPr>
              <p:cNvSpPr/>
              <p:nvPr/>
            </p:nvSpPr>
            <p:spPr>
              <a:xfrm>
                <a:off x="3680689" y="724931"/>
                <a:ext cx="706582" cy="36021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검색</a:t>
                </a:r>
              </a:p>
            </p:txBody>
          </p:sp>
        </p:grp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BEE2883-A8E7-FECB-8A66-139B1E377F71}"/>
              </a:ext>
            </a:extLst>
          </p:cNvPr>
          <p:cNvSpPr/>
          <p:nvPr/>
        </p:nvSpPr>
        <p:spPr>
          <a:xfrm>
            <a:off x="9195102" y="1348384"/>
            <a:ext cx="1856006" cy="544242"/>
          </a:xfrm>
          <a:prstGeom prst="rect">
            <a:avLst/>
          </a:prstGeom>
          <a:solidFill>
            <a:schemeClr val="accent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</a:t>
            </a:r>
          </a:p>
        </p:txBody>
      </p:sp>
    </p:spTree>
    <p:extLst>
      <p:ext uri="{BB962C8B-B14F-4D97-AF65-F5344CB8AC3E}">
        <p14:creationId xmlns:p14="http://schemas.microsoft.com/office/powerpoint/2010/main" val="360647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>
            <a:extLst>
              <a:ext uri="{FF2B5EF4-FFF2-40B4-BE49-F238E27FC236}">
                <a16:creationId xmlns:a16="http://schemas.microsoft.com/office/drawing/2014/main" id="{BEE976DC-A9A0-48FD-A1F2-C325EAA665A6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75EE009-7F63-47D7-B527-0A46CC4B0E03}"/>
              </a:ext>
            </a:extLst>
          </p:cNvPr>
          <p:cNvSpPr txBox="1"/>
          <p:nvPr/>
        </p:nvSpPr>
        <p:spPr>
          <a:xfrm>
            <a:off x="-1" y="0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 내역 조회 화면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217D0FD-50EB-4E74-A1EA-A67E487C7763}"/>
              </a:ext>
            </a:extLst>
          </p:cNvPr>
          <p:cNvSpPr/>
          <p:nvPr/>
        </p:nvSpPr>
        <p:spPr>
          <a:xfrm>
            <a:off x="4770581" y="101478"/>
            <a:ext cx="1228437" cy="36021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EC9E54F-FCDD-49D0-A875-82D05A231C08}"/>
              </a:ext>
            </a:extLst>
          </p:cNvPr>
          <p:cNvSpPr/>
          <p:nvPr/>
        </p:nvSpPr>
        <p:spPr>
          <a:xfrm>
            <a:off x="157018" y="724932"/>
            <a:ext cx="5791202" cy="53525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C3B9450-5603-430B-AC3B-01D9AECB15DE}"/>
              </a:ext>
            </a:extLst>
          </p:cNvPr>
          <p:cNvSpPr/>
          <p:nvPr/>
        </p:nvSpPr>
        <p:spPr>
          <a:xfrm>
            <a:off x="73889" y="6446921"/>
            <a:ext cx="1228437" cy="36021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탈퇴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82537C5-D4F9-4513-8F38-D507ADEE32DE}"/>
              </a:ext>
            </a:extLst>
          </p:cNvPr>
          <p:cNvGrpSpPr/>
          <p:nvPr/>
        </p:nvGrpSpPr>
        <p:grpSpPr>
          <a:xfrm>
            <a:off x="341745" y="892091"/>
            <a:ext cx="5432134" cy="1236077"/>
            <a:chOff x="341745" y="892091"/>
            <a:chExt cx="5432134" cy="1236077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A6E6410-49D6-4534-9279-E654680FD69D}"/>
                </a:ext>
              </a:extLst>
            </p:cNvPr>
            <p:cNvSpPr/>
            <p:nvPr/>
          </p:nvSpPr>
          <p:spPr>
            <a:xfrm>
              <a:off x="341745" y="892091"/>
              <a:ext cx="5432134" cy="12360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02D79B4-6FF0-4D15-8E5B-D9535121574E}"/>
                </a:ext>
              </a:extLst>
            </p:cNvPr>
            <p:cNvGrpSpPr/>
            <p:nvPr/>
          </p:nvGrpSpPr>
          <p:grpSpPr>
            <a:xfrm>
              <a:off x="434109" y="989618"/>
              <a:ext cx="4336471" cy="1090489"/>
              <a:chOff x="434109" y="989618"/>
              <a:chExt cx="4336471" cy="1090489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21EDC3-95DB-4375-B9AF-DA4EECE74B17}"/>
                  </a:ext>
                </a:extLst>
              </p:cNvPr>
              <p:cNvSpPr txBox="1"/>
              <p:nvPr/>
            </p:nvSpPr>
            <p:spPr>
              <a:xfrm>
                <a:off x="434109" y="989618"/>
                <a:ext cx="13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상품명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6D23BB-ED62-49D7-A419-36E21D6D4E75}"/>
                  </a:ext>
                </a:extLst>
              </p:cNvPr>
              <p:cNvSpPr txBox="1"/>
              <p:nvPr/>
            </p:nvSpPr>
            <p:spPr>
              <a:xfrm>
                <a:off x="434109" y="1358950"/>
                <a:ext cx="13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제작회사명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A42CB9F-3C31-435D-9CF2-462B74F32125}"/>
                  </a:ext>
                </a:extLst>
              </p:cNvPr>
              <p:cNvSpPr txBox="1"/>
              <p:nvPr/>
            </p:nvSpPr>
            <p:spPr>
              <a:xfrm>
                <a:off x="434109" y="1710775"/>
                <a:ext cx="13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판매자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6B45369-9D36-47DD-B124-47C5617EF0FE}"/>
                  </a:ext>
                </a:extLst>
              </p:cNvPr>
              <p:cNvSpPr txBox="1"/>
              <p:nvPr/>
            </p:nvSpPr>
            <p:spPr>
              <a:xfrm>
                <a:off x="2087417" y="989618"/>
                <a:ext cx="2683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가격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E284114-BEE2-4592-A82D-B650E7A22EED}"/>
                  </a:ext>
                </a:extLst>
              </p:cNvPr>
              <p:cNvSpPr txBox="1"/>
              <p:nvPr/>
            </p:nvSpPr>
            <p:spPr>
              <a:xfrm>
                <a:off x="2087417" y="1358950"/>
                <a:ext cx="2683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평균 구매 만족도</a:t>
                </a:r>
              </a:p>
            </p:txBody>
          </p:sp>
        </p:grp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067DC20C-440C-487E-A9A0-43AE4E22E6DF}"/>
              </a:ext>
            </a:extLst>
          </p:cNvPr>
          <p:cNvGrpSpPr/>
          <p:nvPr/>
        </p:nvGrpSpPr>
        <p:grpSpPr>
          <a:xfrm>
            <a:off x="341745" y="2235061"/>
            <a:ext cx="5432134" cy="1236077"/>
            <a:chOff x="341745" y="892091"/>
            <a:chExt cx="5432134" cy="1236077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68F5879-5EC0-4121-91D2-E37E6D3D424F}"/>
                </a:ext>
              </a:extLst>
            </p:cNvPr>
            <p:cNvSpPr/>
            <p:nvPr/>
          </p:nvSpPr>
          <p:spPr>
            <a:xfrm>
              <a:off x="341745" y="892091"/>
              <a:ext cx="5432134" cy="12360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192341C5-16D4-4E86-AC83-689C41DDF484}"/>
                </a:ext>
              </a:extLst>
            </p:cNvPr>
            <p:cNvGrpSpPr/>
            <p:nvPr/>
          </p:nvGrpSpPr>
          <p:grpSpPr>
            <a:xfrm>
              <a:off x="434109" y="989618"/>
              <a:ext cx="4336471" cy="1090489"/>
              <a:chOff x="434109" y="989618"/>
              <a:chExt cx="4336471" cy="1090489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B5A4D2B-F73D-4E6F-820A-9D0EC30BF166}"/>
                  </a:ext>
                </a:extLst>
              </p:cNvPr>
              <p:cNvSpPr txBox="1"/>
              <p:nvPr/>
            </p:nvSpPr>
            <p:spPr>
              <a:xfrm>
                <a:off x="434109" y="989618"/>
                <a:ext cx="13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상품명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E201A2F-BC4E-4729-8B0A-1178EDF4813F}"/>
                  </a:ext>
                </a:extLst>
              </p:cNvPr>
              <p:cNvSpPr txBox="1"/>
              <p:nvPr/>
            </p:nvSpPr>
            <p:spPr>
              <a:xfrm>
                <a:off x="434109" y="1358950"/>
                <a:ext cx="13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제작회사명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02C62C4-4C18-45B1-932B-59916F039C8A}"/>
                  </a:ext>
                </a:extLst>
              </p:cNvPr>
              <p:cNvSpPr txBox="1"/>
              <p:nvPr/>
            </p:nvSpPr>
            <p:spPr>
              <a:xfrm>
                <a:off x="434109" y="1710775"/>
                <a:ext cx="13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판매자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0CA0D51-A31A-487E-9638-D17D173FD3E5}"/>
                  </a:ext>
                </a:extLst>
              </p:cNvPr>
              <p:cNvSpPr txBox="1"/>
              <p:nvPr/>
            </p:nvSpPr>
            <p:spPr>
              <a:xfrm>
                <a:off x="2087417" y="989618"/>
                <a:ext cx="2683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가격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2A2F840-5141-4B65-BE41-3F9EB209CCBA}"/>
                  </a:ext>
                </a:extLst>
              </p:cNvPr>
              <p:cNvSpPr txBox="1"/>
              <p:nvPr/>
            </p:nvSpPr>
            <p:spPr>
              <a:xfrm>
                <a:off x="2087417" y="1358950"/>
                <a:ext cx="2683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평</a:t>
                </a:r>
                <a:r>
                  <a:rPr lang="ko-KR" altLang="en-US"/>
                  <a:t>균 </a:t>
                </a:r>
                <a:r>
                  <a:rPr lang="ko-KR" altLang="en-US" dirty="0"/>
                  <a:t>구매 만족도</a:t>
                </a:r>
              </a:p>
            </p:txBody>
          </p:sp>
        </p:grp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EFB895C-E488-4D8F-81D9-4BD9487A694F}"/>
              </a:ext>
            </a:extLst>
          </p:cNvPr>
          <p:cNvGrpSpPr/>
          <p:nvPr/>
        </p:nvGrpSpPr>
        <p:grpSpPr>
          <a:xfrm>
            <a:off x="341745" y="3580196"/>
            <a:ext cx="5432134" cy="1236077"/>
            <a:chOff x="341745" y="892091"/>
            <a:chExt cx="5432134" cy="1236077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9CD90A4-4EE8-413A-BACF-85F4D954CCB9}"/>
                </a:ext>
              </a:extLst>
            </p:cNvPr>
            <p:cNvSpPr/>
            <p:nvPr/>
          </p:nvSpPr>
          <p:spPr>
            <a:xfrm>
              <a:off x="341745" y="892091"/>
              <a:ext cx="5432134" cy="12360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CE5B22B5-6C9B-46E2-968E-7AFC3F1020A4}"/>
                </a:ext>
              </a:extLst>
            </p:cNvPr>
            <p:cNvGrpSpPr/>
            <p:nvPr/>
          </p:nvGrpSpPr>
          <p:grpSpPr>
            <a:xfrm>
              <a:off x="434109" y="989618"/>
              <a:ext cx="4336471" cy="1090489"/>
              <a:chOff x="434109" y="989618"/>
              <a:chExt cx="4336471" cy="1090489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F9C41F5-6976-4023-B023-65AAC4E2F815}"/>
                  </a:ext>
                </a:extLst>
              </p:cNvPr>
              <p:cNvSpPr txBox="1"/>
              <p:nvPr/>
            </p:nvSpPr>
            <p:spPr>
              <a:xfrm>
                <a:off x="434109" y="989618"/>
                <a:ext cx="13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상품명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543D4BD-9F0D-4D00-8032-2220CF31DFB2}"/>
                  </a:ext>
                </a:extLst>
              </p:cNvPr>
              <p:cNvSpPr txBox="1"/>
              <p:nvPr/>
            </p:nvSpPr>
            <p:spPr>
              <a:xfrm>
                <a:off x="434109" y="1358950"/>
                <a:ext cx="13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제작회사명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8484704-5DFF-4EB8-B230-AE57600788C8}"/>
                  </a:ext>
                </a:extLst>
              </p:cNvPr>
              <p:cNvSpPr txBox="1"/>
              <p:nvPr/>
            </p:nvSpPr>
            <p:spPr>
              <a:xfrm>
                <a:off x="434109" y="1710775"/>
                <a:ext cx="13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판매자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EB424DD0-452C-435C-B31A-E8856679E644}"/>
                  </a:ext>
                </a:extLst>
              </p:cNvPr>
              <p:cNvSpPr txBox="1"/>
              <p:nvPr/>
            </p:nvSpPr>
            <p:spPr>
              <a:xfrm>
                <a:off x="2087417" y="989618"/>
                <a:ext cx="2683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가격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59F0233-6238-4BC2-83F6-960A160E5381}"/>
                  </a:ext>
                </a:extLst>
              </p:cNvPr>
              <p:cNvSpPr txBox="1"/>
              <p:nvPr/>
            </p:nvSpPr>
            <p:spPr>
              <a:xfrm>
                <a:off x="2087417" y="1358950"/>
                <a:ext cx="2683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평</a:t>
                </a:r>
                <a:r>
                  <a:rPr lang="ko-KR" altLang="en-US"/>
                  <a:t>균 </a:t>
                </a:r>
                <a:r>
                  <a:rPr lang="ko-KR" altLang="en-US" dirty="0"/>
                  <a:t>구매 만족도</a:t>
                </a:r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06407BF-D5B8-73FB-12B1-45C1898764F1}"/>
              </a:ext>
            </a:extLst>
          </p:cNvPr>
          <p:cNvSpPr txBox="1"/>
          <p:nvPr/>
        </p:nvSpPr>
        <p:spPr>
          <a:xfrm>
            <a:off x="2087417" y="1704875"/>
            <a:ext cx="13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구매일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5D283F-4C20-EC21-56BF-F9261BD98173}"/>
              </a:ext>
            </a:extLst>
          </p:cNvPr>
          <p:cNvSpPr txBox="1"/>
          <p:nvPr/>
        </p:nvSpPr>
        <p:spPr>
          <a:xfrm>
            <a:off x="2087417" y="3053745"/>
            <a:ext cx="13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구매일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273AE2-D88B-911D-F203-D0BC17CD8553}"/>
              </a:ext>
            </a:extLst>
          </p:cNvPr>
          <p:cNvSpPr txBox="1"/>
          <p:nvPr/>
        </p:nvSpPr>
        <p:spPr>
          <a:xfrm>
            <a:off x="2087417" y="4398880"/>
            <a:ext cx="13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구매일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3FF6073-13FB-28C7-B68D-ADA6F624DCEF}"/>
              </a:ext>
            </a:extLst>
          </p:cNvPr>
          <p:cNvSpPr/>
          <p:nvPr/>
        </p:nvSpPr>
        <p:spPr>
          <a:xfrm>
            <a:off x="6105238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E514D94-D2E5-F05F-CD24-47F1D3AF1EC9}"/>
              </a:ext>
            </a:extLst>
          </p:cNvPr>
          <p:cNvSpPr/>
          <p:nvPr/>
        </p:nvSpPr>
        <p:spPr>
          <a:xfrm>
            <a:off x="6169889" y="6446921"/>
            <a:ext cx="1228437" cy="36021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탈퇴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1332FA6-2A1B-0160-50E8-DCBD7C3FCCD7}"/>
              </a:ext>
            </a:extLst>
          </p:cNvPr>
          <p:cNvSpPr/>
          <p:nvPr/>
        </p:nvSpPr>
        <p:spPr>
          <a:xfrm>
            <a:off x="10842975" y="101478"/>
            <a:ext cx="1228437" cy="36021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85BC358-C9AF-0BD4-A389-430BD440D390}"/>
              </a:ext>
            </a:extLst>
          </p:cNvPr>
          <p:cNvSpPr/>
          <p:nvPr/>
        </p:nvSpPr>
        <p:spPr>
          <a:xfrm>
            <a:off x="6243780" y="724932"/>
            <a:ext cx="5791202" cy="53525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7DF7110D-59BC-C68F-5D09-E18B5135359B}"/>
              </a:ext>
            </a:extLst>
          </p:cNvPr>
          <p:cNvGrpSpPr/>
          <p:nvPr/>
        </p:nvGrpSpPr>
        <p:grpSpPr>
          <a:xfrm>
            <a:off x="6437171" y="895402"/>
            <a:ext cx="5432134" cy="1236077"/>
            <a:chOff x="341745" y="892091"/>
            <a:chExt cx="5432134" cy="1236077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5EBB489A-F032-0696-32B4-1A7C46F9BADB}"/>
                </a:ext>
              </a:extLst>
            </p:cNvPr>
            <p:cNvSpPr/>
            <p:nvPr/>
          </p:nvSpPr>
          <p:spPr>
            <a:xfrm>
              <a:off x="341745" y="892091"/>
              <a:ext cx="5432134" cy="12360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1C5ECB55-56B2-2EC7-A053-DD372D1CCB28}"/>
                </a:ext>
              </a:extLst>
            </p:cNvPr>
            <p:cNvGrpSpPr/>
            <p:nvPr/>
          </p:nvGrpSpPr>
          <p:grpSpPr>
            <a:xfrm>
              <a:off x="434109" y="989618"/>
              <a:ext cx="4336471" cy="1090489"/>
              <a:chOff x="434109" y="989618"/>
              <a:chExt cx="4336471" cy="1090489"/>
            </a:xfrm>
          </p:grpSpPr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85FDC9AD-64F7-5B37-74D7-D90EF516C39D}"/>
                  </a:ext>
                </a:extLst>
              </p:cNvPr>
              <p:cNvSpPr txBox="1"/>
              <p:nvPr/>
            </p:nvSpPr>
            <p:spPr>
              <a:xfrm>
                <a:off x="434109" y="989618"/>
                <a:ext cx="13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상품명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5C78E03E-1ADB-888A-1A66-0CF7FCBE0440}"/>
                  </a:ext>
                </a:extLst>
              </p:cNvPr>
              <p:cNvSpPr txBox="1"/>
              <p:nvPr/>
            </p:nvSpPr>
            <p:spPr>
              <a:xfrm>
                <a:off x="434109" y="1358950"/>
                <a:ext cx="13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제작회사명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B603CAB5-1E53-6CD9-70D5-046C4E1E33FE}"/>
                  </a:ext>
                </a:extLst>
              </p:cNvPr>
              <p:cNvSpPr txBox="1"/>
              <p:nvPr/>
            </p:nvSpPr>
            <p:spPr>
              <a:xfrm>
                <a:off x="434109" y="1710775"/>
                <a:ext cx="1017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판매자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3F7FB68-D3B5-C0BB-B909-7A592D9D1518}"/>
                  </a:ext>
                </a:extLst>
              </p:cNvPr>
              <p:cNvSpPr txBox="1"/>
              <p:nvPr/>
            </p:nvSpPr>
            <p:spPr>
              <a:xfrm>
                <a:off x="2087418" y="989618"/>
                <a:ext cx="697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가격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9BD61FE-CEE0-509D-785D-B222F39E5783}"/>
                  </a:ext>
                </a:extLst>
              </p:cNvPr>
              <p:cNvSpPr txBox="1"/>
              <p:nvPr/>
            </p:nvSpPr>
            <p:spPr>
              <a:xfrm>
                <a:off x="2087417" y="1358950"/>
                <a:ext cx="2683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평균 구매 만족도</a:t>
                </a:r>
              </a:p>
            </p:txBody>
          </p:sp>
        </p:grp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2B229005-C3F1-4BBF-F9E1-3C3E43C5B44E}"/>
              </a:ext>
            </a:extLst>
          </p:cNvPr>
          <p:cNvGrpSpPr/>
          <p:nvPr/>
        </p:nvGrpSpPr>
        <p:grpSpPr>
          <a:xfrm>
            <a:off x="6437171" y="2235061"/>
            <a:ext cx="5432134" cy="1236077"/>
            <a:chOff x="341745" y="892091"/>
            <a:chExt cx="5432134" cy="1236077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A1A576DC-EDAD-6AEF-4ADC-02CE76DFAE48}"/>
                </a:ext>
              </a:extLst>
            </p:cNvPr>
            <p:cNvSpPr/>
            <p:nvPr/>
          </p:nvSpPr>
          <p:spPr>
            <a:xfrm>
              <a:off x="341745" y="892091"/>
              <a:ext cx="5432134" cy="12360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3D37E712-BB0E-5A01-A4F2-20FE87DB7D5C}"/>
                </a:ext>
              </a:extLst>
            </p:cNvPr>
            <p:cNvGrpSpPr/>
            <p:nvPr/>
          </p:nvGrpSpPr>
          <p:grpSpPr>
            <a:xfrm>
              <a:off x="434109" y="989618"/>
              <a:ext cx="4336471" cy="1090489"/>
              <a:chOff x="434109" y="989618"/>
              <a:chExt cx="4336471" cy="1090489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E532890-10EB-E5B1-B6B6-34AE2A90F774}"/>
                  </a:ext>
                </a:extLst>
              </p:cNvPr>
              <p:cNvSpPr txBox="1"/>
              <p:nvPr/>
            </p:nvSpPr>
            <p:spPr>
              <a:xfrm>
                <a:off x="434109" y="989618"/>
                <a:ext cx="13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상품명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05CD3EE-A7B7-3534-BAA0-964DE7552F25}"/>
                  </a:ext>
                </a:extLst>
              </p:cNvPr>
              <p:cNvSpPr txBox="1"/>
              <p:nvPr/>
            </p:nvSpPr>
            <p:spPr>
              <a:xfrm>
                <a:off x="434109" y="1358950"/>
                <a:ext cx="13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제작회사명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2428EAD-8600-496A-0919-CA07DD881180}"/>
                  </a:ext>
                </a:extLst>
              </p:cNvPr>
              <p:cNvSpPr txBox="1"/>
              <p:nvPr/>
            </p:nvSpPr>
            <p:spPr>
              <a:xfrm>
                <a:off x="434109" y="1710775"/>
                <a:ext cx="13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판매자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47475AFE-6A2F-55F7-F53A-F4264C516285}"/>
                  </a:ext>
                </a:extLst>
              </p:cNvPr>
              <p:cNvSpPr txBox="1"/>
              <p:nvPr/>
            </p:nvSpPr>
            <p:spPr>
              <a:xfrm>
                <a:off x="2087417" y="989618"/>
                <a:ext cx="2683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가격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6828225-03B6-4702-4B95-1870577FA7C7}"/>
                  </a:ext>
                </a:extLst>
              </p:cNvPr>
              <p:cNvSpPr txBox="1"/>
              <p:nvPr/>
            </p:nvSpPr>
            <p:spPr>
              <a:xfrm>
                <a:off x="2087417" y="1358950"/>
                <a:ext cx="2683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평균 구매 만족도</a:t>
                </a:r>
              </a:p>
            </p:txBody>
          </p:sp>
        </p:grp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55E6C069-409F-DB40-E085-20B5C239068F}"/>
              </a:ext>
            </a:extLst>
          </p:cNvPr>
          <p:cNvGrpSpPr/>
          <p:nvPr/>
        </p:nvGrpSpPr>
        <p:grpSpPr>
          <a:xfrm>
            <a:off x="6419272" y="3583109"/>
            <a:ext cx="5432134" cy="1236077"/>
            <a:chOff x="341745" y="892091"/>
            <a:chExt cx="5432134" cy="1236077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B1CF3764-C2B2-7521-10B0-90E2C1464B4F}"/>
                </a:ext>
              </a:extLst>
            </p:cNvPr>
            <p:cNvSpPr/>
            <p:nvPr/>
          </p:nvSpPr>
          <p:spPr>
            <a:xfrm>
              <a:off x="341745" y="892091"/>
              <a:ext cx="5432134" cy="12360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4542D712-BEA4-B324-49D5-28876FAE83E5}"/>
                </a:ext>
              </a:extLst>
            </p:cNvPr>
            <p:cNvGrpSpPr/>
            <p:nvPr/>
          </p:nvGrpSpPr>
          <p:grpSpPr>
            <a:xfrm>
              <a:off x="434109" y="989618"/>
              <a:ext cx="4336471" cy="1090489"/>
              <a:chOff x="434109" y="989618"/>
              <a:chExt cx="4336471" cy="1090489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3285343-2408-3B97-B244-E2F5E6E4E192}"/>
                  </a:ext>
                </a:extLst>
              </p:cNvPr>
              <p:cNvSpPr txBox="1"/>
              <p:nvPr/>
            </p:nvSpPr>
            <p:spPr>
              <a:xfrm>
                <a:off x="434109" y="989618"/>
                <a:ext cx="13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상품명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5C91A92-ABFC-8248-18C9-9223A5D905C2}"/>
                  </a:ext>
                </a:extLst>
              </p:cNvPr>
              <p:cNvSpPr txBox="1"/>
              <p:nvPr/>
            </p:nvSpPr>
            <p:spPr>
              <a:xfrm>
                <a:off x="434109" y="1358950"/>
                <a:ext cx="13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제작회사명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320D071-3ADC-0F0A-4C2B-EF9095DB59C2}"/>
                  </a:ext>
                </a:extLst>
              </p:cNvPr>
              <p:cNvSpPr txBox="1"/>
              <p:nvPr/>
            </p:nvSpPr>
            <p:spPr>
              <a:xfrm>
                <a:off x="434109" y="1710775"/>
                <a:ext cx="13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판매자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87B6285-F0F4-99FC-D966-ED888A04859B}"/>
                  </a:ext>
                </a:extLst>
              </p:cNvPr>
              <p:cNvSpPr txBox="1"/>
              <p:nvPr/>
            </p:nvSpPr>
            <p:spPr>
              <a:xfrm>
                <a:off x="2087417" y="989618"/>
                <a:ext cx="2683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가격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258251F3-F670-3C28-BD61-98079CD1BEDA}"/>
                  </a:ext>
                </a:extLst>
              </p:cNvPr>
              <p:cNvSpPr txBox="1"/>
              <p:nvPr/>
            </p:nvSpPr>
            <p:spPr>
              <a:xfrm>
                <a:off x="2087417" y="1358950"/>
                <a:ext cx="2683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평균 구매 만족도</a:t>
                </a:r>
              </a:p>
            </p:txBody>
          </p:sp>
        </p:grp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D486C768-7260-B293-9099-1FDCF1C42E3C}"/>
              </a:ext>
            </a:extLst>
          </p:cNvPr>
          <p:cNvSpPr txBox="1"/>
          <p:nvPr/>
        </p:nvSpPr>
        <p:spPr>
          <a:xfrm>
            <a:off x="8182843" y="1707456"/>
            <a:ext cx="101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구매일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FBEDFA3-6D46-98BB-D9B4-C36D0EA7DD07}"/>
              </a:ext>
            </a:extLst>
          </p:cNvPr>
          <p:cNvSpPr txBox="1"/>
          <p:nvPr/>
        </p:nvSpPr>
        <p:spPr>
          <a:xfrm>
            <a:off x="8182843" y="3052713"/>
            <a:ext cx="13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구매일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D6F6C72-E91A-EE8E-BF59-A8D9CD00DB1A}"/>
              </a:ext>
            </a:extLst>
          </p:cNvPr>
          <p:cNvSpPr txBox="1"/>
          <p:nvPr/>
        </p:nvSpPr>
        <p:spPr>
          <a:xfrm>
            <a:off x="8164944" y="4405568"/>
            <a:ext cx="13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구매일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AFC86A5-4C39-9B4A-E33F-4A9E80118515}"/>
              </a:ext>
            </a:extLst>
          </p:cNvPr>
          <p:cNvSpPr txBox="1"/>
          <p:nvPr/>
        </p:nvSpPr>
        <p:spPr>
          <a:xfrm>
            <a:off x="6105238" y="10405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 내역 조회 화면</a:t>
            </a:r>
          </a:p>
        </p:txBody>
      </p:sp>
      <p:sp>
        <p:nvSpPr>
          <p:cNvPr id="10" name="화살표: 위로 굽음 9">
            <a:extLst>
              <a:ext uri="{FF2B5EF4-FFF2-40B4-BE49-F238E27FC236}">
                <a16:creationId xmlns:a16="http://schemas.microsoft.com/office/drawing/2014/main" id="{B2C212BC-2465-CF54-D081-AB9ECE3D1964}"/>
              </a:ext>
            </a:extLst>
          </p:cNvPr>
          <p:cNvSpPr/>
          <p:nvPr/>
        </p:nvSpPr>
        <p:spPr>
          <a:xfrm rot="5400000">
            <a:off x="7278498" y="2175239"/>
            <a:ext cx="1018095" cy="943084"/>
          </a:xfrm>
          <a:prstGeom prst="bentUp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19095E-1A4F-5D3B-BD98-AB73D3A5F963}"/>
              </a:ext>
            </a:extLst>
          </p:cNvPr>
          <p:cNvSpPr/>
          <p:nvPr/>
        </p:nvSpPr>
        <p:spPr>
          <a:xfrm>
            <a:off x="8250944" y="2131479"/>
            <a:ext cx="2455534" cy="15462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3A010BE-437C-245C-155C-D8CA64C67DD0}"/>
              </a:ext>
            </a:extLst>
          </p:cNvPr>
          <p:cNvSpPr txBox="1"/>
          <p:nvPr/>
        </p:nvSpPr>
        <p:spPr>
          <a:xfrm>
            <a:off x="8376233" y="2726407"/>
            <a:ext cx="220063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환불 신청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DE990D5-58AE-D795-C0B7-70F201FFAF7F}"/>
              </a:ext>
            </a:extLst>
          </p:cNvPr>
          <p:cNvSpPr txBox="1"/>
          <p:nvPr/>
        </p:nvSpPr>
        <p:spPr>
          <a:xfrm>
            <a:off x="8376233" y="2237317"/>
            <a:ext cx="220063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구매 만족도 평가</a:t>
            </a:r>
            <a:endParaRPr lang="ko-KR" alt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C16A144-740C-20DF-1F1D-CC40ED7C4285}"/>
              </a:ext>
            </a:extLst>
          </p:cNvPr>
          <p:cNvSpPr txBox="1"/>
          <p:nvPr/>
        </p:nvSpPr>
        <p:spPr>
          <a:xfrm>
            <a:off x="8376232" y="3191397"/>
            <a:ext cx="220064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구매 내역 삭제</a:t>
            </a:r>
          </a:p>
        </p:txBody>
      </p:sp>
    </p:spTree>
    <p:extLst>
      <p:ext uri="{BB962C8B-B14F-4D97-AF65-F5344CB8AC3E}">
        <p14:creationId xmlns:p14="http://schemas.microsoft.com/office/powerpoint/2010/main" val="3251410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E29D9334-DA65-4004-BFBD-71786D43A87B}"/>
              </a:ext>
            </a:extLst>
          </p:cNvPr>
          <p:cNvSpPr/>
          <p:nvPr/>
        </p:nvSpPr>
        <p:spPr>
          <a:xfrm>
            <a:off x="1161471" y="724931"/>
            <a:ext cx="2669309" cy="360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DFD6204-A233-4547-96B0-7BF28A5D304D}"/>
              </a:ext>
            </a:extLst>
          </p:cNvPr>
          <p:cNvSpPr/>
          <p:nvPr/>
        </p:nvSpPr>
        <p:spPr>
          <a:xfrm>
            <a:off x="3923144" y="724931"/>
            <a:ext cx="706582" cy="360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FD14805-E47B-4E93-AC93-340C1E6B1751}"/>
              </a:ext>
            </a:extLst>
          </p:cNvPr>
          <p:cNvSpPr/>
          <p:nvPr/>
        </p:nvSpPr>
        <p:spPr>
          <a:xfrm>
            <a:off x="4770581" y="724931"/>
            <a:ext cx="706582" cy="3602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02CC1-0496-4428-9BBC-CBF898ACF7DB}"/>
              </a:ext>
            </a:extLst>
          </p:cNvPr>
          <p:cNvSpPr txBox="1"/>
          <p:nvPr/>
        </p:nvSpPr>
        <p:spPr>
          <a:xfrm>
            <a:off x="1302326" y="3436049"/>
            <a:ext cx="1357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판매자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D449CF-7B21-440E-A370-29E27F8CFADF}"/>
              </a:ext>
            </a:extLst>
          </p:cNvPr>
          <p:cNvSpPr/>
          <p:nvPr/>
        </p:nvSpPr>
        <p:spPr>
          <a:xfrm>
            <a:off x="1302326" y="1348384"/>
            <a:ext cx="3468255" cy="18279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상품이미지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A23D3D-6E7A-4E26-98E8-109E3E43B344}"/>
              </a:ext>
            </a:extLst>
          </p:cNvPr>
          <p:cNvSpPr txBox="1"/>
          <p:nvPr/>
        </p:nvSpPr>
        <p:spPr>
          <a:xfrm>
            <a:off x="3271979" y="3436049"/>
            <a:ext cx="1357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평균 구매 만족도</a:t>
            </a:r>
            <a:endParaRPr lang="ko-KR" altLang="en-US" sz="12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03AA412-FE67-443B-9EA1-2F0F522F0DD4}"/>
              </a:ext>
            </a:extLst>
          </p:cNvPr>
          <p:cNvGrpSpPr/>
          <p:nvPr/>
        </p:nvGrpSpPr>
        <p:grpSpPr>
          <a:xfrm>
            <a:off x="-1" y="0"/>
            <a:ext cx="6096001" cy="6858000"/>
            <a:chOff x="-1" y="0"/>
            <a:chExt cx="6096001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C7AA47D-2E3C-4152-9979-FF3A9BF307B9}"/>
                </a:ext>
              </a:extLst>
            </p:cNvPr>
            <p:cNvSpPr/>
            <p:nvPr/>
          </p:nvSpPr>
          <p:spPr>
            <a:xfrm>
              <a:off x="0" y="0"/>
              <a:ext cx="609600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B7D8EA-47BF-4AF2-A08F-E4E841CBAF41}"/>
                </a:ext>
              </a:extLst>
            </p:cNvPr>
            <p:cNvSpPr txBox="1"/>
            <p:nvPr/>
          </p:nvSpPr>
          <p:spPr>
            <a:xfrm>
              <a:off x="-1" y="0"/>
              <a:ext cx="2299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상품 판매 통계 화면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362311C-C3AC-474A-ADA3-5EBED8275B48}"/>
                </a:ext>
              </a:extLst>
            </p:cNvPr>
            <p:cNvSpPr/>
            <p:nvPr/>
          </p:nvSpPr>
          <p:spPr>
            <a:xfrm>
              <a:off x="4770581" y="101478"/>
              <a:ext cx="1228437" cy="360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CA80FA4-60FC-4DE5-A62D-97D1C1BA66F2}"/>
                </a:ext>
              </a:extLst>
            </p:cNvPr>
            <p:cNvSpPr/>
            <p:nvPr/>
          </p:nvSpPr>
          <p:spPr>
            <a:xfrm>
              <a:off x="1150130" y="1186627"/>
              <a:ext cx="3795739" cy="52094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04E2131-4F91-49EA-A653-3DE4ED727684}"/>
                </a:ext>
              </a:extLst>
            </p:cNvPr>
            <p:cNvSpPr/>
            <p:nvPr/>
          </p:nvSpPr>
          <p:spPr>
            <a:xfrm>
              <a:off x="73889" y="6446921"/>
              <a:ext cx="1228437" cy="360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회원 탈퇴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373E41-5A6B-45C1-AB41-3376AB4990C4}"/>
                </a:ext>
              </a:extLst>
            </p:cNvPr>
            <p:cNvSpPr txBox="1"/>
            <p:nvPr/>
          </p:nvSpPr>
          <p:spPr>
            <a:xfrm>
              <a:off x="1302326" y="3805256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상품명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2557F10-B198-46E4-97F2-413D26D4518D}"/>
                </a:ext>
              </a:extLst>
            </p:cNvPr>
            <p:cNvSpPr txBox="1"/>
            <p:nvPr/>
          </p:nvSpPr>
          <p:spPr>
            <a:xfrm>
              <a:off x="1302326" y="4160980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제작회사명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0CE3246-58F0-4AD0-AB6D-B8281C8539AF}"/>
                </a:ext>
              </a:extLst>
            </p:cNvPr>
            <p:cNvSpPr txBox="1"/>
            <p:nvPr/>
          </p:nvSpPr>
          <p:spPr>
            <a:xfrm>
              <a:off x="1302326" y="4530187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가격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7059202-6D6F-4B80-BC0B-C0877E5DCC70}"/>
                </a:ext>
              </a:extLst>
            </p:cNvPr>
            <p:cNvSpPr txBox="1"/>
            <p:nvPr/>
          </p:nvSpPr>
          <p:spPr>
            <a:xfrm>
              <a:off x="1302326" y="4881601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남은 수량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15E7A68-23CF-46BF-9D90-2B1966897AC8}"/>
                </a:ext>
              </a:extLst>
            </p:cNvPr>
            <p:cNvSpPr txBox="1"/>
            <p:nvPr/>
          </p:nvSpPr>
          <p:spPr>
            <a:xfrm>
              <a:off x="3271979" y="3805256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추가 상품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DB906CE-304B-45AD-BD42-FFF38AB28FD8}"/>
                </a:ext>
              </a:extLst>
            </p:cNvPr>
            <p:cNvSpPr txBox="1"/>
            <p:nvPr/>
          </p:nvSpPr>
          <p:spPr>
            <a:xfrm>
              <a:off x="3271979" y="4160980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추가상품 가격</a:t>
              </a:r>
              <a:endParaRPr lang="ko-KR" altLang="en-US" sz="12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03D0B06-CFE9-4B89-98B3-254EC8B5B255}"/>
                </a:ext>
              </a:extLst>
            </p:cNvPr>
            <p:cNvSpPr txBox="1"/>
            <p:nvPr/>
          </p:nvSpPr>
          <p:spPr>
            <a:xfrm>
              <a:off x="3271979" y="4530187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판매 종료일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948F7C6-CD6A-4DB8-AD3C-AF9B900261A7}"/>
                </a:ext>
              </a:extLst>
            </p:cNvPr>
            <p:cNvSpPr/>
            <p:nvPr/>
          </p:nvSpPr>
          <p:spPr>
            <a:xfrm>
              <a:off x="1413164" y="3374909"/>
              <a:ext cx="3216562" cy="2373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82C0480-D462-4AC9-B919-9B5E89DF88A7}"/>
                </a:ext>
              </a:extLst>
            </p:cNvPr>
            <p:cNvSpPr/>
            <p:nvPr/>
          </p:nvSpPr>
          <p:spPr>
            <a:xfrm>
              <a:off x="1560942" y="3485499"/>
              <a:ext cx="2955639" cy="10255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A0584DD-B8EF-43CF-8E55-7A5F351F9EE0}"/>
                </a:ext>
              </a:extLst>
            </p:cNvPr>
            <p:cNvSpPr/>
            <p:nvPr/>
          </p:nvSpPr>
          <p:spPr>
            <a:xfrm>
              <a:off x="1560942" y="4612547"/>
              <a:ext cx="2955639" cy="10255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84B322E-B166-B6CC-04A4-22F8B0056151}"/>
              </a:ext>
            </a:extLst>
          </p:cNvPr>
          <p:cNvSpPr txBox="1"/>
          <p:nvPr/>
        </p:nvSpPr>
        <p:spPr>
          <a:xfrm>
            <a:off x="2443456" y="3601472"/>
            <a:ext cx="118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판매 총액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36D84C2-61DE-D8E2-DFB9-6B353459AC67}"/>
              </a:ext>
            </a:extLst>
          </p:cNvPr>
          <p:cNvSpPr txBox="1"/>
          <p:nvPr/>
        </p:nvSpPr>
        <p:spPr>
          <a:xfrm>
            <a:off x="2331890" y="4053164"/>
            <a:ext cx="144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1,000,000</a:t>
            </a:r>
            <a:r>
              <a:rPr lang="ko-KR" altLang="en-US" dirty="0"/>
              <a:t>원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1E70A65-D810-7F27-CCEE-787AA15885C1}"/>
              </a:ext>
            </a:extLst>
          </p:cNvPr>
          <p:cNvSpPr/>
          <p:nvPr/>
        </p:nvSpPr>
        <p:spPr>
          <a:xfrm>
            <a:off x="1543625" y="1700652"/>
            <a:ext cx="2955639" cy="10255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판매 통계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667D8DA-87E0-C619-6D07-CADC14F0A353}"/>
              </a:ext>
            </a:extLst>
          </p:cNvPr>
          <p:cNvSpPr txBox="1"/>
          <p:nvPr/>
        </p:nvSpPr>
        <p:spPr>
          <a:xfrm>
            <a:off x="2036617" y="4723998"/>
            <a:ext cx="202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평균 구매 만족도</a:t>
            </a:r>
          </a:p>
        </p:txBody>
      </p:sp>
      <p:sp>
        <p:nvSpPr>
          <p:cNvPr id="8" name="별: 꼭짓점 5개 7">
            <a:extLst>
              <a:ext uri="{FF2B5EF4-FFF2-40B4-BE49-F238E27FC236}">
                <a16:creationId xmlns:a16="http://schemas.microsoft.com/office/drawing/2014/main" id="{77D15596-3020-D8A3-9E9A-820CB735DCCB}"/>
              </a:ext>
            </a:extLst>
          </p:cNvPr>
          <p:cNvSpPr/>
          <p:nvPr/>
        </p:nvSpPr>
        <p:spPr>
          <a:xfrm>
            <a:off x="2158939" y="5223618"/>
            <a:ext cx="235956" cy="26323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별: 꼭짓점 5개 76">
            <a:extLst>
              <a:ext uri="{FF2B5EF4-FFF2-40B4-BE49-F238E27FC236}">
                <a16:creationId xmlns:a16="http://schemas.microsoft.com/office/drawing/2014/main" id="{653292CB-DDDE-7D6D-3452-F10C35A95970}"/>
              </a:ext>
            </a:extLst>
          </p:cNvPr>
          <p:cNvSpPr/>
          <p:nvPr/>
        </p:nvSpPr>
        <p:spPr>
          <a:xfrm>
            <a:off x="2528764" y="5225539"/>
            <a:ext cx="235956" cy="26323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별: 꼭짓점 5개 77">
            <a:extLst>
              <a:ext uri="{FF2B5EF4-FFF2-40B4-BE49-F238E27FC236}">
                <a16:creationId xmlns:a16="http://schemas.microsoft.com/office/drawing/2014/main" id="{30F5AD04-E847-3432-FD52-7BD73165B882}"/>
              </a:ext>
            </a:extLst>
          </p:cNvPr>
          <p:cNvSpPr/>
          <p:nvPr/>
        </p:nvSpPr>
        <p:spPr>
          <a:xfrm>
            <a:off x="2901333" y="5223618"/>
            <a:ext cx="235956" cy="26323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별: 꼭짓점 5개 78">
            <a:extLst>
              <a:ext uri="{FF2B5EF4-FFF2-40B4-BE49-F238E27FC236}">
                <a16:creationId xmlns:a16="http://schemas.microsoft.com/office/drawing/2014/main" id="{88ED99A4-E5A3-FDCE-3274-63871A825825}"/>
              </a:ext>
            </a:extLst>
          </p:cNvPr>
          <p:cNvSpPr/>
          <p:nvPr/>
        </p:nvSpPr>
        <p:spPr>
          <a:xfrm>
            <a:off x="3274950" y="5223981"/>
            <a:ext cx="235956" cy="26323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별: 꼭짓점 5개 79">
            <a:extLst>
              <a:ext uri="{FF2B5EF4-FFF2-40B4-BE49-F238E27FC236}">
                <a16:creationId xmlns:a16="http://schemas.microsoft.com/office/drawing/2014/main" id="{1384DD4B-0E56-8E01-2988-9CE546282B10}"/>
              </a:ext>
            </a:extLst>
          </p:cNvPr>
          <p:cNvSpPr/>
          <p:nvPr/>
        </p:nvSpPr>
        <p:spPr>
          <a:xfrm>
            <a:off x="3643727" y="5223617"/>
            <a:ext cx="235956" cy="26323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FA39B8E-D43E-D408-0139-A87A4568AE1C}"/>
              </a:ext>
            </a:extLst>
          </p:cNvPr>
          <p:cNvGrpSpPr/>
          <p:nvPr/>
        </p:nvGrpSpPr>
        <p:grpSpPr>
          <a:xfrm>
            <a:off x="6108862" y="0"/>
            <a:ext cx="6096001" cy="6858000"/>
            <a:chOff x="-1" y="0"/>
            <a:chExt cx="6096001" cy="6858000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0D77648-9678-B787-7AB1-C571BD806DD8}"/>
                </a:ext>
              </a:extLst>
            </p:cNvPr>
            <p:cNvSpPr/>
            <p:nvPr/>
          </p:nvSpPr>
          <p:spPr>
            <a:xfrm>
              <a:off x="0" y="0"/>
              <a:ext cx="609600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C972EAC-20F6-17A4-81BB-17A602044EEA}"/>
                </a:ext>
              </a:extLst>
            </p:cNvPr>
            <p:cNvSpPr txBox="1"/>
            <p:nvPr/>
          </p:nvSpPr>
          <p:spPr>
            <a:xfrm>
              <a:off x="-1" y="0"/>
              <a:ext cx="2299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상품 구매 통계 화면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B37EE1A1-B2C2-22AB-8125-73513200E1D3}"/>
                </a:ext>
              </a:extLst>
            </p:cNvPr>
            <p:cNvSpPr/>
            <p:nvPr/>
          </p:nvSpPr>
          <p:spPr>
            <a:xfrm>
              <a:off x="4770581" y="101478"/>
              <a:ext cx="1228437" cy="360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9C6ECA6A-68D8-86BD-F289-40FC4FDFCF1B}"/>
                </a:ext>
              </a:extLst>
            </p:cNvPr>
            <p:cNvSpPr/>
            <p:nvPr/>
          </p:nvSpPr>
          <p:spPr>
            <a:xfrm>
              <a:off x="1150130" y="1186627"/>
              <a:ext cx="3795739" cy="52094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D750125-8729-274F-69E7-5E7FCACBA4E9}"/>
                </a:ext>
              </a:extLst>
            </p:cNvPr>
            <p:cNvSpPr/>
            <p:nvPr/>
          </p:nvSpPr>
          <p:spPr>
            <a:xfrm>
              <a:off x="73889" y="6446921"/>
              <a:ext cx="1228437" cy="360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회원 탈퇴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D16CCDE-843C-D945-C1B8-44E01BAE7B06}"/>
                </a:ext>
              </a:extLst>
            </p:cNvPr>
            <p:cNvSpPr txBox="1"/>
            <p:nvPr/>
          </p:nvSpPr>
          <p:spPr>
            <a:xfrm>
              <a:off x="1302326" y="3805256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상품명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E47AB62-2B6D-87C0-3F2A-729F073E14FC}"/>
                </a:ext>
              </a:extLst>
            </p:cNvPr>
            <p:cNvSpPr txBox="1"/>
            <p:nvPr/>
          </p:nvSpPr>
          <p:spPr>
            <a:xfrm>
              <a:off x="1302326" y="4160980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제작회사명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97C0355-7024-4B85-3D02-0213DC4FD095}"/>
                </a:ext>
              </a:extLst>
            </p:cNvPr>
            <p:cNvSpPr txBox="1"/>
            <p:nvPr/>
          </p:nvSpPr>
          <p:spPr>
            <a:xfrm>
              <a:off x="1302326" y="4530187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가격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BDD5CFB-A914-2381-680B-11A807B30189}"/>
                </a:ext>
              </a:extLst>
            </p:cNvPr>
            <p:cNvSpPr txBox="1"/>
            <p:nvPr/>
          </p:nvSpPr>
          <p:spPr>
            <a:xfrm>
              <a:off x="1302326" y="4881601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남은 수량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D05F618-9586-7B61-CF55-98ECAE0C6B63}"/>
                </a:ext>
              </a:extLst>
            </p:cNvPr>
            <p:cNvSpPr txBox="1"/>
            <p:nvPr/>
          </p:nvSpPr>
          <p:spPr>
            <a:xfrm>
              <a:off x="3271979" y="3805256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추가 상품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DC6F156-CF79-69D9-A0BF-9F054C7DD3DA}"/>
                </a:ext>
              </a:extLst>
            </p:cNvPr>
            <p:cNvSpPr txBox="1"/>
            <p:nvPr/>
          </p:nvSpPr>
          <p:spPr>
            <a:xfrm>
              <a:off x="3271979" y="4160980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추가상품 가격</a:t>
              </a:r>
              <a:endParaRPr lang="ko-KR" altLang="en-US" sz="120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2845C5B-79B0-2932-14EC-187C5C176BF6}"/>
                </a:ext>
              </a:extLst>
            </p:cNvPr>
            <p:cNvSpPr txBox="1"/>
            <p:nvPr/>
          </p:nvSpPr>
          <p:spPr>
            <a:xfrm>
              <a:off x="3271979" y="4530187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판매 종료일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C78CBE3-7A47-50EF-6CE4-2228E27966C9}"/>
                </a:ext>
              </a:extLst>
            </p:cNvPr>
            <p:cNvSpPr/>
            <p:nvPr/>
          </p:nvSpPr>
          <p:spPr>
            <a:xfrm>
              <a:off x="1413164" y="3374909"/>
              <a:ext cx="3216562" cy="2373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1FEBD1C2-BF05-8409-35DD-1F8965848849}"/>
                </a:ext>
              </a:extLst>
            </p:cNvPr>
            <p:cNvSpPr/>
            <p:nvPr/>
          </p:nvSpPr>
          <p:spPr>
            <a:xfrm>
              <a:off x="1560942" y="3485499"/>
              <a:ext cx="2955639" cy="10255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8515252F-5135-856C-C99F-8E2F4A7B5AED}"/>
                </a:ext>
              </a:extLst>
            </p:cNvPr>
            <p:cNvSpPr/>
            <p:nvPr/>
          </p:nvSpPr>
          <p:spPr>
            <a:xfrm>
              <a:off x="1560942" y="4612547"/>
              <a:ext cx="2955639" cy="10255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E8EF7BD-4983-FBAB-1094-EAA8AD6AD986}"/>
              </a:ext>
            </a:extLst>
          </p:cNvPr>
          <p:cNvSpPr/>
          <p:nvPr/>
        </p:nvSpPr>
        <p:spPr>
          <a:xfrm>
            <a:off x="7652488" y="1699400"/>
            <a:ext cx="2955639" cy="10255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통계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2F136F2-28CC-D006-1A9F-617F64BCAABC}"/>
              </a:ext>
            </a:extLst>
          </p:cNvPr>
          <p:cNvSpPr txBox="1"/>
          <p:nvPr/>
        </p:nvSpPr>
        <p:spPr>
          <a:xfrm>
            <a:off x="8537310" y="3601472"/>
            <a:ext cx="118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 총액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6D8C3D6-861F-901A-53A1-F0593CB3E805}"/>
              </a:ext>
            </a:extLst>
          </p:cNvPr>
          <p:cNvSpPr txBox="1"/>
          <p:nvPr/>
        </p:nvSpPr>
        <p:spPr>
          <a:xfrm>
            <a:off x="8436324" y="4055052"/>
            <a:ext cx="144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2,000,000</a:t>
            </a:r>
            <a:r>
              <a:rPr lang="ko-KR" altLang="en-US" dirty="0"/>
              <a:t>원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F82B7A3-CF60-5C7A-9028-5759AB969EE6}"/>
              </a:ext>
            </a:extLst>
          </p:cNvPr>
          <p:cNvSpPr txBox="1"/>
          <p:nvPr/>
        </p:nvSpPr>
        <p:spPr>
          <a:xfrm>
            <a:off x="8118924" y="4725169"/>
            <a:ext cx="202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평균 구매 만족도</a:t>
            </a:r>
          </a:p>
        </p:txBody>
      </p:sp>
      <p:sp>
        <p:nvSpPr>
          <p:cNvPr id="101" name="별: 꼭짓점 5개 100">
            <a:extLst>
              <a:ext uri="{FF2B5EF4-FFF2-40B4-BE49-F238E27FC236}">
                <a16:creationId xmlns:a16="http://schemas.microsoft.com/office/drawing/2014/main" id="{40615B6C-B649-C5E9-30FE-A3C83DA6AED1}"/>
              </a:ext>
            </a:extLst>
          </p:cNvPr>
          <p:cNvSpPr/>
          <p:nvPr/>
        </p:nvSpPr>
        <p:spPr>
          <a:xfrm>
            <a:off x="9012328" y="5223617"/>
            <a:ext cx="235956" cy="26323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별: 꼭짓점 5개 104">
            <a:extLst>
              <a:ext uri="{FF2B5EF4-FFF2-40B4-BE49-F238E27FC236}">
                <a16:creationId xmlns:a16="http://schemas.microsoft.com/office/drawing/2014/main" id="{0B533949-FC2A-457B-F28A-823E5DBA0AD9}"/>
              </a:ext>
            </a:extLst>
          </p:cNvPr>
          <p:cNvSpPr/>
          <p:nvPr/>
        </p:nvSpPr>
        <p:spPr>
          <a:xfrm>
            <a:off x="9378146" y="5225539"/>
            <a:ext cx="235956" cy="26323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별: 꼭짓점 5개 105">
            <a:extLst>
              <a:ext uri="{FF2B5EF4-FFF2-40B4-BE49-F238E27FC236}">
                <a16:creationId xmlns:a16="http://schemas.microsoft.com/office/drawing/2014/main" id="{2E2BFACA-0EF9-F82F-BA4D-818F502EBCEC}"/>
              </a:ext>
            </a:extLst>
          </p:cNvPr>
          <p:cNvSpPr/>
          <p:nvPr/>
        </p:nvSpPr>
        <p:spPr>
          <a:xfrm>
            <a:off x="9741502" y="5224587"/>
            <a:ext cx="235956" cy="26323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별: 꼭짓점 5개 106">
            <a:extLst>
              <a:ext uri="{FF2B5EF4-FFF2-40B4-BE49-F238E27FC236}">
                <a16:creationId xmlns:a16="http://schemas.microsoft.com/office/drawing/2014/main" id="{32C3FCD5-3C42-DF79-2E36-BF05040D62B5}"/>
              </a:ext>
            </a:extLst>
          </p:cNvPr>
          <p:cNvSpPr/>
          <p:nvPr/>
        </p:nvSpPr>
        <p:spPr>
          <a:xfrm>
            <a:off x="8644855" y="5225538"/>
            <a:ext cx="235956" cy="26323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별: 꼭짓점 5개 107">
            <a:extLst>
              <a:ext uri="{FF2B5EF4-FFF2-40B4-BE49-F238E27FC236}">
                <a16:creationId xmlns:a16="http://schemas.microsoft.com/office/drawing/2014/main" id="{CC0DE1BC-6803-F8C7-7DDF-EC1DB801855B}"/>
              </a:ext>
            </a:extLst>
          </p:cNvPr>
          <p:cNvSpPr/>
          <p:nvPr/>
        </p:nvSpPr>
        <p:spPr>
          <a:xfrm>
            <a:off x="8278210" y="5219130"/>
            <a:ext cx="235956" cy="263235"/>
          </a:xfrm>
          <a:prstGeom prst="star5">
            <a:avLst/>
          </a:prstGeom>
          <a:solidFill>
            <a:schemeClr val="bg2">
              <a:lumMod val="9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F7A7951-6F49-B987-D38D-9FE898F25B7B}"/>
              </a:ext>
            </a:extLst>
          </p:cNvPr>
          <p:cNvSpPr/>
          <p:nvPr/>
        </p:nvSpPr>
        <p:spPr>
          <a:xfrm>
            <a:off x="3894565" y="5881164"/>
            <a:ext cx="735161" cy="360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09E3762-A436-AA0B-9434-E47065B5A5A1}"/>
              </a:ext>
            </a:extLst>
          </p:cNvPr>
          <p:cNvSpPr/>
          <p:nvPr/>
        </p:nvSpPr>
        <p:spPr>
          <a:xfrm>
            <a:off x="10003428" y="5881164"/>
            <a:ext cx="735161" cy="360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193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448</Words>
  <Application>Microsoft Office PowerPoint</Application>
  <PresentationFormat>와이드스크린</PresentationFormat>
  <Paragraphs>272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영찬</dc:creator>
  <cp:lastModifiedBy>예 jin</cp:lastModifiedBy>
  <cp:revision>5</cp:revision>
  <dcterms:created xsi:type="dcterms:W3CDTF">2022-04-30T16:42:41Z</dcterms:created>
  <dcterms:modified xsi:type="dcterms:W3CDTF">2022-05-01T16:24:56Z</dcterms:modified>
</cp:coreProperties>
</file>