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D509B-893C-46DA-947A-5A39610CA48B}" v="285" dt="2022-05-01T06:29:1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찬" userId="6ec78ff412246307" providerId="LiveId" clId="{186D509B-893C-46DA-947A-5A39610CA48B}"/>
    <pc:docChg chg="undo redo custSel addSld delSld modSld">
      <pc:chgData name="김 영찬" userId="6ec78ff412246307" providerId="LiveId" clId="{186D509B-893C-46DA-947A-5A39610CA48B}" dt="2022-05-01T06:29:25.663" v="2241" actId="1076"/>
      <pc:docMkLst>
        <pc:docMk/>
      </pc:docMkLst>
      <pc:sldChg chg="addSp delSp modSp new mod">
        <pc:chgData name="김 영찬" userId="6ec78ff412246307" providerId="LiveId" clId="{186D509B-893C-46DA-947A-5A39610CA48B}" dt="2022-05-01T04:23:20.382" v="1815" actId="1076"/>
        <pc:sldMkLst>
          <pc:docMk/>
          <pc:sldMk cId="199935819" sldId="256"/>
        </pc:sldMkLst>
        <pc:spChg chg="del">
          <ac:chgData name="김 영찬" userId="6ec78ff412246307" providerId="LiveId" clId="{186D509B-893C-46DA-947A-5A39610CA48B}" dt="2022-04-30T16:42:51.729" v="1" actId="478"/>
          <ac:spMkLst>
            <pc:docMk/>
            <pc:sldMk cId="199935819" sldId="256"/>
            <ac:spMk id="2" creationId="{B9806854-F3DE-4895-8046-4BE452065ACB}"/>
          </ac:spMkLst>
        </pc:spChg>
        <pc:spChg chg="del">
          <ac:chgData name="김 영찬" userId="6ec78ff412246307" providerId="LiveId" clId="{186D509B-893C-46DA-947A-5A39610CA48B}" dt="2022-04-30T16:42:52.370" v="2" actId="478"/>
          <ac:spMkLst>
            <pc:docMk/>
            <pc:sldMk cId="199935819" sldId="256"/>
            <ac:spMk id="3" creationId="{0873E667-B689-4375-A6DF-DF369E487EFE}"/>
          </ac:spMkLst>
        </pc:spChg>
        <pc:spChg chg="add mod">
          <ac:chgData name="김 영찬" userId="6ec78ff412246307" providerId="LiveId" clId="{186D509B-893C-46DA-947A-5A39610CA48B}" dt="2022-04-30T17:08:17.271" v="388" actId="164"/>
          <ac:spMkLst>
            <pc:docMk/>
            <pc:sldMk cId="199935819" sldId="256"/>
            <ac:spMk id="4" creationId="{DC7AA47D-2E3C-4152-9979-FF3A9BF307B9}"/>
          </ac:spMkLst>
        </pc:spChg>
        <pc:spChg chg="add mod">
          <ac:chgData name="김 영찬" userId="6ec78ff412246307" providerId="LiveId" clId="{186D509B-893C-46DA-947A-5A39610CA48B}" dt="2022-04-30T17:08:17.271" v="388" actId="164"/>
          <ac:spMkLst>
            <pc:docMk/>
            <pc:sldMk cId="199935819" sldId="256"/>
            <ac:spMk id="5" creationId="{37AB8F82-0C03-48C4-864E-45556394CC8F}"/>
          </ac:spMkLst>
        </pc:spChg>
        <pc:spChg chg="add mod">
          <ac:chgData name="김 영찬" userId="6ec78ff412246307" providerId="LiveId" clId="{186D509B-893C-46DA-947A-5A39610CA48B}" dt="2022-04-30T17:08:17.271" v="388" actId="164"/>
          <ac:spMkLst>
            <pc:docMk/>
            <pc:sldMk cId="199935819" sldId="256"/>
            <ac:spMk id="6" creationId="{68D9DAB2-CCD8-49C1-B7A5-9733923E9229}"/>
          </ac:spMkLst>
        </pc:spChg>
        <pc:spChg chg="add mod">
          <ac:chgData name="김 영찬" userId="6ec78ff412246307" providerId="LiveId" clId="{186D509B-893C-46DA-947A-5A39610CA48B}" dt="2022-04-30T17:08:17.271" v="388" actId="164"/>
          <ac:spMkLst>
            <pc:docMk/>
            <pc:sldMk cId="199935819" sldId="256"/>
            <ac:spMk id="7" creationId="{15999B78-0054-405A-900B-973034FC6F78}"/>
          </ac:spMkLst>
        </pc:spChg>
        <pc:spChg chg="add mod">
          <ac:chgData name="김 영찬" userId="6ec78ff412246307" providerId="LiveId" clId="{186D509B-893C-46DA-947A-5A39610CA48B}" dt="2022-04-30T17:08:17.271" v="388" actId="164"/>
          <ac:spMkLst>
            <pc:docMk/>
            <pc:sldMk cId="199935819" sldId="256"/>
            <ac:spMk id="8" creationId="{D392868D-4D7F-4F17-A0AD-8114B5D06657}"/>
          </ac:spMkLst>
        </pc:spChg>
        <pc:spChg chg="add mod">
          <ac:chgData name="김 영찬" userId="6ec78ff412246307" providerId="LiveId" clId="{186D509B-893C-46DA-947A-5A39610CA48B}" dt="2022-04-30T17:08:17.271" v="388" actId="164"/>
          <ac:spMkLst>
            <pc:docMk/>
            <pc:sldMk cId="199935819" sldId="256"/>
            <ac:spMk id="9" creationId="{1DF1C26C-7DFE-4298-83B7-96160CC7BB00}"/>
          </ac:spMkLst>
        </pc:spChg>
        <pc:spChg chg="add mod">
          <ac:chgData name="김 영찬" userId="6ec78ff412246307" providerId="LiveId" clId="{186D509B-893C-46DA-947A-5A39610CA48B}" dt="2022-04-30T17:08:17.271" v="388" actId="164"/>
          <ac:spMkLst>
            <pc:docMk/>
            <pc:sldMk cId="199935819" sldId="256"/>
            <ac:spMk id="10" creationId="{A1D75B78-FBF7-4BE6-BC54-DB8F97F89343}"/>
          </ac:spMkLst>
        </pc:spChg>
        <pc:spChg chg="add mod">
          <ac:chgData name="김 영찬" userId="6ec78ff412246307" providerId="LiveId" clId="{186D509B-893C-46DA-947A-5A39610CA48B}" dt="2022-04-30T17:26:36.153" v="538" actId="20577"/>
          <ac:spMkLst>
            <pc:docMk/>
            <pc:sldMk cId="199935819" sldId="256"/>
            <ac:spMk id="11" creationId="{BAB7D8EA-47BF-4AF2-A08F-E4E841CBAF41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14" creationId="{8B2F2954-5D65-4216-96F5-CE56B92F0A08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15" creationId="{B6D038C7-79BC-4116-AAC0-8BAC27A1C382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17" creationId="{83DDF886-D110-46CC-BC97-8D251A176FF8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18" creationId="{582BE985-0718-4B0D-BB1F-7CB51F48BC1D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19" creationId="{F0D63884-9F40-4310-A121-F6603BBFE602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0" creationId="{D45ABEBF-EECF-44A5-8499-DEE8A9860E1A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1" creationId="{43C8AB64-1AC0-4712-B0A8-ADAD82E2B691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2" creationId="{EB4DBED9-B386-4EA5-82D9-17E02D75B51F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3" creationId="{78BEAD36-69D4-4CE6-9E3E-26E257D0202C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4" creationId="{D054C2DA-3657-48B6-B1BA-2221364DE1C0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5" creationId="{E186F3C1-B853-42E0-B18D-FCEAD1F9E822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6" creationId="{1D4ABEB2-D44B-4ACC-98CB-1D8D80541495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7" creationId="{5AB70479-215D-420C-8F2A-AFA97C8C33AA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8" creationId="{4F106FAA-6F91-4B6E-89B3-08CA4C454DF4}"/>
          </ac:spMkLst>
        </pc:spChg>
        <pc:spChg chg="mod">
          <ac:chgData name="김 영찬" userId="6ec78ff412246307" providerId="LiveId" clId="{186D509B-893C-46DA-947A-5A39610CA48B}" dt="2022-05-01T04:23:16.429" v="1814"/>
          <ac:spMkLst>
            <pc:docMk/>
            <pc:sldMk cId="199935819" sldId="256"/>
            <ac:spMk id="29" creationId="{704893C0-B469-437E-9FD1-97E07FF552E8}"/>
          </ac:spMkLst>
        </pc:spChg>
        <pc:grpChg chg="add mod">
          <ac:chgData name="김 영찬" userId="6ec78ff412246307" providerId="LiveId" clId="{186D509B-893C-46DA-947A-5A39610CA48B}" dt="2022-04-30T17:08:17.271" v="388" actId="164"/>
          <ac:grpSpMkLst>
            <pc:docMk/>
            <pc:sldMk cId="199935819" sldId="256"/>
            <ac:grpSpMk id="12" creationId="{AF0AA573-C03B-4D33-927B-1F8980D1D622}"/>
          </ac:grpSpMkLst>
        </pc:grpChg>
        <pc:grpChg chg="add mod">
          <ac:chgData name="김 영찬" userId="6ec78ff412246307" providerId="LiveId" clId="{186D509B-893C-46DA-947A-5A39610CA48B}" dt="2022-05-01T04:23:20.382" v="1815" actId="1076"/>
          <ac:grpSpMkLst>
            <pc:docMk/>
            <pc:sldMk cId="199935819" sldId="256"/>
            <ac:grpSpMk id="13" creationId="{6133A9D3-51E1-4EB3-A8EE-F826464F5650}"/>
          </ac:grpSpMkLst>
        </pc:grpChg>
        <pc:grpChg chg="add mod">
          <ac:chgData name="김 영찬" userId="6ec78ff412246307" providerId="LiveId" clId="{186D509B-893C-46DA-947A-5A39610CA48B}" dt="2022-04-30T17:08:17.271" v="388" actId="164"/>
          <ac:grpSpMkLst>
            <pc:docMk/>
            <pc:sldMk cId="199935819" sldId="256"/>
            <ac:grpSpMk id="13" creationId="{C6D313AE-C2B6-4C8C-9B39-DA9AA8EBFEEE}"/>
          </ac:grpSpMkLst>
        </pc:grpChg>
        <pc:grpChg chg="mod">
          <ac:chgData name="김 영찬" userId="6ec78ff412246307" providerId="LiveId" clId="{186D509B-893C-46DA-947A-5A39610CA48B}" dt="2022-05-01T04:23:16.429" v="1814"/>
          <ac:grpSpMkLst>
            <pc:docMk/>
            <pc:sldMk cId="199935819" sldId="256"/>
            <ac:grpSpMk id="16" creationId="{0C7650FF-A61A-4F60-81B1-8A45E2AFDC99}"/>
          </ac:grpSpMkLst>
        </pc:grpChg>
      </pc:sldChg>
      <pc:sldChg chg="add del">
        <pc:chgData name="김 영찬" userId="6ec78ff412246307" providerId="LiveId" clId="{186D509B-893C-46DA-947A-5A39610CA48B}" dt="2022-04-30T16:47:00.267" v="103" actId="47"/>
        <pc:sldMkLst>
          <pc:docMk/>
          <pc:sldMk cId="631832256" sldId="257"/>
        </pc:sldMkLst>
      </pc:sldChg>
      <pc:sldChg chg="addSp delSp modSp add del mod">
        <pc:chgData name="김 영찬" userId="6ec78ff412246307" providerId="LiveId" clId="{186D509B-893C-46DA-947A-5A39610CA48B}" dt="2022-05-01T04:23:25.936" v="1816" actId="47"/>
        <pc:sldMkLst>
          <pc:docMk/>
          <pc:sldMk cId="2507324456" sldId="257"/>
        </pc:sldMkLst>
        <pc:spChg chg="mod">
          <ac:chgData name="김 영찬" userId="6ec78ff412246307" providerId="LiveId" clId="{186D509B-893C-46DA-947A-5A39610CA48B}" dt="2022-04-30T17:08:57.540" v="393" actId="164"/>
          <ac:spMkLst>
            <pc:docMk/>
            <pc:sldMk cId="2507324456" sldId="257"/>
            <ac:spMk id="4" creationId="{DC7AA47D-2E3C-4152-9979-FF3A9BF307B9}"/>
          </ac:spMkLst>
        </pc:spChg>
        <pc:spChg chg="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5" creationId="{37AB8F82-0C03-48C4-864E-45556394CC8F}"/>
          </ac:spMkLst>
        </pc:spChg>
        <pc:spChg chg="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6" creationId="{68D9DAB2-CCD8-49C1-B7A5-9733923E9229}"/>
          </ac:spMkLst>
        </pc:spChg>
        <pc:spChg chg="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7" creationId="{15999B78-0054-405A-900B-973034FC6F78}"/>
          </ac:spMkLst>
        </pc:spChg>
        <pc:spChg chg="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8" creationId="{D392868D-4D7F-4F17-A0AD-8114B5D06657}"/>
          </ac:spMkLst>
        </pc:spChg>
        <pc:spChg chg="del">
          <ac:chgData name="김 영찬" userId="6ec78ff412246307" providerId="LiveId" clId="{186D509B-893C-46DA-947A-5A39610CA48B}" dt="2022-04-30T16:47:26.349" v="121" actId="478"/>
          <ac:spMkLst>
            <pc:docMk/>
            <pc:sldMk cId="2507324456" sldId="257"/>
            <ac:spMk id="9" creationId="{1DF1C26C-7DFE-4298-83B7-96160CC7BB00}"/>
          </ac:spMkLst>
        </pc:spChg>
        <pc:spChg chg="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0" creationId="{A1D75B78-FBF7-4BE6-BC54-DB8F97F89343}"/>
          </ac:spMkLst>
        </pc:spChg>
        <pc:spChg chg="mod">
          <ac:chgData name="김 영찬" userId="6ec78ff412246307" providerId="LiveId" clId="{186D509B-893C-46DA-947A-5A39610CA48B}" dt="2022-04-30T17:26:32.027" v="536" actId="14100"/>
          <ac:spMkLst>
            <pc:docMk/>
            <pc:sldMk cId="2507324456" sldId="257"/>
            <ac:spMk id="11" creationId="{BAB7D8EA-47BF-4AF2-A08F-E4E841CBAF41}"/>
          </ac:spMkLst>
        </pc:spChg>
        <pc:spChg chg="add 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2" creationId="{76F40FC5-55A3-4167-9543-025FE312B604}"/>
          </ac:spMkLst>
        </pc:spChg>
        <pc:spChg chg="add 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3" creationId="{6A17EBA5-91C0-4F77-962A-08D38B170023}"/>
          </ac:spMkLst>
        </pc:spChg>
        <pc:spChg chg="add 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4" creationId="{F633F099-D3D3-454D-B932-A4C174DB3930}"/>
          </ac:spMkLst>
        </pc:spChg>
        <pc:spChg chg="add 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5" creationId="{4870522B-4B79-4A23-B199-C0E38381B72C}"/>
          </ac:spMkLst>
        </pc:spChg>
        <pc:spChg chg="add 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6" creationId="{9C40BF8D-F01E-4DCB-9BAD-9451E6542B4B}"/>
          </ac:spMkLst>
        </pc:spChg>
        <pc:spChg chg="add 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7" creationId="{EA5D519A-2305-42E2-A45A-01957FA6E5E4}"/>
          </ac:spMkLst>
        </pc:spChg>
        <pc:spChg chg="add 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8" creationId="{3EE77287-A5E3-44D4-808D-AAFAD2554E33}"/>
          </ac:spMkLst>
        </pc:spChg>
        <pc:spChg chg="add mod">
          <ac:chgData name="김 영찬" userId="6ec78ff412246307" providerId="LiveId" clId="{186D509B-893C-46DA-947A-5A39610CA48B}" dt="2022-04-30T17:08:28.974" v="389" actId="164"/>
          <ac:spMkLst>
            <pc:docMk/>
            <pc:sldMk cId="2507324456" sldId="257"/>
            <ac:spMk id="19" creationId="{CC6E380E-182A-4CAE-9342-66F619ACC85E}"/>
          </ac:spMkLst>
        </pc:spChg>
        <pc:grpChg chg="add mod">
          <ac:chgData name="김 영찬" userId="6ec78ff412246307" providerId="LiveId" clId="{186D509B-893C-46DA-947A-5A39610CA48B}" dt="2022-04-30T17:08:11.068" v="386" actId="164"/>
          <ac:grpSpMkLst>
            <pc:docMk/>
            <pc:sldMk cId="2507324456" sldId="257"/>
            <ac:grpSpMk id="2" creationId="{3557AF04-CF92-4FF1-BEFE-903B61137227}"/>
          </ac:grpSpMkLst>
        </pc:grpChg>
        <pc:grpChg chg="add mod">
          <ac:chgData name="김 영찬" userId="6ec78ff412246307" providerId="LiveId" clId="{186D509B-893C-46DA-947A-5A39610CA48B}" dt="2022-04-30T17:08:57.540" v="393" actId="164"/>
          <ac:grpSpMkLst>
            <pc:docMk/>
            <pc:sldMk cId="2507324456" sldId="257"/>
            <ac:grpSpMk id="3" creationId="{7DC42C85-6097-40BC-A028-C43D63F8BBB0}"/>
          </ac:grpSpMkLst>
        </pc:grpChg>
        <pc:grpChg chg="add del mod">
          <ac:chgData name="김 영찬" userId="6ec78ff412246307" providerId="LiveId" clId="{186D509B-893C-46DA-947A-5A39610CA48B}" dt="2022-05-01T04:23:14.271" v="1813" actId="21"/>
          <ac:grpSpMkLst>
            <pc:docMk/>
            <pc:sldMk cId="2507324456" sldId="257"/>
            <ac:grpSpMk id="20" creationId="{229A7B33-842C-4B24-A5CE-000EA786C092}"/>
          </ac:grpSpMkLst>
        </pc:grpChg>
      </pc:sldChg>
      <pc:sldChg chg="new del">
        <pc:chgData name="김 영찬" userId="6ec78ff412246307" providerId="LiveId" clId="{186D509B-893C-46DA-947A-5A39610CA48B}" dt="2022-04-30T16:46:16.275" v="66" actId="47"/>
        <pc:sldMkLst>
          <pc:docMk/>
          <pc:sldMk cId="4028585061" sldId="257"/>
        </pc:sldMkLst>
      </pc:sldChg>
      <pc:sldChg chg="addSp delSp modSp add mod">
        <pc:chgData name="김 영찬" userId="6ec78ff412246307" providerId="LiveId" clId="{186D509B-893C-46DA-947A-5A39610CA48B}" dt="2022-05-01T04:24:03.843" v="1821" actId="14100"/>
        <pc:sldMkLst>
          <pc:docMk/>
          <pc:sldMk cId="812119608" sldId="258"/>
        </pc:sldMkLst>
        <pc:spChg chg="add del mod">
          <ac:chgData name="김 영찬" userId="6ec78ff412246307" providerId="LiveId" clId="{186D509B-893C-46DA-947A-5A39610CA48B}" dt="2022-04-30T17:23:56.463" v="493" actId="478"/>
          <ac:spMkLst>
            <pc:docMk/>
            <pc:sldMk cId="812119608" sldId="258"/>
            <ac:spMk id="2" creationId="{187E82C6-594E-4F3F-ADAA-46C087BC4FCD}"/>
          </ac:spMkLst>
        </pc:spChg>
        <pc:spChg chg="add mod">
          <ac:chgData name="김 영찬" userId="6ec78ff412246307" providerId="LiveId" clId="{186D509B-893C-46DA-947A-5A39610CA48B}" dt="2022-04-30T17:21:10.082" v="466" actId="164"/>
          <ac:spMkLst>
            <pc:docMk/>
            <pc:sldMk cId="812119608" sldId="258"/>
            <ac:spMk id="3" creationId="{DCA80FA4-60FC-4DE5-A62D-97D1C1BA66F2}"/>
          </ac:spMkLst>
        </pc:spChg>
        <pc:spChg chg="mod">
          <ac:chgData name="김 영찬" userId="6ec78ff412246307" providerId="LiveId" clId="{186D509B-893C-46DA-947A-5A39610CA48B}" dt="2022-05-01T04:22:56.253" v="1812" actId="164"/>
          <ac:spMkLst>
            <pc:docMk/>
            <pc:sldMk cId="812119608" sldId="258"/>
            <ac:spMk id="4" creationId="{DC7AA47D-2E3C-4152-9979-FF3A9BF307B9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5" creationId="{37AB8F82-0C03-48C4-864E-45556394CC8F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6" creationId="{68D9DAB2-CCD8-49C1-B7A5-9733923E9229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7" creationId="{15999B78-0054-405A-900B-973034FC6F78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8" creationId="{D392868D-4D7F-4F17-A0AD-8114B5D06657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0" creationId="{A1D75B78-FBF7-4BE6-BC54-DB8F97F89343}"/>
          </ac:spMkLst>
        </pc:spChg>
        <pc:spChg chg="mod">
          <ac:chgData name="김 영찬" userId="6ec78ff412246307" providerId="LiveId" clId="{186D509B-893C-46DA-947A-5A39610CA48B}" dt="2022-05-01T04:22:56.253" v="1812" actId="164"/>
          <ac:spMkLst>
            <pc:docMk/>
            <pc:sldMk cId="812119608" sldId="258"/>
            <ac:spMk id="11" creationId="{BAB7D8EA-47BF-4AF2-A08F-E4E841CBAF41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2" creationId="{76F40FC5-55A3-4167-9543-025FE312B604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3" creationId="{6A17EBA5-91C0-4F77-962A-08D38B170023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4" creationId="{F633F099-D3D3-454D-B932-A4C174DB3930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5" creationId="{4870522B-4B79-4A23-B199-C0E38381B72C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6" creationId="{9C40BF8D-F01E-4DCB-9BAD-9451E6542B4B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7" creationId="{EA5D519A-2305-42E2-A45A-01957FA6E5E4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17" creationId="{FB629477-2829-4134-A516-79CA1AD064CD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8" creationId="{3EE77287-A5E3-44D4-808D-AAFAD2554E33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18" creationId="{6B16C659-C86A-49D6-A83D-5D95765FDBBF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19" creationId="{13571C46-6A0A-44CC-9E4B-53373A7C1462}"/>
          </ac:spMkLst>
        </pc:spChg>
        <pc:spChg chg="del">
          <ac:chgData name="김 영찬" userId="6ec78ff412246307" providerId="LiveId" clId="{186D509B-893C-46DA-947A-5A39610CA48B}" dt="2022-04-30T16:50:08.859" v="214" actId="478"/>
          <ac:spMkLst>
            <pc:docMk/>
            <pc:sldMk cId="812119608" sldId="258"/>
            <ac:spMk id="19" creationId="{CC6E380E-182A-4CAE-9342-66F619ACC85E}"/>
          </ac:spMkLst>
        </pc:spChg>
        <pc:spChg chg="add mod">
          <ac:chgData name="김 영찬" userId="6ec78ff412246307" providerId="LiveId" clId="{186D509B-893C-46DA-947A-5A39610CA48B}" dt="2022-05-01T04:22:56.253" v="1812" actId="164"/>
          <ac:spMkLst>
            <pc:docMk/>
            <pc:sldMk cId="812119608" sldId="258"/>
            <ac:spMk id="20" creationId="{F362311C-C3AC-474A-ADA3-5EBED8275B48}"/>
          </ac:spMkLst>
        </pc:spChg>
        <pc:spChg chg="add mod">
          <ac:chgData name="김 영찬" userId="6ec78ff412246307" providerId="LiveId" clId="{186D509B-893C-46DA-947A-5A39610CA48B}" dt="2022-04-30T17:25:32.643" v="504" actId="207"/>
          <ac:spMkLst>
            <pc:docMk/>
            <pc:sldMk cId="812119608" sldId="258"/>
            <ac:spMk id="21" creationId="{5272D1D1-36AF-4BBA-A445-CA95245180FB}"/>
          </ac:spMkLst>
        </pc:spChg>
        <pc:spChg chg="add mod">
          <ac:chgData name="김 영찬" userId="6ec78ff412246307" providerId="LiveId" clId="{186D509B-893C-46DA-947A-5A39610CA48B}" dt="2022-04-30T16:52:54.080" v="268" actId="571"/>
          <ac:spMkLst>
            <pc:docMk/>
            <pc:sldMk cId="812119608" sldId="258"/>
            <ac:spMk id="22" creationId="{8C14DEB7-086D-4943-8D63-0F7172C95942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23" creationId="{14C440FD-5711-44D5-A0A5-FC624C6CECA7}"/>
          </ac:spMkLst>
        </pc:spChg>
        <pc:spChg chg="add mod">
          <ac:chgData name="김 영찬" userId="6ec78ff412246307" providerId="LiveId" clId="{186D509B-893C-46DA-947A-5A39610CA48B}" dt="2022-04-30T16:52:54.080" v="268" actId="571"/>
          <ac:spMkLst>
            <pc:docMk/>
            <pc:sldMk cId="812119608" sldId="258"/>
            <ac:spMk id="23" creationId="{8B273505-1FF6-40A7-9D1C-E3E87A938F11}"/>
          </ac:spMkLst>
        </pc:spChg>
        <pc:spChg chg="add del mod">
          <ac:chgData name="김 영찬" userId="6ec78ff412246307" providerId="LiveId" clId="{186D509B-893C-46DA-947A-5A39610CA48B}" dt="2022-04-30T16:56:06.101" v="361" actId="478"/>
          <ac:spMkLst>
            <pc:docMk/>
            <pc:sldMk cId="812119608" sldId="258"/>
            <ac:spMk id="24" creationId="{27C112C4-EA40-4A78-B890-38AADA443F62}"/>
          </ac:spMkLst>
        </pc:spChg>
        <pc:spChg chg="add del mod">
          <ac:chgData name="김 영찬" userId="6ec78ff412246307" providerId="LiveId" clId="{186D509B-893C-46DA-947A-5A39610CA48B}" dt="2022-04-30T16:56:05.664" v="360" actId="478"/>
          <ac:spMkLst>
            <pc:docMk/>
            <pc:sldMk cId="812119608" sldId="258"/>
            <ac:spMk id="25" creationId="{5E91654E-24F8-4106-BF11-53950F41DE22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25" creationId="{F6535F6D-3C13-4927-B6D2-41E2C8C468AC}"/>
          </ac:spMkLst>
        </pc:spChg>
        <pc:spChg chg="add mod">
          <ac:chgData name="김 영찬" userId="6ec78ff412246307" providerId="LiveId" clId="{186D509B-893C-46DA-947A-5A39610CA48B}" dt="2022-04-30T17:25:47.473" v="505" actId="207"/>
          <ac:spMkLst>
            <pc:docMk/>
            <pc:sldMk cId="812119608" sldId="258"/>
            <ac:spMk id="26" creationId="{71F58C1A-8FE2-49DF-9C18-1BC83CF8628F}"/>
          </ac:spMkLst>
        </pc:spChg>
        <pc:spChg chg="add mod">
          <ac:chgData name="김 영찬" userId="6ec78ff412246307" providerId="LiveId" clId="{186D509B-893C-46DA-947A-5A39610CA48B}" dt="2022-04-30T17:25:47.473" v="505" actId="207"/>
          <ac:spMkLst>
            <pc:docMk/>
            <pc:sldMk cId="812119608" sldId="258"/>
            <ac:spMk id="27" creationId="{E315B900-E73C-44EE-B368-766FAD178783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28" creationId="{248373E2-7FC8-484D-9742-58F123248CE7}"/>
          </ac:spMkLst>
        </pc:spChg>
        <pc:spChg chg="add mod">
          <ac:chgData name="김 영찬" userId="6ec78ff412246307" providerId="LiveId" clId="{186D509B-893C-46DA-947A-5A39610CA48B}" dt="2022-04-30T16:54:50.397" v="304" actId="571"/>
          <ac:spMkLst>
            <pc:docMk/>
            <pc:sldMk cId="812119608" sldId="258"/>
            <ac:spMk id="28" creationId="{41F482FA-6373-4A88-B1C4-7AAE7D913871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29" creationId="{1DEEF89C-AC7E-44CD-A276-31569D5D01DB}"/>
          </ac:spMkLst>
        </pc:spChg>
        <pc:spChg chg="add mod">
          <ac:chgData name="김 영찬" userId="6ec78ff412246307" providerId="LiveId" clId="{186D509B-893C-46DA-947A-5A39610CA48B}" dt="2022-04-30T16:54:50.397" v="304" actId="571"/>
          <ac:spMkLst>
            <pc:docMk/>
            <pc:sldMk cId="812119608" sldId="258"/>
            <ac:spMk id="29" creationId="{697012D9-4202-42E1-BF2B-37CFEEBA58D0}"/>
          </ac:spMkLst>
        </pc:spChg>
        <pc:spChg chg="add mod">
          <ac:chgData name="김 영찬" userId="6ec78ff412246307" providerId="LiveId" clId="{186D509B-893C-46DA-947A-5A39610CA48B}" dt="2022-04-30T17:25:54.444" v="506" actId="207"/>
          <ac:spMkLst>
            <pc:docMk/>
            <pc:sldMk cId="812119608" sldId="258"/>
            <ac:spMk id="30" creationId="{CE319260-AE5C-4DDA-9C0F-1186D2824C19}"/>
          </ac:spMkLst>
        </pc:spChg>
        <pc:spChg chg="add mod">
          <ac:chgData name="김 영찬" userId="6ec78ff412246307" providerId="LiveId" clId="{186D509B-893C-46DA-947A-5A39610CA48B}" dt="2022-04-30T16:56:02.193" v="359" actId="571"/>
          <ac:spMkLst>
            <pc:docMk/>
            <pc:sldMk cId="812119608" sldId="258"/>
            <ac:spMk id="31" creationId="{C7157BB9-AFFC-404B-BE00-A41C02C023EB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31" creationId="{D9A40760-9DF1-45A6-B1A8-07CF68A2B58C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32" creationId="{74D7BD8D-F6F3-4AB7-A26C-252BBDCFCA76}"/>
          </ac:spMkLst>
        </pc:spChg>
        <pc:spChg chg="add mod">
          <ac:chgData name="김 영찬" userId="6ec78ff412246307" providerId="LiveId" clId="{186D509B-893C-46DA-947A-5A39610CA48B}" dt="2022-04-30T16:56:02.193" v="359" actId="571"/>
          <ac:spMkLst>
            <pc:docMk/>
            <pc:sldMk cId="812119608" sldId="258"/>
            <ac:spMk id="32" creationId="{FFFDE42C-F1CF-4DD1-8979-9CE3E570090D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33" creationId="{1218BED9-DCD8-4278-A178-303D5B5D6397}"/>
          </ac:spMkLst>
        </pc:spChg>
        <pc:spChg chg="add mod">
          <ac:chgData name="김 영찬" userId="6ec78ff412246307" providerId="LiveId" clId="{186D509B-893C-46DA-947A-5A39610CA48B}" dt="2022-04-30T16:56:02.193" v="359" actId="571"/>
          <ac:spMkLst>
            <pc:docMk/>
            <pc:sldMk cId="812119608" sldId="258"/>
            <ac:spMk id="33" creationId="{75CDF9E2-5F4D-48CD-9962-C66E866AF703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34" creationId="{7973111A-F542-43BE-A7CE-B17A2FD04E4F}"/>
          </ac:spMkLst>
        </pc:spChg>
        <pc:spChg chg="add del mod">
          <ac:chgData name="김 영찬" userId="6ec78ff412246307" providerId="LiveId" clId="{186D509B-893C-46DA-947A-5A39610CA48B}" dt="2022-04-30T17:21:30.741" v="468" actId="478"/>
          <ac:spMkLst>
            <pc:docMk/>
            <pc:sldMk cId="812119608" sldId="258"/>
            <ac:spMk id="34" creationId="{AC34A6BD-0A11-4375-9DFB-B1F26C158A4C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35" creationId="{C40897F8-1EDB-49A1-AF44-5C692825649C}"/>
          </ac:spMkLst>
        </pc:spChg>
        <pc:spChg chg="add del mod">
          <ac:chgData name="김 영찬" userId="6ec78ff412246307" providerId="LiveId" clId="{186D509B-893C-46DA-947A-5A39610CA48B}" dt="2022-04-30T17:21:33.725" v="470" actId="478"/>
          <ac:spMkLst>
            <pc:docMk/>
            <pc:sldMk cId="812119608" sldId="258"/>
            <ac:spMk id="35" creationId="{F65838C0-6396-4B46-8C47-1DBF53C39B44}"/>
          </ac:spMkLst>
        </pc:spChg>
        <pc:spChg chg="add del mod">
          <ac:chgData name="김 영찬" userId="6ec78ff412246307" providerId="LiveId" clId="{186D509B-893C-46DA-947A-5A39610CA48B}" dt="2022-04-30T17:21:31.944" v="469" actId="478"/>
          <ac:spMkLst>
            <pc:docMk/>
            <pc:sldMk cId="812119608" sldId="258"/>
            <ac:spMk id="36" creationId="{449B55B6-C2AB-4865-AE18-FE936840F2EB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36" creationId="{B5124121-1D36-4A15-8056-091C65F7E345}"/>
          </ac:spMkLst>
        </pc:spChg>
        <pc:spChg chg="add del mod">
          <ac:chgData name="김 영찬" userId="6ec78ff412246307" providerId="LiveId" clId="{186D509B-893C-46DA-947A-5A39610CA48B}" dt="2022-04-30T17:21:34.726" v="471" actId="478"/>
          <ac:spMkLst>
            <pc:docMk/>
            <pc:sldMk cId="812119608" sldId="258"/>
            <ac:spMk id="37" creationId="{0DA30518-33B0-4046-99C6-01E3809BC88B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37" creationId="{E715A38F-F99C-4F7A-9455-2C8B1B3F6683}"/>
          </ac:spMkLst>
        </pc:spChg>
        <pc:spChg chg="add del mod">
          <ac:chgData name="김 영찬" userId="6ec78ff412246307" providerId="LiveId" clId="{186D509B-893C-46DA-947A-5A39610CA48B}" dt="2022-04-30T17:21:37.634" v="473" actId="478"/>
          <ac:spMkLst>
            <pc:docMk/>
            <pc:sldMk cId="812119608" sldId="258"/>
            <ac:spMk id="38" creationId="{C1C53989-9B6C-4045-B885-00202C00EC21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38" creationId="{F0DB7F9A-4D48-415F-834F-8AB48F028FCA}"/>
          </ac:spMkLst>
        </pc:spChg>
        <pc:spChg chg="add mod">
          <ac:chgData name="김 영찬" userId="6ec78ff412246307" providerId="LiveId" clId="{186D509B-893C-46DA-947A-5A39610CA48B}" dt="2022-05-01T04:22:56.253" v="1812" actId="164"/>
          <ac:spMkLst>
            <pc:docMk/>
            <pc:sldMk cId="812119608" sldId="258"/>
            <ac:spMk id="39" creationId="{004E2131-4F91-49EA-A653-3DE4ED727684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40" creationId="{E6FAEB51-3FFC-4720-AF56-05FB038BA34B}"/>
          </ac:spMkLst>
        </pc:spChg>
        <pc:spChg chg="add mod">
          <ac:chgData name="김 영찬" userId="6ec78ff412246307" providerId="LiveId" clId="{186D509B-893C-46DA-947A-5A39610CA48B}" dt="2022-04-30T17:24:41.359" v="499" actId="164"/>
          <ac:spMkLst>
            <pc:docMk/>
            <pc:sldMk cId="812119608" sldId="258"/>
            <ac:spMk id="42" creationId="{E29D9334-DA65-4004-BFBD-71786D43A87B}"/>
          </ac:spMkLst>
        </pc:spChg>
        <pc:spChg chg="add mod">
          <ac:chgData name="김 영찬" userId="6ec78ff412246307" providerId="LiveId" clId="{186D509B-893C-46DA-947A-5A39610CA48B}" dt="2022-04-30T17:24:41.359" v="499" actId="164"/>
          <ac:spMkLst>
            <pc:docMk/>
            <pc:sldMk cId="812119608" sldId="258"/>
            <ac:spMk id="43" creationId="{1DFD6204-A233-4547-96B0-7BF28A5D304D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45" creationId="{2B9A9DD3-62FA-46B7-8B0C-73FDDD1AA343}"/>
          </ac:spMkLst>
        </pc:spChg>
        <pc:spChg chg="mod">
          <ac:chgData name="김 영찬" userId="6ec78ff412246307" providerId="LiveId" clId="{186D509B-893C-46DA-947A-5A39610CA48B}" dt="2022-05-01T04:23:31.480" v="1818"/>
          <ac:spMkLst>
            <pc:docMk/>
            <pc:sldMk cId="812119608" sldId="258"/>
            <ac:spMk id="46" creationId="{83DEF72C-BCD0-4037-BB36-FD05D44DA642}"/>
          </ac:spMkLst>
        </pc:spChg>
        <pc:grpChg chg="add mod">
          <ac:chgData name="김 영찬" userId="6ec78ff412246307" providerId="LiveId" clId="{186D509B-893C-46DA-947A-5A39610CA48B}" dt="2022-05-01T04:22:56.253" v="1812" actId="164"/>
          <ac:grpSpMkLst>
            <pc:docMk/>
            <pc:sldMk cId="812119608" sldId="258"/>
            <ac:grpSpMk id="2" creationId="{3C3A59BC-B837-44B1-80CA-445163FEF2D2}"/>
          </ac:grpSpMkLst>
        </pc:grpChg>
        <pc:grpChg chg="add mod">
          <ac:chgData name="김 영찬" userId="6ec78ff412246307" providerId="LiveId" clId="{186D509B-893C-46DA-947A-5A39610CA48B}" dt="2022-04-30T16:52:53.111" v="267" actId="164"/>
          <ac:grpSpMkLst>
            <pc:docMk/>
            <pc:sldMk cId="812119608" sldId="258"/>
            <ac:grpSpMk id="9" creationId="{BE6734E3-1821-4577-826B-F517A796BAC0}"/>
          </ac:grpSpMkLst>
        </pc:grpChg>
        <pc:grpChg chg="add mod">
          <ac:chgData name="김 영찬" userId="6ec78ff412246307" providerId="LiveId" clId="{186D509B-893C-46DA-947A-5A39610CA48B}" dt="2022-05-01T04:24:03.843" v="1821" actId="14100"/>
          <ac:grpSpMkLst>
            <pc:docMk/>
            <pc:sldMk cId="812119608" sldId="258"/>
            <ac:grpSpMk id="16" creationId="{EB1509B2-9165-49BE-A693-61E5864F8D67}"/>
          </ac:grpSpMkLst>
        </pc:grpChg>
        <pc:grpChg chg="mod">
          <ac:chgData name="김 영찬" userId="6ec78ff412246307" providerId="LiveId" clId="{186D509B-893C-46DA-947A-5A39610CA48B}" dt="2022-05-01T04:23:31.480" v="1818"/>
          <ac:grpSpMkLst>
            <pc:docMk/>
            <pc:sldMk cId="812119608" sldId="258"/>
            <ac:grpSpMk id="22" creationId="{1249B749-D8DD-49E7-A46A-D6F9D3FCE247}"/>
          </ac:grpSpMkLst>
        </pc:grpChg>
        <pc:grpChg chg="mod">
          <ac:chgData name="김 영찬" userId="6ec78ff412246307" providerId="LiveId" clId="{186D509B-893C-46DA-947A-5A39610CA48B}" dt="2022-05-01T04:23:31.480" v="1818"/>
          <ac:grpSpMkLst>
            <pc:docMk/>
            <pc:sldMk cId="812119608" sldId="258"/>
            <ac:grpSpMk id="24" creationId="{3712C9C1-4E35-42B6-A7A0-7C29400006CC}"/>
          </ac:grpSpMkLst>
        </pc:grpChg>
        <pc:grpChg chg="add mod">
          <ac:chgData name="김 영찬" userId="6ec78ff412246307" providerId="LiveId" clId="{186D509B-893C-46DA-947A-5A39610CA48B}" dt="2022-04-30T17:21:04.752" v="465" actId="164"/>
          <ac:grpSpMkLst>
            <pc:docMk/>
            <pc:sldMk cId="812119608" sldId="258"/>
            <ac:grpSpMk id="40" creationId="{84FA6EB2-7454-48F6-A00B-215837142BD8}"/>
          </ac:grpSpMkLst>
        </pc:grpChg>
        <pc:grpChg chg="add mod">
          <ac:chgData name="김 영찬" userId="6ec78ff412246307" providerId="LiveId" clId="{186D509B-893C-46DA-947A-5A39610CA48B}" dt="2022-05-01T04:22:56.253" v="1812" actId="164"/>
          <ac:grpSpMkLst>
            <pc:docMk/>
            <pc:sldMk cId="812119608" sldId="258"/>
            <ac:grpSpMk id="41" creationId="{A25DFB9F-E199-4DD1-A62D-8FD316FE95DF}"/>
          </ac:grpSpMkLst>
        </pc:grpChg>
        <pc:grpChg chg="add mod">
          <ac:chgData name="김 영찬" userId="6ec78ff412246307" providerId="LiveId" clId="{186D509B-893C-46DA-947A-5A39610CA48B}" dt="2022-05-01T04:22:56.253" v="1812" actId="164"/>
          <ac:grpSpMkLst>
            <pc:docMk/>
            <pc:sldMk cId="812119608" sldId="258"/>
            <ac:grpSpMk id="44" creationId="{A5DB22A7-E1E1-4362-AE0C-60FB499410AC}"/>
          </ac:grpSpMkLst>
        </pc:grpChg>
      </pc:sldChg>
      <pc:sldChg chg="addSp delSp modSp add mod">
        <pc:chgData name="김 영찬" userId="6ec78ff412246307" providerId="LiveId" clId="{186D509B-893C-46DA-947A-5A39610CA48B}" dt="2022-05-01T05:57:01.919" v="1955" actId="1076"/>
        <pc:sldMkLst>
          <pc:docMk/>
          <pc:sldMk cId="3619996009" sldId="259"/>
        </pc:sldMkLst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" creationId="{C80F6E21-7120-45BD-84DB-F8259798FD75}"/>
          </ac:spMkLst>
        </pc:spChg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3" creationId="{DCA80FA4-60FC-4DE5-A62D-97D1C1BA66F2}"/>
          </ac:spMkLst>
        </pc:spChg>
        <pc:spChg chg="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4" creationId="{DC7AA47D-2E3C-4152-9979-FF3A9BF307B9}"/>
          </ac:spMkLst>
        </pc:spChg>
        <pc:spChg chg="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11" creationId="{BAB7D8EA-47BF-4AF2-A08F-E4E841CBAF41}"/>
          </ac:spMkLst>
        </pc:spChg>
        <pc:spChg chg="add mod">
          <ac:chgData name="김 영찬" userId="6ec78ff412246307" providerId="LiveId" clId="{186D509B-893C-46DA-947A-5A39610CA48B}" dt="2022-04-30T17:27:55.539" v="570" actId="571"/>
          <ac:spMkLst>
            <pc:docMk/>
            <pc:sldMk cId="3619996009" sldId="259"/>
            <ac:spMk id="15" creationId="{D74C35C1-151D-401D-A857-DBA7950EB950}"/>
          </ac:spMkLst>
        </pc:spChg>
        <pc:spChg chg="add mod">
          <ac:chgData name="김 영찬" userId="6ec78ff412246307" providerId="LiveId" clId="{186D509B-893C-46DA-947A-5A39610CA48B}" dt="2022-04-30T17:27:55.539" v="570" actId="571"/>
          <ac:spMkLst>
            <pc:docMk/>
            <pc:sldMk cId="3619996009" sldId="259"/>
            <ac:spMk id="16" creationId="{14EE2658-7747-43B3-A42A-7D83F847ABA9}"/>
          </ac:spMkLst>
        </pc:spChg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17" creationId="{1FD14805-E47B-4E93-AC93-340C1E6B1751}"/>
          </ac:spMkLst>
        </pc:spChg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18" creationId="{C64A1B3D-340B-4C24-8D48-915EDA2C5557}"/>
          </ac:spMkLst>
        </pc:spChg>
        <pc:spChg chg="add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19" creationId="{90E82F68-77B2-45BC-89CF-E4597197531A}"/>
          </ac:spMkLst>
        </pc:spChg>
        <pc:spChg chg="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0" creationId="{F362311C-C3AC-474A-ADA3-5EBED8275B48}"/>
          </ac:spMkLst>
        </pc:spChg>
        <pc:spChg chg="add del mod topLvl">
          <ac:chgData name="김 영찬" userId="6ec78ff412246307" providerId="LiveId" clId="{186D509B-893C-46DA-947A-5A39610CA48B}" dt="2022-04-30T17:27:17.377" v="563" actId="478"/>
          <ac:spMkLst>
            <pc:docMk/>
            <pc:sldMk cId="3619996009" sldId="259"/>
            <ac:spMk id="21" creationId="{5272D1D1-36AF-4BBA-A445-CA95245180FB}"/>
          </ac:spMkLst>
        </pc:spChg>
        <pc:spChg chg="add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2" creationId="{71F37F4C-BB27-4336-B7ED-8E80AF04DFE6}"/>
          </ac:spMkLst>
        </pc:spChg>
        <pc:spChg chg="add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3" creationId="{A21EE250-62EB-4D87-8E1F-BB983AB71E89}"/>
          </ac:spMkLst>
        </pc:spChg>
        <pc:spChg chg="add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4" creationId="{EE128D11-2778-4113-865A-5D7EE0D26C53}"/>
          </ac:spMkLst>
        </pc:spChg>
        <pc:spChg chg="add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5" creationId="{CD606932-7170-4DFC-8F09-445FE80FC290}"/>
          </ac:spMkLst>
        </pc:spChg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6" creationId="{71F58C1A-8FE2-49DF-9C18-1BC83CF8628F}"/>
          </ac:spMkLst>
        </pc:spChg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7" creationId="{E315B900-E73C-44EE-B368-766FAD178783}"/>
          </ac:spMkLst>
        </pc:spChg>
        <pc:spChg chg="add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8" creationId="{A43936F8-A929-41FE-A894-7546AC430567}"/>
          </ac:spMkLst>
        </pc:spChg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29" creationId="{CD5F2B41-8A3E-4D24-A4FB-14919789A290}"/>
          </ac:spMkLst>
        </pc:spChg>
        <pc:spChg chg="add del mod topLvl">
          <ac:chgData name="김 영찬" userId="6ec78ff412246307" providerId="LiveId" clId="{186D509B-893C-46DA-947A-5A39610CA48B}" dt="2022-04-30T17:27:21.690" v="564" actId="478"/>
          <ac:spMkLst>
            <pc:docMk/>
            <pc:sldMk cId="3619996009" sldId="259"/>
            <ac:spMk id="30" creationId="{CE319260-AE5C-4DDA-9C0F-1186D2824C19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31" creationId="{5715D2B9-1190-4CC8-A45B-2E740B09B1CD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32" creationId="{252C21BF-8CF3-470B-8E26-39BA50D352AD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33" creationId="{BA665E85-ED9D-4EFC-84EF-CE22EF7B5F0E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34" creationId="{90086CCB-5233-4240-8393-A3FBF5315039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35" creationId="{00DDE7B6-862A-4FD2-890B-9ADFC777377D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36" creationId="{0902105D-DEAC-4487-AB85-779F0000F71F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37" creationId="{F31585EA-EA97-4EE0-8A8E-894C0C66FAF2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38" creationId="{E222CE2D-5CC6-4A99-A484-70EF8A4D1E4E}"/>
          </ac:spMkLst>
        </pc:spChg>
        <pc:spChg chg="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39" creationId="{004E2131-4F91-49EA-A653-3DE4ED727684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40" creationId="{CCAE244D-D031-41A7-BE21-599AD679B006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41" creationId="{9B73F10E-2319-4A8D-AA88-346E67355A74}"/>
          </ac:spMkLst>
        </pc:spChg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42" creationId="{E29D9334-DA65-4004-BFBD-71786D43A87B}"/>
          </ac:spMkLst>
        </pc:spChg>
        <pc:spChg chg="add del mod topLvl">
          <ac:chgData name="김 영찬" userId="6ec78ff412246307" providerId="LiveId" clId="{186D509B-893C-46DA-947A-5A39610CA48B}" dt="2022-05-01T05:57:01.856" v="1953" actId="165"/>
          <ac:spMkLst>
            <pc:docMk/>
            <pc:sldMk cId="3619996009" sldId="259"/>
            <ac:spMk id="43" creationId="{1DFD6204-A233-4547-96B0-7BF28A5D304D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44" creationId="{41B6D6B2-DF94-4E27-A44A-ABD6B870454D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45" creationId="{508EB813-399F-4EA0-9D86-8440B1763CC7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46" creationId="{91FE89A9-6965-4BE1-ADD1-340D2E3B6F3E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47" creationId="{2A327522-4D43-4379-A33C-E5BE72A69B5E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48" creationId="{4FA7BA1E-0B03-419B-9BB5-162B4F58D052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49" creationId="{CD5B7E91-C1A1-4FC1-8651-376D98A3DD34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50" creationId="{9FB65617-D560-4B00-968A-4F867467866B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51" creationId="{AA2A0751-3CB3-460D-B18B-31DA78F80437}"/>
          </ac:spMkLst>
        </pc:spChg>
        <pc:spChg chg="mod">
          <ac:chgData name="김 영찬" userId="6ec78ff412246307" providerId="LiveId" clId="{186D509B-893C-46DA-947A-5A39610CA48B}" dt="2022-05-01T04:24:13.923" v="1824"/>
          <ac:spMkLst>
            <pc:docMk/>
            <pc:sldMk cId="3619996009" sldId="259"/>
            <ac:spMk id="52" creationId="{C7A89224-B2F9-42B9-8FAB-4BED487DDC23}"/>
          </ac:spMkLst>
        </pc:spChg>
        <pc:grpChg chg="add del mod">
          <ac:chgData name="김 영찬" userId="6ec78ff412246307" providerId="LiveId" clId="{186D509B-893C-46DA-947A-5A39610CA48B}" dt="2022-05-01T05:57:01.919" v="1955" actId="1076"/>
          <ac:grpSpMkLst>
            <pc:docMk/>
            <pc:sldMk cId="3619996009" sldId="259"/>
            <ac:grpSpMk id="5" creationId="{3C0C603B-7D34-4BF3-BE47-A70B7D73B907}"/>
          </ac:grpSpMkLst>
        </pc:grpChg>
        <pc:grpChg chg="add mod">
          <ac:chgData name="김 영찬" userId="6ec78ff412246307" providerId="LiveId" clId="{186D509B-893C-46DA-947A-5A39610CA48B}" dt="2022-05-01T04:24:22.128" v="1825" actId="1076"/>
          <ac:grpSpMkLst>
            <pc:docMk/>
            <pc:sldMk cId="3619996009" sldId="259"/>
            <ac:grpSpMk id="30" creationId="{2BB19B1C-311A-41C9-BFB6-AAB3B0AE95DE}"/>
          </ac:grpSpMkLst>
        </pc:grpChg>
        <pc:grpChg chg="del">
          <ac:chgData name="김 영찬" userId="6ec78ff412246307" providerId="LiveId" clId="{186D509B-893C-46DA-947A-5A39610CA48B}" dt="2022-04-30T17:27:10.235" v="559" actId="165"/>
          <ac:grpSpMkLst>
            <pc:docMk/>
            <pc:sldMk cId="3619996009" sldId="259"/>
            <ac:grpSpMk id="41" creationId="{A25DFB9F-E199-4DD1-A62D-8FD316FE95DF}"/>
          </ac:grpSpMkLst>
        </pc:grpChg>
        <pc:grpChg chg="del mod">
          <ac:chgData name="김 영찬" userId="6ec78ff412246307" providerId="LiveId" clId="{186D509B-893C-46DA-947A-5A39610CA48B}" dt="2022-04-30T17:32:21.005" v="652" actId="165"/>
          <ac:grpSpMkLst>
            <pc:docMk/>
            <pc:sldMk cId="3619996009" sldId="259"/>
            <ac:grpSpMk id="44" creationId="{A5DB22A7-E1E1-4362-AE0C-60FB499410AC}"/>
          </ac:grpSpMkLst>
        </pc:grpChg>
      </pc:sldChg>
      <pc:sldChg chg="addSp delSp modSp add del mod">
        <pc:chgData name="김 영찬" userId="6ec78ff412246307" providerId="LiveId" clId="{186D509B-893C-46DA-947A-5A39610CA48B}" dt="2022-05-01T04:24:24.550" v="1826" actId="47"/>
        <pc:sldMkLst>
          <pc:docMk/>
          <pc:sldMk cId="451824516" sldId="260"/>
        </pc:sldMkLst>
        <pc:spChg chg="del">
          <ac:chgData name="김 영찬" userId="6ec78ff412246307" providerId="LiveId" clId="{186D509B-893C-46DA-947A-5A39610CA48B}" dt="2022-04-30T17:33:19.970" v="681" actId="478"/>
          <ac:spMkLst>
            <pc:docMk/>
            <pc:sldMk cId="451824516" sldId="260"/>
            <ac:spMk id="2" creationId="{C80F6E21-7120-45BD-84DB-F8259798FD75}"/>
          </ac:spMkLst>
        </pc:spChg>
        <pc:spChg chg="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3" creationId="{DCA80FA4-60FC-4DE5-A62D-97D1C1BA66F2}"/>
          </ac:spMkLst>
        </pc:spChg>
        <pc:spChg chg="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4" creationId="{DC7AA47D-2E3C-4152-9979-FF3A9BF307B9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5" creationId="{D3C02CC1-0496-4428-9BBC-CBF898ACF7DB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6" creationId="{DAD449CF-7B21-440E-A370-29E27F8CFADF}"/>
          </ac:spMkLst>
        </pc:spChg>
        <pc:spChg chg="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11" creationId="{BAB7D8EA-47BF-4AF2-A08F-E4E841CBAF41}"/>
          </ac:spMkLst>
        </pc:spChg>
        <pc:spChg chg="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17" creationId="{1FD14805-E47B-4E93-AC93-340C1E6B1751}"/>
          </ac:spMkLst>
        </pc:spChg>
        <pc:spChg chg="del">
          <ac:chgData name="김 영찬" userId="6ec78ff412246307" providerId="LiveId" clId="{186D509B-893C-46DA-947A-5A39610CA48B}" dt="2022-04-30T17:33:19.126" v="680" actId="478"/>
          <ac:spMkLst>
            <pc:docMk/>
            <pc:sldMk cId="451824516" sldId="260"/>
            <ac:spMk id="18" creationId="{C64A1B3D-340B-4C24-8D48-915EDA2C5557}"/>
          </ac:spMkLst>
        </pc:spChg>
        <pc:spChg chg="del">
          <ac:chgData name="김 영찬" userId="6ec78ff412246307" providerId="LiveId" clId="{186D509B-893C-46DA-947A-5A39610CA48B}" dt="2022-04-30T17:58:11.621" v="683" actId="478"/>
          <ac:spMkLst>
            <pc:docMk/>
            <pc:sldMk cId="451824516" sldId="260"/>
            <ac:spMk id="19" creationId="{90E82F68-77B2-45BC-89CF-E4597197531A}"/>
          </ac:spMkLst>
        </pc:spChg>
        <pc:spChg chg="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20" creationId="{F362311C-C3AC-474A-ADA3-5EBED8275B48}"/>
          </ac:spMkLst>
        </pc:spChg>
        <pc:spChg chg="add del mod">
          <ac:chgData name="김 영찬" userId="6ec78ff412246307" providerId="LiveId" clId="{186D509B-893C-46DA-947A-5A39610CA48B}" dt="2022-04-30T17:59:49.153" v="738" actId="478"/>
          <ac:spMkLst>
            <pc:docMk/>
            <pc:sldMk cId="451824516" sldId="260"/>
            <ac:spMk id="21" creationId="{DDAA50CF-DCF4-4501-918A-2D3203EBB2B1}"/>
          </ac:spMkLst>
        </pc:spChg>
        <pc:spChg chg="del">
          <ac:chgData name="김 영찬" userId="6ec78ff412246307" providerId="LiveId" clId="{186D509B-893C-46DA-947A-5A39610CA48B}" dt="2022-04-30T17:58:11.621" v="683" actId="478"/>
          <ac:spMkLst>
            <pc:docMk/>
            <pc:sldMk cId="451824516" sldId="260"/>
            <ac:spMk id="22" creationId="{71F37F4C-BB27-4336-B7ED-8E80AF04DFE6}"/>
          </ac:spMkLst>
        </pc:spChg>
        <pc:spChg chg="del">
          <ac:chgData name="김 영찬" userId="6ec78ff412246307" providerId="LiveId" clId="{186D509B-893C-46DA-947A-5A39610CA48B}" dt="2022-04-30T17:58:11.621" v="683" actId="478"/>
          <ac:spMkLst>
            <pc:docMk/>
            <pc:sldMk cId="451824516" sldId="260"/>
            <ac:spMk id="23" creationId="{A21EE250-62EB-4D87-8E1F-BB983AB71E89}"/>
          </ac:spMkLst>
        </pc:spChg>
        <pc:spChg chg="del">
          <ac:chgData name="김 영찬" userId="6ec78ff412246307" providerId="LiveId" clId="{186D509B-893C-46DA-947A-5A39610CA48B}" dt="2022-04-30T17:58:11.621" v="683" actId="478"/>
          <ac:spMkLst>
            <pc:docMk/>
            <pc:sldMk cId="451824516" sldId="260"/>
            <ac:spMk id="24" creationId="{EE128D11-2778-4113-865A-5D7EE0D26C53}"/>
          </ac:spMkLst>
        </pc:spChg>
        <pc:spChg chg="del">
          <ac:chgData name="김 영찬" userId="6ec78ff412246307" providerId="LiveId" clId="{186D509B-893C-46DA-947A-5A39610CA48B}" dt="2022-04-30T17:58:11.621" v="683" actId="478"/>
          <ac:spMkLst>
            <pc:docMk/>
            <pc:sldMk cId="451824516" sldId="260"/>
            <ac:spMk id="25" creationId="{CD606932-7170-4DFC-8F09-445FE80FC290}"/>
          </ac:spMkLst>
        </pc:spChg>
        <pc:spChg chg="del">
          <ac:chgData name="김 영찬" userId="6ec78ff412246307" providerId="LiveId" clId="{186D509B-893C-46DA-947A-5A39610CA48B}" dt="2022-04-30T17:58:11.621" v="683" actId="478"/>
          <ac:spMkLst>
            <pc:docMk/>
            <pc:sldMk cId="451824516" sldId="260"/>
            <ac:spMk id="26" creationId="{71F58C1A-8FE2-49DF-9C18-1BC83CF8628F}"/>
          </ac:spMkLst>
        </pc:spChg>
        <pc:spChg chg="del">
          <ac:chgData name="김 영찬" userId="6ec78ff412246307" providerId="LiveId" clId="{186D509B-893C-46DA-947A-5A39610CA48B}" dt="2022-04-30T17:58:11.621" v="683" actId="478"/>
          <ac:spMkLst>
            <pc:docMk/>
            <pc:sldMk cId="451824516" sldId="260"/>
            <ac:spMk id="27" creationId="{E315B900-E73C-44EE-B368-766FAD178783}"/>
          </ac:spMkLst>
        </pc:spChg>
        <pc:spChg chg="del">
          <ac:chgData name="김 영찬" userId="6ec78ff412246307" providerId="LiveId" clId="{186D509B-893C-46DA-947A-5A39610CA48B}" dt="2022-04-30T17:58:11.621" v="683" actId="478"/>
          <ac:spMkLst>
            <pc:docMk/>
            <pc:sldMk cId="451824516" sldId="260"/>
            <ac:spMk id="28" creationId="{A43936F8-A929-41FE-A894-7546AC430567}"/>
          </ac:spMkLst>
        </pc:spChg>
        <pc:spChg chg="del">
          <ac:chgData name="김 영찬" userId="6ec78ff412246307" providerId="LiveId" clId="{186D509B-893C-46DA-947A-5A39610CA48B}" dt="2022-04-30T17:33:20.595" v="682" actId="478"/>
          <ac:spMkLst>
            <pc:docMk/>
            <pc:sldMk cId="451824516" sldId="260"/>
            <ac:spMk id="29" creationId="{CD5F2B41-8A3E-4D24-A4FB-14919789A290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30" creationId="{AB788F18-0308-43FB-9229-15315041C8B8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31" creationId="{CF373E41-5A6B-45C1-AB41-3376AB4990C4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32" creationId="{82557F10-B198-46E4-97F2-413D26D4518D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33" creationId="{A0CE3246-58F0-4AD0-AB6D-B8281C8539AF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34" creationId="{67059202-6D6F-4B80-BC0B-C0877E5DCC70}"/>
          </ac:spMkLst>
        </pc:spChg>
        <pc:spChg chg="add del mod">
          <ac:chgData name="김 영찬" userId="6ec78ff412246307" providerId="LiveId" clId="{186D509B-893C-46DA-947A-5A39610CA48B}" dt="2022-04-30T18:05:24.760" v="1012" actId="478"/>
          <ac:spMkLst>
            <pc:docMk/>
            <pc:sldMk cId="451824516" sldId="260"/>
            <ac:spMk id="35" creationId="{BD968F35-AB51-42F4-90AA-5B2836576F7A}"/>
          </ac:spMkLst>
        </pc:spChg>
        <pc:spChg chg="add mod">
          <ac:chgData name="김 영찬" userId="6ec78ff412246307" providerId="LiveId" clId="{186D509B-893C-46DA-947A-5A39610CA48B}" dt="2022-04-30T18:03:42.882" v="940" actId="571"/>
          <ac:spMkLst>
            <pc:docMk/>
            <pc:sldMk cId="451824516" sldId="260"/>
            <ac:spMk id="36" creationId="{027EEF5D-07E4-4F74-B6C9-3170611BE825}"/>
          </ac:spMkLst>
        </pc:spChg>
        <pc:spChg chg="add mod">
          <ac:chgData name="김 영찬" userId="6ec78ff412246307" providerId="LiveId" clId="{186D509B-893C-46DA-947A-5A39610CA48B}" dt="2022-04-30T18:05:13.162" v="1001" actId="571"/>
          <ac:spMkLst>
            <pc:docMk/>
            <pc:sldMk cId="451824516" sldId="260"/>
            <ac:spMk id="37" creationId="{668FD6E5-AB38-4A08-A4BE-2B035F91A8AA}"/>
          </ac:spMkLst>
        </pc:spChg>
        <pc:spChg chg="add mod">
          <ac:chgData name="김 영찬" userId="6ec78ff412246307" providerId="LiveId" clId="{186D509B-893C-46DA-947A-5A39610CA48B}" dt="2022-04-30T18:05:13.162" v="1001" actId="571"/>
          <ac:spMkLst>
            <pc:docMk/>
            <pc:sldMk cId="451824516" sldId="260"/>
            <ac:spMk id="38" creationId="{9BE66C18-13EC-4BEF-B1B3-5CD3BBD7DCC8}"/>
          </ac:spMkLst>
        </pc:spChg>
        <pc:spChg chg="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39" creationId="{004E2131-4F91-49EA-A653-3DE4ED727684}"/>
          </ac:spMkLst>
        </pc:spChg>
        <pc:spChg chg="add mod">
          <ac:chgData name="김 영찬" userId="6ec78ff412246307" providerId="LiveId" clId="{186D509B-893C-46DA-947A-5A39610CA48B}" dt="2022-04-30T18:05:13.162" v="1001" actId="571"/>
          <ac:spMkLst>
            <pc:docMk/>
            <pc:sldMk cId="451824516" sldId="260"/>
            <ac:spMk id="40" creationId="{562E99CE-4131-4D23-B732-832D9BDA7DE7}"/>
          </ac:spMkLst>
        </pc:spChg>
        <pc:spChg chg="add mod">
          <ac:chgData name="김 영찬" userId="6ec78ff412246307" providerId="LiveId" clId="{186D509B-893C-46DA-947A-5A39610CA48B}" dt="2022-04-30T18:05:13.162" v="1001" actId="571"/>
          <ac:spMkLst>
            <pc:docMk/>
            <pc:sldMk cId="451824516" sldId="260"/>
            <ac:spMk id="41" creationId="{BD77A546-160E-4574-90CB-0218CB8EFBEF}"/>
          </ac:spMkLst>
        </pc:spChg>
        <pc:spChg chg="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42" creationId="{E29D9334-DA65-4004-BFBD-71786D43A87B}"/>
          </ac:spMkLst>
        </pc:spChg>
        <pc:spChg chg="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43" creationId="{1DFD6204-A233-4547-96B0-7BF28A5D304D}"/>
          </ac:spMkLst>
        </pc:spChg>
        <pc:spChg chg="add mod">
          <ac:chgData name="김 영찬" userId="6ec78ff412246307" providerId="LiveId" clId="{186D509B-893C-46DA-947A-5A39610CA48B}" dt="2022-04-30T18:05:13.162" v="1001" actId="571"/>
          <ac:spMkLst>
            <pc:docMk/>
            <pc:sldMk cId="451824516" sldId="260"/>
            <ac:spMk id="44" creationId="{588F1311-A32F-4DFB-8884-8A90ECCF3A74}"/>
          </ac:spMkLst>
        </pc:spChg>
        <pc:spChg chg="add mod">
          <ac:chgData name="김 영찬" userId="6ec78ff412246307" providerId="LiveId" clId="{186D509B-893C-46DA-947A-5A39610CA48B}" dt="2022-04-30T18:05:13.162" v="1001" actId="571"/>
          <ac:spMkLst>
            <pc:docMk/>
            <pc:sldMk cId="451824516" sldId="260"/>
            <ac:spMk id="45" creationId="{E4157743-B715-42C8-84B8-C22F01E4B960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46" creationId="{C4A23D3D-6E7A-4E26-98E8-109E3E43B344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47" creationId="{E15E7A68-23CF-46BF-9D90-2B1966897AC8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48" creationId="{5DB906CE-304B-45AD-BD42-FFF38AB28FD8}"/>
          </ac:spMkLst>
        </pc:spChg>
        <pc:spChg chg="add mod">
          <ac:chgData name="김 영찬" userId="6ec78ff412246307" providerId="LiveId" clId="{186D509B-893C-46DA-947A-5A39610CA48B}" dt="2022-05-01T04:22:35.373" v="1809" actId="164"/>
          <ac:spMkLst>
            <pc:docMk/>
            <pc:sldMk cId="451824516" sldId="260"/>
            <ac:spMk id="49" creationId="{403D0B06-CFE9-4B89-98B3-254EC8B5B255}"/>
          </ac:spMkLst>
        </pc:spChg>
        <pc:spChg chg="add del mod">
          <ac:chgData name="김 영찬" userId="6ec78ff412246307" providerId="LiveId" clId="{186D509B-893C-46DA-947A-5A39610CA48B}" dt="2022-04-30T18:06:54.002" v="1139" actId="478"/>
          <ac:spMkLst>
            <pc:docMk/>
            <pc:sldMk cId="451824516" sldId="260"/>
            <ac:spMk id="50" creationId="{FF9C893B-0E8B-4C48-A4F9-E7207BFE79D9}"/>
          </ac:spMkLst>
        </pc:spChg>
        <pc:grpChg chg="add del mod">
          <ac:chgData name="김 영찬" userId="6ec78ff412246307" providerId="LiveId" clId="{186D509B-893C-46DA-947A-5A39610CA48B}" dt="2022-05-01T04:24:11.125" v="1823" actId="21"/>
          <ac:grpSpMkLst>
            <pc:docMk/>
            <pc:sldMk cId="451824516" sldId="260"/>
            <ac:grpSpMk id="2" creationId="{C0470951-D0D9-437D-8466-C6DC322F5627}"/>
          </ac:grpSpMkLst>
        </pc:grpChg>
      </pc:sldChg>
      <pc:sldChg chg="add del">
        <pc:chgData name="김 영찬" userId="6ec78ff412246307" providerId="LiveId" clId="{186D509B-893C-46DA-947A-5A39610CA48B}" dt="2022-04-30T17:58:35.614" v="687"/>
        <pc:sldMkLst>
          <pc:docMk/>
          <pc:sldMk cId="1205625313" sldId="261"/>
        </pc:sldMkLst>
      </pc:sldChg>
      <pc:sldChg chg="addSp modSp add mod">
        <pc:chgData name="김 영찬" userId="6ec78ff412246307" providerId="LiveId" clId="{186D509B-893C-46DA-947A-5A39610CA48B}" dt="2022-05-01T04:24:38.694" v="1829" actId="1076"/>
        <pc:sldMkLst>
          <pc:docMk/>
          <pc:sldMk cId="1444696629" sldId="261"/>
        </pc:sldMkLst>
        <pc:spChg chg="add 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2" creationId="{8948F7C6-CD6A-4DB8-AD3C-AF9B900261A7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3" creationId="{DCA80FA4-60FC-4DE5-A62D-97D1C1BA66F2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4" creationId="{DC7AA47D-2E3C-4152-9979-FF3A9BF307B9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11" creationId="{BAB7D8EA-47BF-4AF2-A08F-E4E841CBAF41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20" creationId="{F362311C-C3AC-474A-ADA3-5EBED8275B48}"/>
          </ac:spMkLst>
        </pc:spChg>
        <pc:spChg chg="add 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22" creationId="{382C0480-D462-4AC9-B919-9B5E89DF88A7}"/>
          </ac:spMkLst>
        </pc:spChg>
        <pc:spChg chg="add 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23" creationId="{CA0584DD-B8EF-43CF-8E55-7A5F351F9EE0}"/>
          </ac:spMkLst>
        </pc:spChg>
        <pc:spChg chg="add mod">
          <ac:chgData name="김 영찬" userId="6ec78ff412246307" providerId="LiveId" clId="{186D509B-893C-46DA-947A-5A39610CA48B}" dt="2022-04-30T18:08:59.557" v="1181" actId="571"/>
          <ac:spMkLst>
            <pc:docMk/>
            <pc:sldMk cId="1444696629" sldId="261"/>
            <ac:spMk id="24" creationId="{E1975ACB-47E9-47DB-A0DF-6E011DA26182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26" creationId="{07754B2F-EABA-4909-B338-F22E4D1E533E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27" creationId="{9A31D7AA-D550-41CE-83D7-F41E1BD0D794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28" creationId="{FFDBF247-9F2C-412C-9E43-00CE56352406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29" creationId="{86924008-AA13-46B1-9614-CE315C66D596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30" creationId="{AB788F18-0308-43FB-9229-15315041C8B8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31" creationId="{CF373E41-5A6B-45C1-AB41-3376AB4990C4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32" creationId="{82557F10-B198-46E4-97F2-413D26D4518D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33" creationId="{A0CE3246-58F0-4AD0-AB6D-B8281C8539AF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34" creationId="{67059202-6D6F-4B80-BC0B-C0877E5DCC70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35" creationId="{FC0373AD-7971-4AA6-9C17-A94C9D218AD5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36" creationId="{7F313E78-32F5-459E-9E55-F8659B6A2CB3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37" creationId="{17BE1916-6894-4C17-85B3-A7BDA75D52A2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38" creationId="{D7326EF2-FCA6-459F-BE69-3874C16B2A3F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39" creationId="{004E2131-4F91-49EA-A653-3DE4ED727684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40" creationId="{12E8D6AF-3E2F-4F67-B60D-E686298B0366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41" creationId="{7E5CA406-2252-4B4A-9EEF-9633525DDB71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44" creationId="{EEC6CBE4-7F1C-41BD-92BD-B427A5358F29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45" creationId="{211C3C12-B3C8-414B-9ABA-0215C800247D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47" creationId="{E15E7A68-23CF-46BF-9D90-2B1966897AC8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48" creationId="{5DB906CE-304B-45AD-BD42-FFF38AB28FD8}"/>
          </ac:spMkLst>
        </pc:spChg>
        <pc:spChg chg="mod">
          <ac:chgData name="김 영찬" userId="6ec78ff412246307" providerId="LiveId" clId="{186D509B-893C-46DA-947A-5A39610CA48B}" dt="2022-05-01T04:22:28.511" v="1808" actId="164"/>
          <ac:spMkLst>
            <pc:docMk/>
            <pc:sldMk cId="1444696629" sldId="261"/>
            <ac:spMk id="49" creationId="{403D0B06-CFE9-4B89-98B3-254EC8B5B255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0" creationId="{4E55BBC5-F4ED-4F39-BF46-BD61552988B8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1" creationId="{F6F806F8-AD50-4285-B807-F3A95B33AC92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2" creationId="{8C2F290A-1F86-49CE-80F7-6BA06BD2C338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3" creationId="{B2F6BB04-A8E3-44AA-A4DE-2FC44171C5A5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4" creationId="{2CA1F9EF-B938-4A41-B375-5F3F46E3A38C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5" creationId="{71CBA0C6-C509-48D1-BD1E-6E11818864E1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6" creationId="{1461DE7D-32DA-489A-ACE3-901B4922C580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7" creationId="{50A7DEF0-3016-41F7-B1B4-D890EE27A5F9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8" creationId="{154E0A2B-BCC9-433A-95F0-7448390E6DB0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59" creationId="{8D09E866-3244-4548-B338-695D5CBE1814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60" creationId="{C226D29C-9DF6-4F87-AEDE-4AFE3BB07754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61" creationId="{81FB6360-2F13-417C-A2F1-93E52457AA4A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62" creationId="{250B8DDB-BB69-41E0-BF93-FED216FDF656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63" creationId="{90B563E6-1609-4548-9C68-6ABF569A98DD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64" creationId="{744F4866-1E64-4997-B0AF-E098AF454C74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65" creationId="{1026B4DA-10E8-4DCC-813C-248A66201F12}"/>
          </ac:spMkLst>
        </pc:spChg>
        <pc:spChg chg="mod">
          <ac:chgData name="김 영찬" userId="6ec78ff412246307" providerId="LiveId" clId="{186D509B-893C-46DA-947A-5A39610CA48B}" dt="2022-05-01T04:24:30.067" v="1828"/>
          <ac:spMkLst>
            <pc:docMk/>
            <pc:sldMk cId="1444696629" sldId="261"/>
            <ac:spMk id="66" creationId="{9866D563-ADB6-469A-8ECE-FC467434989A}"/>
          </ac:spMkLst>
        </pc:spChg>
        <pc:grpChg chg="add mod">
          <ac:chgData name="김 영찬" userId="6ec78ff412246307" providerId="LiveId" clId="{186D509B-893C-46DA-947A-5A39610CA48B}" dt="2022-05-01T04:22:28.511" v="1808" actId="164"/>
          <ac:grpSpMkLst>
            <pc:docMk/>
            <pc:sldMk cId="1444696629" sldId="261"/>
            <ac:grpSpMk id="7" creationId="{E03AA412-FE67-443B-9EA1-2F0F522F0DD4}"/>
          </ac:grpSpMkLst>
        </pc:grpChg>
        <pc:grpChg chg="add mod">
          <ac:chgData name="김 영찬" userId="6ec78ff412246307" providerId="LiveId" clId="{186D509B-893C-46DA-947A-5A39610CA48B}" dt="2022-05-01T04:24:38.694" v="1829" actId="1076"/>
          <ac:grpSpMkLst>
            <pc:docMk/>
            <pc:sldMk cId="1444696629" sldId="261"/>
            <ac:grpSpMk id="25" creationId="{6505AC44-1E3F-438B-B3F8-F6CB8F95E60F}"/>
          </ac:grpSpMkLst>
        </pc:grpChg>
      </pc:sldChg>
      <pc:sldChg chg="add del">
        <pc:chgData name="김 영찬" userId="6ec78ff412246307" providerId="LiveId" clId="{186D509B-893C-46DA-947A-5A39610CA48B}" dt="2022-04-30T17:58:31.662" v="685"/>
        <pc:sldMkLst>
          <pc:docMk/>
          <pc:sldMk cId="2294356032" sldId="261"/>
        </pc:sldMkLst>
      </pc:sldChg>
      <pc:sldChg chg="addSp delSp modSp add del mod">
        <pc:chgData name="김 영찬" userId="6ec78ff412246307" providerId="LiveId" clId="{186D509B-893C-46DA-947A-5A39610CA48B}" dt="2022-05-01T04:24:41.679" v="1830" actId="47"/>
        <pc:sldMkLst>
          <pc:docMk/>
          <pc:sldMk cId="1368316495" sldId="262"/>
        </pc:sldMkLst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" creationId="{8948F7C6-CD6A-4DB8-AD3C-AF9B900261A7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3" creationId="{DCA80FA4-60FC-4DE5-A62D-97D1C1BA66F2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4" creationId="{DC7AA47D-2E3C-4152-9979-FF3A9BF307B9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5" creationId="{D3C02CC1-0496-4428-9BBC-CBF898ACF7DB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6" creationId="{DAD449CF-7B21-440E-A370-29E27F8CFADF}"/>
          </ac:spMkLst>
        </pc:spChg>
        <pc:spChg chg="add 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7" creationId="{96B52881-9218-4F28-90E4-78E2CB9D9C8B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11" creationId="{BAB7D8EA-47BF-4AF2-A08F-E4E841CBAF41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17" creationId="{1FD14805-E47B-4E93-AC93-340C1E6B1751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0" creationId="{F362311C-C3AC-474A-ADA3-5EBED8275B48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2" creationId="{382C0480-D462-4AC9-B919-9B5E89DF88A7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3" creationId="{CA0584DD-B8EF-43CF-8E55-7A5F351F9EE0}"/>
          </ac:spMkLst>
        </pc:spChg>
        <pc:spChg chg="add 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4" creationId="{95781C1D-6FF6-487D-8FA0-26F27E1D6181}"/>
          </ac:spMkLst>
        </pc:spChg>
        <pc:spChg chg="add 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6" creationId="{784047AD-3C98-4ECC-A489-C8F512ACDBE4}"/>
          </ac:spMkLst>
        </pc:spChg>
        <pc:spChg chg="add 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7" creationId="{B7AC37BA-DAD3-439B-99F0-A70C950402F5}"/>
          </ac:spMkLst>
        </pc:spChg>
        <pc:spChg chg="add 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8" creationId="{0D7F32EE-BAF8-4E34-8E02-D7B8CF64BC6A}"/>
          </ac:spMkLst>
        </pc:spChg>
        <pc:spChg chg="add 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29" creationId="{E4CCEA54-C935-4FC8-9A93-94094F1FE602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30" creationId="{AB788F18-0308-43FB-9229-15315041C8B8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31" creationId="{CF373E41-5A6B-45C1-AB41-3376AB4990C4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32" creationId="{82557F10-B198-46E4-97F2-413D26D4518D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33" creationId="{A0CE3246-58F0-4AD0-AB6D-B8281C8539AF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34" creationId="{67059202-6D6F-4B80-BC0B-C0877E5DCC70}"/>
          </ac:spMkLst>
        </pc:spChg>
        <pc:spChg chg="add 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35" creationId="{95FAFFD2-E5F7-4E81-AFB5-43F136F01AC4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39" creationId="{004E2131-4F91-49EA-A653-3DE4ED727684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42" creationId="{E29D9334-DA65-4004-BFBD-71786D43A87B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43" creationId="{1DFD6204-A233-4547-96B0-7BF28A5D304D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46" creationId="{C4A23D3D-6E7A-4E26-98E8-109E3E43B344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47" creationId="{E15E7A68-23CF-46BF-9D90-2B1966897AC8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48" creationId="{5DB906CE-304B-45AD-BD42-FFF38AB28FD8}"/>
          </ac:spMkLst>
        </pc:spChg>
        <pc:spChg chg="mod">
          <ac:chgData name="김 영찬" userId="6ec78ff412246307" providerId="LiveId" clId="{186D509B-893C-46DA-947A-5A39610CA48B}" dt="2022-05-01T04:22:17.057" v="1807" actId="164"/>
          <ac:spMkLst>
            <pc:docMk/>
            <pc:sldMk cId="1368316495" sldId="262"/>
            <ac:spMk id="49" creationId="{403D0B06-CFE9-4B89-98B3-254EC8B5B255}"/>
          </ac:spMkLst>
        </pc:spChg>
        <pc:grpChg chg="add del mod">
          <ac:chgData name="김 영찬" userId="6ec78ff412246307" providerId="LiveId" clId="{186D509B-893C-46DA-947A-5A39610CA48B}" dt="2022-05-01T04:24:28.066" v="1827" actId="21"/>
          <ac:grpSpMkLst>
            <pc:docMk/>
            <pc:sldMk cId="1368316495" sldId="262"/>
            <ac:grpSpMk id="8" creationId="{42139266-4D59-4092-B42B-F1F743EC3AA2}"/>
          </ac:grpSpMkLst>
        </pc:grpChg>
      </pc:sldChg>
      <pc:sldChg chg="addSp delSp modSp add del mod">
        <pc:chgData name="김 영찬" userId="6ec78ff412246307" providerId="LiveId" clId="{186D509B-893C-46DA-947A-5A39610CA48B}" dt="2022-05-01T04:24:07.421" v="1822" actId="47"/>
        <pc:sldMkLst>
          <pc:docMk/>
          <pc:sldMk cId="3662636793" sldId="263"/>
        </pc:sldMkLst>
        <pc:spChg chg="add 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2" creationId="{2AB50FDB-CC82-44E3-A5D2-4D4D3147C35C}"/>
          </ac:spMkLst>
        </pc:spChg>
        <pc:spChg chg="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4" creationId="{DC7AA47D-2E3C-4152-9979-FF3A9BF307B9}"/>
          </ac:spMkLst>
        </pc:spChg>
        <pc:spChg chg="add 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5" creationId="{CFC70394-9BFC-4B2B-B376-654256E82D20}"/>
          </ac:spMkLst>
        </pc:spChg>
        <pc:spChg chg="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11" creationId="{BAB7D8EA-47BF-4AF2-A08F-E4E841CBAF41}"/>
          </ac:spMkLst>
        </pc:spChg>
        <pc:spChg chg="add 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16" creationId="{D2FAFFEF-E6DA-48FC-89EB-A77D63DF5C73}"/>
          </ac:spMkLst>
        </pc:spChg>
        <pc:spChg chg="add 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17" creationId="{DD801F22-995F-4BF3-A557-61558FE37901}"/>
          </ac:spMkLst>
        </pc:spChg>
        <pc:spChg chg="add 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19" creationId="{59982418-13EF-49EF-88AE-659A0CD82054}"/>
          </ac:spMkLst>
        </pc:spChg>
        <pc:spChg chg="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20" creationId="{F362311C-C3AC-474A-ADA3-5EBED8275B48}"/>
          </ac:spMkLst>
        </pc:spChg>
        <pc:spChg chg="add 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22" creationId="{59E7C551-837E-481E-B5A2-719970C52E90}"/>
          </ac:spMkLst>
        </pc:spChg>
        <pc:spChg chg="add 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23" creationId="{F81839E5-A778-4596-8CBD-5CC422CE3F40}"/>
          </ac:spMkLst>
        </pc:spChg>
        <pc:spChg chg="mod">
          <ac:chgData name="김 영찬" userId="6ec78ff412246307" providerId="LiveId" clId="{186D509B-893C-46DA-947A-5A39610CA48B}" dt="2022-05-01T04:22:48.830" v="1811" actId="164"/>
          <ac:spMkLst>
            <pc:docMk/>
            <pc:sldMk cId="3662636793" sldId="263"/>
            <ac:spMk id="39" creationId="{004E2131-4F91-49EA-A653-3DE4ED727684}"/>
          </ac:spMkLst>
        </pc:spChg>
        <pc:grpChg chg="add del mod">
          <ac:chgData name="김 영찬" userId="6ec78ff412246307" providerId="LiveId" clId="{186D509B-893C-46DA-947A-5A39610CA48B}" dt="2022-05-01T04:23:29.668" v="1817" actId="21"/>
          <ac:grpSpMkLst>
            <pc:docMk/>
            <pc:sldMk cId="3662636793" sldId="263"/>
            <ac:grpSpMk id="6" creationId="{FB2B3948-EB18-4A6C-9C2D-839369100824}"/>
          </ac:grpSpMkLst>
        </pc:grpChg>
        <pc:grpChg chg="mod">
          <ac:chgData name="김 영찬" userId="6ec78ff412246307" providerId="LiveId" clId="{186D509B-893C-46DA-947A-5A39610CA48B}" dt="2022-05-01T04:22:48.830" v="1811" actId="164"/>
          <ac:grpSpMkLst>
            <pc:docMk/>
            <pc:sldMk cId="3662636793" sldId="263"/>
            <ac:grpSpMk id="41" creationId="{A25DFB9F-E199-4DD1-A62D-8FD316FE95DF}"/>
          </ac:grpSpMkLst>
        </pc:grpChg>
        <pc:grpChg chg="mod">
          <ac:chgData name="김 영찬" userId="6ec78ff412246307" providerId="LiveId" clId="{186D509B-893C-46DA-947A-5A39610CA48B}" dt="2022-05-01T04:22:48.830" v="1811" actId="164"/>
          <ac:grpSpMkLst>
            <pc:docMk/>
            <pc:sldMk cId="3662636793" sldId="263"/>
            <ac:grpSpMk id="44" creationId="{A5DB22A7-E1E1-4362-AE0C-60FB499410AC}"/>
          </ac:grpSpMkLst>
        </pc:grpChg>
      </pc:sldChg>
      <pc:sldChg chg="addSp delSp modSp add mod">
        <pc:chgData name="김 영찬" userId="6ec78ff412246307" providerId="LiveId" clId="{186D509B-893C-46DA-947A-5A39610CA48B}" dt="2022-05-01T04:33:07.128" v="1912" actId="571"/>
        <pc:sldMkLst>
          <pc:docMk/>
          <pc:sldMk cId="2688647010" sldId="264"/>
        </pc:sldMkLst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" creationId="{8948F7C6-CD6A-4DB8-AD3C-AF9B900261A7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3" creationId="{DCA80FA4-60FC-4DE5-A62D-97D1C1BA66F2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4" creationId="{DC7AA47D-2E3C-4152-9979-FF3A9BF307B9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5" creationId="{D3C02CC1-0496-4428-9BBC-CBF898ACF7DB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6" creationId="{DAD449CF-7B21-440E-A370-29E27F8CFADF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7" creationId="{96B52881-9218-4F28-90E4-78E2CB9D9C8B}"/>
          </ac:spMkLst>
        </pc:spChg>
        <pc:spChg chg="add mod">
          <ac:chgData name="김 영찬" userId="6ec78ff412246307" providerId="LiveId" clId="{186D509B-893C-46DA-947A-5A39610CA48B}" dt="2022-05-01T04:32:22.060" v="1906" actId="207"/>
          <ac:spMkLst>
            <pc:docMk/>
            <pc:sldMk cId="2688647010" sldId="264"/>
            <ac:spMk id="9" creationId="{C418DFAF-D1BE-4805-8E51-5BA707DA4093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11" creationId="{BAB7D8EA-47BF-4AF2-A08F-E4E841CBAF41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17" creationId="{1FD14805-E47B-4E93-AC93-340C1E6B1751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0" creationId="{F362311C-C3AC-474A-ADA3-5EBED8275B48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2" creationId="{382C0480-D462-4AC9-B919-9B5E89DF88A7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3" creationId="{CA0584DD-B8EF-43CF-8E55-7A5F351F9EE0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4" creationId="{95781C1D-6FF6-487D-8FA0-26F27E1D6181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6" creationId="{784047AD-3C98-4ECC-A489-C8F512ACDBE4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7" creationId="{B7AC37BA-DAD3-439B-99F0-A70C950402F5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8" creationId="{0D7F32EE-BAF8-4E34-8E02-D7B8CF64BC6A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29" creationId="{E4CCEA54-C935-4FC8-9A93-94094F1FE602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30" creationId="{AB788F18-0308-43FB-9229-15315041C8B8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31" creationId="{CF373E41-5A6B-45C1-AB41-3376AB4990C4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32" creationId="{82557F10-B198-46E4-97F2-413D26D4518D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33" creationId="{A0CE3246-58F0-4AD0-AB6D-B8281C8539AF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34" creationId="{67059202-6D6F-4B80-BC0B-C0877E5DCC70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35" creationId="{95FAFFD2-E5F7-4E81-AFB5-43F136F01AC4}"/>
          </ac:spMkLst>
        </pc:spChg>
        <pc:spChg chg="mod topLvl">
          <ac:chgData name="김 영찬" userId="6ec78ff412246307" providerId="LiveId" clId="{186D509B-893C-46DA-947A-5A39610CA48B}" dt="2022-05-01T04:25:12.948" v="1833" actId="165"/>
          <ac:spMkLst>
            <pc:docMk/>
            <pc:sldMk cId="2688647010" sldId="264"/>
            <ac:spMk id="37" creationId="{862DD2C7-D742-4CE7-98DC-753CD0F80508}"/>
          </ac:spMkLst>
        </pc:spChg>
        <pc:spChg chg="mod topLvl">
          <ac:chgData name="김 영찬" userId="6ec78ff412246307" providerId="LiveId" clId="{186D509B-893C-46DA-947A-5A39610CA48B}" dt="2022-05-01T04:25:34.309" v="1858"/>
          <ac:spMkLst>
            <pc:docMk/>
            <pc:sldMk cId="2688647010" sldId="264"/>
            <ac:spMk id="38" creationId="{8D597898-D954-4F93-93D1-39FF4DE456E5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39" creationId="{004E2131-4F91-49EA-A653-3DE4ED727684}"/>
          </ac:spMkLst>
        </pc:spChg>
        <pc:spChg chg="mod topLvl">
          <ac:chgData name="김 영찬" userId="6ec78ff412246307" providerId="LiveId" clId="{186D509B-893C-46DA-947A-5A39610CA48B}" dt="2022-05-01T04:25:12.948" v="1833" actId="165"/>
          <ac:spMkLst>
            <pc:docMk/>
            <pc:sldMk cId="2688647010" sldId="264"/>
            <ac:spMk id="40" creationId="{321D2A47-9675-4EA2-A6C2-616CD0BA0D10}"/>
          </ac:spMkLst>
        </pc:spChg>
        <pc:spChg chg="mod topLvl">
          <ac:chgData name="김 영찬" userId="6ec78ff412246307" providerId="LiveId" clId="{186D509B-893C-46DA-947A-5A39610CA48B}" dt="2022-05-01T04:28:52.953" v="1892" actId="1076"/>
          <ac:spMkLst>
            <pc:docMk/>
            <pc:sldMk cId="2688647010" sldId="264"/>
            <ac:spMk id="41" creationId="{C90F9EA3-A312-468E-99CC-BB5708CD8B1C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42" creationId="{E29D9334-DA65-4004-BFBD-71786D43A87B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43" creationId="{1DFD6204-A233-4547-96B0-7BF28A5D304D}"/>
          </ac:spMkLst>
        </pc:spChg>
        <pc:spChg chg="mod topLvl">
          <ac:chgData name="김 영찬" userId="6ec78ff412246307" providerId="LiveId" clId="{186D509B-893C-46DA-947A-5A39610CA48B}" dt="2022-05-01T04:25:12.948" v="1833" actId="165"/>
          <ac:spMkLst>
            <pc:docMk/>
            <pc:sldMk cId="2688647010" sldId="264"/>
            <ac:spMk id="44" creationId="{91B715B6-4360-43EE-897C-55D0ED51EE2E}"/>
          </ac:spMkLst>
        </pc:spChg>
        <pc:spChg chg="del mod topLvl">
          <ac:chgData name="김 영찬" userId="6ec78ff412246307" providerId="LiveId" clId="{186D509B-893C-46DA-947A-5A39610CA48B}" dt="2022-05-01T04:25:35.708" v="1859" actId="478"/>
          <ac:spMkLst>
            <pc:docMk/>
            <pc:sldMk cId="2688647010" sldId="264"/>
            <ac:spMk id="45" creationId="{6417839B-EAD6-47B5-BDF6-2F74863FC1FD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46" creationId="{C4A23D3D-6E7A-4E26-98E8-109E3E43B344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47" creationId="{E15E7A68-23CF-46BF-9D90-2B1966897AC8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48" creationId="{5DB906CE-304B-45AD-BD42-FFF38AB28FD8}"/>
          </ac:spMkLst>
        </pc:spChg>
        <pc:spChg chg="mod">
          <ac:chgData name="김 영찬" userId="6ec78ff412246307" providerId="LiveId" clId="{186D509B-893C-46DA-947A-5A39610CA48B}" dt="2022-05-01T04:22:09.477" v="1806" actId="164"/>
          <ac:spMkLst>
            <pc:docMk/>
            <pc:sldMk cId="2688647010" sldId="264"/>
            <ac:spMk id="49" creationId="{403D0B06-CFE9-4B89-98B3-254EC8B5B255}"/>
          </ac:spMkLst>
        </pc:spChg>
        <pc:spChg chg="del mod topLvl">
          <ac:chgData name="김 영찬" userId="6ec78ff412246307" providerId="LiveId" clId="{186D509B-893C-46DA-947A-5A39610CA48B}" dt="2022-05-01T04:25:37.715" v="1860" actId="478"/>
          <ac:spMkLst>
            <pc:docMk/>
            <pc:sldMk cId="2688647010" sldId="264"/>
            <ac:spMk id="50" creationId="{A1867634-1F85-44EE-8719-EEADF8AD7387}"/>
          </ac:spMkLst>
        </pc:spChg>
        <pc:spChg chg="del mod topLvl">
          <ac:chgData name="김 영찬" userId="6ec78ff412246307" providerId="LiveId" clId="{186D509B-893C-46DA-947A-5A39610CA48B}" dt="2022-05-01T04:25:38.715" v="1861" actId="478"/>
          <ac:spMkLst>
            <pc:docMk/>
            <pc:sldMk cId="2688647010" sldId="264"/>
            <ac:spMk id="51" creationId="{F5C2DA4D-57C0-42A5-8735-CB20569BDD32}"/>
          </ac:spMkLst>
        </pc:spChg>
        <pc:spChg chg="mod topLvl">
          <ac:chgData name="김 영찬" userId="6ec78ff412246307" providerId="LiveId" clId="{186D509B-893C-46DA-947A-5A39610CA48B}" dt="2022-05-01T04:26:43.419" v="1885" actId="1076"/>
          <ac:spMkLst>
            <pc:docMk/>
            <pc:sldMk cId="2688647010" sldId="264"/>
            <ac:spMk id="52" creationId="{7BB38318-418A-4096-AAE5-BE004E5E9C00}"/>
          </ac:spMkLst>
        </pc:spChg>
        <pc:spChg chg="del mod topLvl">
          <ac:chgData name="김 영찬" userId="6ec78ff412246307" providerId="LiveId" clId="{186D509B-893C-46DA-947A-5A39610CA48B}" dt="2022-05-01T04:30:52.185" v="1898" actId="478"/>
          <ac:spMkLst>
            <pc:docMk/>
            <pc:sldMk cId="2688647010" sldId="264"/>
            <ac:spMk id="53" creationId="{85145B79-A532-4EAB-9631-EA86EC472920}"/>
          </ac:spMkLst>
        </pc:spChg>
        <pc:spChg chg="mod topLvl">
          <ac:chgData name="김 영찬" userId="6ec78ff412246307" providerId="LiveId" clId="{186D509B-893C-46DA-947A-5A39610CA48B}" dt="2022-05-01T04:31:51.356" v="1903" actId="14100"/>
          <ac:spMkLst>
            <pc:docMk/>
            <pc:sldMk cId="2688647010" sldId="264"/>
            <ac:spMk id="54" creationId="{F911FD6F-3B8B-436E-943E-56E525F23A2D}"/>
          </ac:spMkLst>
        </pc:spChg>
        <pc:spChg chg="mod topLvl">
          <ac:chgData name="김 영찬" userId="6ec78ff412246307" providerId="LiveId" clId="{186D509B-893C-46DA-947A-5A39610CA48B}" dt="2022-05-01T04:31:51.356" v="1903" actId="14100"/>
          <ac:spMkLst>
            <pc:docMk/>
            <pc:sldMk cId="2688647010" sldId="264"/>
            <ac:spMk id="55" creationId="{70EE85EF-D79E-4D68-8528-F9A9BF22570C}"/>
          </ac:spMkLst>
        </pc:spChg>
        <pc:spChg chg="mod topLvl">
          <ac:chgData name="김 영찬" userId="6ec78ff412246307" providerId="LiveId" clId="{186D509B-893C-46DA-947A-5A39610CA48B}" dt="2022-05-01T04:31:51.356" v="1903" actId="14100"/>
          <ac:spMkLst>
            <pc:docMk/>
            <pc:sldMk cId="2688647010" sldId="264"/>
            <ac:spMk id="56" creationId="{1A00A493-ADD8-46F8-B93D-C41D3D913000}"/>
          </ac:spMkLst>
        </pc:spChg>
        <pc:spChg chg="mod topLvl">
          <ac:chgData name="김 영찬" userId="6ec78ff412246307" providerId="LiveId" clId="{186D509B-893C-46DA-947A-5A39610CA48B}" dt="2022-05-01T04:31:51.356" v="1903" actId="14100"/>
          <ac:spMkLst>
            <pc:docMk/>
            <pc:sldMk cId="2688647010" sldId="264"/>
            <ac:spMk id="57" creationId="{10DC57CE-13BA-4F75-89B2-6043DDF3B9D1}"/>
          </ac:spMkLst>
        </pc:spChg>
        <pc:spChg chg="mod topLvl">
          <ac:chgData name="김 영찬" userId="6ec78ff412246307" providerId="LiveId" clId="{186D509B-893C-46DA-947A-5A39610CA48B}" dt="2022-05-01T04:26:14.018" v="1865" actId="14100"/>
          <ac:spMkLst>
            <pc:docMk/>
            <pc:sldMk cId="2688647010" sldId="264"/>
            <ac:spMk id="58" creationId="{6B3CC198-1CEA-460C-87D6-C35EE223D904}"/>
          </ac:spMkLst>
        </pc:spChg>
        <pc:spChg chg="del mod topLvl">
          <ac:chgData name="김 영찬" userId="6ec78ff412246307" providerId="LiveId" clId="{186D509B-893C-46DA-947A-5A39610CA48B}" dt="2022-05-01T04:28:28.918" v="1886" actId="478"/>
          <ac:spMkLst>
            <pc:docMk/>
            <pc:sldMk cId="2688647010" sldId="264"/>
            <ac:spMk id="59" creationId="{F4370054-24C1-4F89-98AD-446C1547F198}"/>
          </ac:spMkLst>
        </pc:spChg>
        <pc:spChg chg="mod topLvl">
          <ac:chgData name="김 영찬" userId="6ec78ff412246307" providerId="LiveId" clId="{186D509B-893C-46DA-947A-5A39610CA48B}" dt="2022-05-01T04:31:51.356" v="1903" actId="14100"/>
          <ac:spMkLst>
            <pc:docMk/>
            <pc:sldMk cId="2688647010" sldId="264"/>
            <ac:spMk id="60" creationId="{A9358E7C-5E47-4FB9-94E7-38E714EBA66D}"/>
          </ac:spMkLst>
        </pc:spChg>
        <pc:spChg chg="mod topLvl">
          <ac:chgData name="김 영찬" userId="6ec78ff412246307" providerId="LiveId" clId="{186D509B-893C-46DA-947A-5A39610CA48B}" dt="2022-05-01T04:31:51.356" v="1903" actId="14100"/>
          <ac:spMkLst>
            <pc:docMk/>
            <pc:sldMk cId="2688647010" sldId="264"/>
            <ac:spMk id="61" creationId="{FD424177-8344-4C5C-9459-D80303F931F5}"/>
          </ac:spMkLst>
        </pc:spChg>
        <pc:spChg chg="mod topLvl">
          <ac:chgData name="김 영찬" userId="6ec78ff412246307" providerId="LiveId" clId="{186D509B-893C-46DA-947A-5A39610CA48B}" dt="2022-05-01T04:31:51.356" v="1903" actId="14100"/>
          <ac:spMkLst>
            <pc:docMk/>
            <pc:sldMk cId="2688647010" sldId="264"/>
            <ac:spMk id="62" creationId="{E18AD190-D753-4A15-9BF1-343F37E9200E}"/>
          </ac:spMkLst>
        </pc:spChg>
        <pc:spChg chg="del mod topLvl">
          <ac:chgData name="김 영찬" userId="6ec78ff412246307" providerId="LiveId" clId="{186D509B-893C-46DA-947A-5A39610CA48B}" dt="2022-05-01T04:26:17.362" v="1866" actId="478"/>
          <ac:spMkLst>
            <pc:docMk/>
            <pc:sldMk cId="2688647010" sldId="264"/>
            <ac:spMk id="63" creationId="{B265A69C-B406-4985-A894-6AB68F4D3616}"/>
          </ac:spMkLst>
        </pc:spChg>
        <pc:spChg chg="del mod topLvl">
          <ac:chgData name="김 영찬" userId="6ec78ff412246307" providerId="LiveId" clId="{186D509B-893C-46DA-947A-5A39610CA48B}" dt="2022-05-01T04:26:20.582" v="1870" actId="478"/>
          <ac:spMkLst>
            <pc:docMk/>
            <pc:sldMk cId="2688647010" sldId="264"/>
            <ac:spMk id="64" creationId="{B202AB6D-E229-456D-BCD4-225C912B1C66}"/>
          </ac:spMkLst>
        </pc:spChg>
        <pc:spChg chg="del mod topLvl">
          <ac:chgData name="김 영찬" userId="6ec78ff412246307" providerId="LiveId" clId="{186D509B-893C-46DA-947A-5A39610CA48B}" dt="2022-05-01T04:26:22.629" v="1872" actId="478"/>
          <ac:spMkLst>
            <pc:docMk/>
            <pc:sldMk cId="2688647010" sldId="264"/>
            <ac:spMk id="65" creationId="{00CE4174-2576-4291-B17B-C67FC12D7BE3}"/>
          </ac:spMkLst>
        </pc:spChg>
        <pc:spChg chg="del mod topLvl">
          <ac:chgData name="김 영찬" userId="6ec78ff412246307" providerId="LiveId" clId="{186D509B-893C-46DA-947A-5A39610CA48B}" dt="2022-05-01T04:26:18.317" v="1867" actId="478"/>
          <ac:spMkLst>
            <pc:docMk/>
            <pc:sldMk cId="2688647010" sldId="264"/>
            <ac:spMk id="66" creationId="{9A3670EC-DD8D-4E97-A6E8-C5E97B80A979}"/>
          </ac:spMkLst>
        </pc:spChg>
        <pc:spChg chg="del mod topLvl">
          <ac:chgData name="김 영찬" userId="6ec78ff412246307" providerId="LiveId" clId="{186D509B-893C-46DA-947A-5A39610CA48B}" dt="2022-05-01T04:26:19.332" v="1868" actId="478"/>
          <ac:spMkLst>
            <pc:docMk/>
            <pc:sldMk cId="2688647010" sldId="264"/>
            <ac:spMk id="67" creationId="{C4983561-0073-432E-B4D9-0D39CF5B8818}"/>
          </ac:spMkLst>
        </pc:spChg>
        <pc:spChg chg="del mod topLvl">
          <ac:chgData name="김 영찬" userId="6ec78ff412246307" providerId="LiveId" clId="{186D509B-893C-46DA-947A-5A39610CA48B}" dt="2022-05-01T04:26:19.973" v="1869" actId="478"/>
          <ac:spMkLst>
            <pc:docMk/>
            <pc:sldMk cId="2688647010" sldId="264"/>
            <ac:spMk id="68" creationId="{5AE15C85-700E-4029-BD7E-2BF2BA2CC31E}"/>
          </ac:spMkLst>
        </pc:spChg>
        <pc:spChg chg="del mod topLvl">
          <ac:chgData name="김 영찬" userId="6ec78ff412246307" providerId="LiveId" clId="{186D509B-893C-46DA-947A-5A39610CA48B}" dt="2022-05-01T04:26:28.241" v="1875" actId="478"/>
          <ac:spMkLst>
            <pc:docMk/>
            <pc:sldMk cId="2688647010" sldId="264"/>
            <ac:spMk id="69" creationId="{F3E1B454-E666-4899-A479-41E3D57DDC83}"/>
          </ac:spMkLst>
        </pc:spChg>
        <pc:spChg chg="del mod topLvl">
          <ac:chgData name="김 영찬" userId="6ec78ff412246307" providerId="LiveId" clId="{186D509B-893C-46DA-947A-5A39610CA48B}" dt="2022-05-01T04:26:25.146" v="1874" actId="478"/>
          <ac:spMkLst>
            <pc:docMk/>
            <pc:sldMk cId="2688647010" sldId="264"/>
            <ac:spMk id="70" creationId="{8E4B4551-687B-4E2A-B6DA-06CE01D62C31}"/>
          </ac:spMkLst>
        </pc:spChg>
        <pc:spChg chg="del mod topLvl">
          <ac:chgData name="김 영찬" userId="6ec78ff412246307" providerId="LiveId" clId="{186D509B-893C-46DA-947A-5A39610CA48B}" dt="2022-05-01T04:26:31.466" v="1876" actId="478"/>
          <ac:spMkLst>
            <pc:docMk/>
            <pc:sldMk cId="2688647010" sldId="264"/>
            <ac:spMk id="71" creationId="{95D22817-E33A-42C0-82E2-DE130174E23C}"/>
          </ac:spMkLst>
        </pc:spChg>
        <pc:spChg chg="del mod topLvl">
          <ac:chgData name="김 영찬" userId="6ec78ff412246307" providerId="LiveId" clId="{186D509B-893C-46DA-947A-5A39610CA48B}" dt="2022-05-01T04:26:32.461" v="1877" actId="478"/>
          <ac:spMkLst>
            <pc:docMk/>
            <pc:sldMk cId="2688647010" sldId="264"/>
            <ac:spMk id="72" creationId="{C18CBEAC-921E-44A0-834E-A78340D4525F}"/>
          </ac:spMkLst>
        </pc:spChg>
        <pc:spChg chg="add mod">
          <ac:chgData name="김 영찬" userId="6ec78ff412246307" providerId="LiveId" clId="{186D509B-893C-46DA-947A-5A39610CA48B}" dt="2022-05-01T04:32:26.716" v="1907" actId="571"/>
          <ac:spMkLst>
            <pc:docMk/>
            <pc:sldMk cId="2688647010" sldId="264"/>
            <ac:spMk id="73" creationId="{C04A5F1A-0616-45A2-87C2-AEE98A47020D}"/>
          </ac:spMkLst>
        </pc:spChg>
        <pc:spChg chg="add mod">
          <ac:chgData name="김 영찬" userId="6ec78ff412246307" providerId="LiveId" clId="{186D509B-893C-46DA-947A-5A39610CA48B}" dt="2022-05-01T04:32:38.327" v="1908" actId="571"/>
          <ac:spMkLst>
            <pc:docMk/>
            <pc:sldMk cId="2688647010" sldId="264"/>
            <ac:spMk id="74" creationId="{F828A667-28F8-48F1-8AC3-4275CD7F439C}"/>
          </ac:spMkLst>
        </pc:spChg>
        <pc:spChg chg="add mod">
          <ac:chgData name="김 영찬" userId="6ec78ff412246307" providerId="LiveId" clId="{186D509B-893C-46DA-947A-5A39610CA48B}" dt="2022-05-01T04:32:50.877" v="1909" actId="571"/>
          <ac:spMkLst>
            <pc:docMk/>
            <pc:sldMk cId="2688647010" sldId="264"/>
            <ac:spMk id="75" creationId="{3EEA8824-3DF4-4761-86E2-DFC0492DE53A}"/>
          </ac:spMkLst>
        </pc:spChg>
        <pc:spChg chg="add mod">
          <ac:chgData name="김 영찬" userId="6ec78ff412246307" providerId="LiveId" clId="{186D509B-893C-46DA-947A-5A39610CA48B}" dt="2022-05-01T04:32:50.877" v="1909" actId="571"/>
          <ac:spMkLst>
            <pc:docMk/>
            <pc:sldMk cId="2688647010" sldId="264"/>
            <ac:spMk id="76" creationId="{9FAF4FBB-61A7-4AE7-A42A-226C89412D09}"/>
          </ac:spMkLst>
        </pc:spChg>
        <pc:spChg chg="add mod">
          <ac:chgData name="김 영찬" userId="6ec78ff412246307" providerId="LiveId" clId="{186D509B-893C-46DA-947A-5A39610CA48B}" dt="2022-05-01T04:32:50.877" v="1909" actId="571"/>
          <ac:spMkLst>
            <pc:docMk/>
            <pc:sldMk cId="2688647010" sldId="264"/>
            <ac:spMk id="77" creationId="{DD8093F2-477D-4661-9196-C2898379874D}"/>
          </ac:spMkLst>
        </pc:spChg>
        <pc:spChg chg="add mod">
          <ac:chgData name="김 영찬" userId="6ec78ff412246307" providerId="LiveId" clId="{186D509B-893C-46DA-947A-5A39610CA48B}" dt="2022-05-01T04:32:59.377" v="1911" actId="571"/>
          <ac:spMkLst>
            <pc:docMk/>
            <pc:sldMk cId="2688647010" sldId="264"/>
            <ac:spMk id="78" creationId="{FB6B2209-A18C-4AD4-BD47-65F2E5C3D353}"/>
          </ac:spMkLst>
        </pc:spChg>
        <pc:spChg chg="add mod">
          <ac:chgData name="김 영찬" userId="6ec78ff412246307" providerId="LiveId" clId="{186D509B-893C-46DA-947A-5A39610CA48B}" dt="2022-05-01T04:32:59.377" v="1911" actId="571"/>
          <ac:spMkLst>
            <pc:docMk/>
            <pc:sldMk cId="2688647010" sldId="264"/>
            <ac:spMk id="79" creationId="{189501D0-809D-434B-92B6-9A103F27E61A}"/>
          </ac:spMkLst>
        </pc:spChg>
        <pc:spChg chg="add mod">
          <ac:chgData name="김 영찬" userId="6ec78ff412246307" providerId="LiveId" clId="{186D509B-893C-46DA-947A-5A39610CA48B}" dt="2022-05-01T04:33:07.128" v="1912" actId="571"/>
          <ac:spMkLst>
            <pc:docMk/>
            <pc:sldMk cId="2688647010" sldId="264"/>
            <ac:spMk id="80" creationId="{444A5E9C-B18F-4E42-B0A4-51D8DD8086A9}"/>
          </ac:spMkLst>
        </pc:spChg>
        <pc:grpChg chg="add mod">
          <ac:chgData name="김 영찬" userId="6ec78ff412246307" providerId="LiveId" clId="{186D509B-893C-46DA-947A-5A39610CA48B}" dt="2022-05-01T04:22:09.477" v="1806" actId="164"/>
          <ac:grpSpMkLst>
            <pc:docMk/>
            <pc:sldMk cId="2688647010" sldId="264"/>
            <ac:grpSpMk id="8" creationId="{7B7E5CD3-4808-4A93-A654-F457320DF90F}"/>
          </ac:grpSpMkLst>
        </pc:grpChg>
        <pc:grpChg chg="add del mod">
          <ac:chgData name="김 영찬" userId="6ec78ff412246307" providerId="LiveId" clId="{186D509B-893C-46DA-947A-5A39610CA48B}" dt="2022-05-01T04:25:12.948" v="1833" actId="165"/>
          <ac:grpSpMkLst>
            <pc:docMk/>
            <pc:sldMk cId="2688647010" sldId="264"/>
            <ac:grpSpMk id="36" creationId="{69730806-9140-492F-BD62-5BC96366F4D8}"/>
          </ac:grpSpMkLst>
        </pc:grpChg>
      </pc:sldChg>
      <pc:sldChg chg="new del">
        <pc:chgData name="김 영찬" userId="6ec78ff412246307" providerId="LiveId" clId="{186D509B-893C-46DA-947A-5A39610CA48B}" dt="2022-05-01T04:21:43.109" v="1804" actId="680"/>
        <pc:sldMkLst>
          <pc:docMk/>
          <pc:sldMk cId="2793146956" sldId="264"/>
        </pc:sldMkLst>
      </pc:sldChg>
      <pc:sldChg chg="addSp delSp modSp add mod">
        <pc:chgData name="김 영찬" userId="6ec78ff412246307" providerId="LiveId" clId="{186D509B-893C-46DA-947A-5A39610CA48B}" dt="2022-05-01T06:02:30.622" v="2082"/>
        <pc:sldMkLst>
          <pc:docMk/>
          <pc:sldMk cId="1332779847" sldId="265"/>
        </pc:sldMkLst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9" creationId="{C418DFAF-D1BE-4805-8E51-5BA707DA4093}"/>
          </ac:spMkLst>
        </pc:spChg>
        <pc:spChg chg="mod">
          <ac:chgData name="김 영찬" userId="6ec78ff412246307" providerId="LiveId" clId="{186D509B-893C-46DA-947A-5A39610CA48B}" dt="2022-05-01T05:53:43.473" v="1930" actId="164"/>
          <ac:spMkLst>
            <pc:docMk/>
            <pc:sldMk cId="1332779847" sldId="265"/>
            <ac:spMk id="37" creationId="{862DD2C7-D742-4CE7-98DC-753CD0F80508}"/>
          </ac:spMkLst>
        </pc:spChg>
        <pc:spChg chg="mod">
          <ac:chgData name="김 영찬" userId="6ec78ff412246307" providerId="LiveId" clId="{186D509B-893C-46DA-947A-5A39610CA48B}" dt="2022-05-01T06:02:30.622" v="2082"/>
          <ac:spMkLst>
            <pc:docMk/>
            <pc:sldMk cId="1332779847" sldId="265"/>
            <ac:spMk id="38" creationId="{8D597898-D954-4F93-93D1-39FF4DE456E5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40" creationId="{321D2A47-9675-4EA2-A6C2-616CD0BA0D10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41" creationId="{C90F9EA3-A312-468E-99CC-BB5708CD8B1C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44" creationId="{91B715B6-4360-43EE-897C-55D0ED51EE2E}"/>
          </ac:spMkLst>
        </pc:spChg>
        <pc:spChg chg="mod">
          <ac:chgData name="김 영찬" userId="6ec78ff412246307" providerId="LiveId" clId="{186D509B-893C-46DA-947A-5A39610CA48B}" dt="2022-05-01T06:02:25.732" v="2073"/>
          <ac:spMkLst>
            <pc:docMk/>
            <pc:sldMk cId="1332779847" sldId="265"/>
            <ac:spMk id="52" creationId="{7BB38318-418A-4096-AAE5-BE004E5E9C00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54" creationId="{F911FD6F-3B8B-436E-943E-56E525F23A2D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55" creationId="{70EE85EF-D79E-4D68-8528-F9A9BF22570C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56" creationId="{1A00A493-ADD8-46F8-B93D-C41D3D913000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57" creationId="{10DC57CE-13BA-4F75-89B2-6043DDF3B9D1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58" creationId="{6B3CC198-1CEA-460C-87D6-C35EE223D904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60" creationId="{A9358E7C-5E47-4FB9-94E7-38E714EBA66D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61" creationId="{FD424177-8344-4C5C-9459-D80303F931F5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62" creationId="{E18AD190-D753-4A15-9BF1-343F37E9200E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63" creationId="{E3E0B123-54A0-4CC9-96CC-2A09CF11DF0F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64" creationId="{7B1356B6-A07F-4224-9F41-2F5BCBD5500A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65" creationId="{7CC035F5-E45B-48EA-AAA2-5950B7D6B069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66" creationId="{0F747EB5-DC26-4C41-BDE9-3A8FB336CDAC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67" creationId="{4E93AFEA-D323-46A8-BCEB-2DD9EDCE0EE2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68" creationId="{7F7260D6-3258-4CB5-B226-896E66345150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69" creationId="{ACCF6DDE-A30B-4A5D-9D5D-D44FFDAC69CB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70" creationId="{3D0A0100-F262-46B1-8247-CBF98C20C297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71" creationId="{92D7CF9E-3644-46AF-B3F9-EDFB4D9A7607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72" creationId="{146EF7B1-4D0A-4C4E-8DAC-BE01919CDBDB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73" creationId="{C04A5F1A-0616-45A2-87C2-AEE98A47020D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74" creationId="{F828A667-28F8-48F1-8AC3-4275CD7F439C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75" creationId="{3EEA8824-3DF4-4761-86E2-DFC0492DE53A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76" creationId="{9FAF4FBB-61A7-4AE7-A42A-226C89412D09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77" creationId="{DD8093F2-477D-4661-9196-C2898379874D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78" creationId="{3F69ACB3-574B-4E5E-937E-B39E04A71368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79" creationId="{8FC2DA77-AC66-46C3-A732-B9ACB036A5A3}"/>
          </ac:spMkLst>
        </pc:spChg>
        <pc:spChg chg="mod">
          <ac:chgData name="김 영찬" userId="6ec78ff412246307" providerId="LiveId" clId="{186D509B-893C-46DA-947A-5A39610CA48B}" dt="2022-05-01T05:53:07.990" v="1919" actId="164"/>
          <ac:spMkLst>
            <pc:docMk/>
            <pc:sldMk cId="1332779847" sldId="265"/>
            <ac:spMk id="80" creationId="{444A5E9C-B18F-4E42-B0A4-51D8DD8086A9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81" creationId="{D346B5D9-0F24-47DD-9D7E-EC3CDDE2384C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82" creationId="{EBB9E620-520B-46A7-99C0-2739AB6020A4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83" creationId="{9A1C494C-14CD-40F4-B43B-34CBB0382424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84" creationId="{B05F528A-BF0D-4DC5-B4A5-70D096000CF3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85" creationId="{86E925B9-3010-4E29-B5C9-77BAFB1C341B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86" creationId="{CEC776F4-EE58-43C7-ACFB-C18EBA91CE69}"/>
          </ac:spMkLst>
        </pc:spChg>
        <pc:spChg chg="mod topLvl">
          <ac:chgData name="김 영찬" userId="6ec78ff412246307" providerId="LiveId" clId="{186D509B-893C-46DA-947A-5A39610CA48B}" dt="2022-05-01T05:57:01.981" v="1957" actId="165"/>
          <ac:spMkLst>
            <pc:docMk/>
            <pc:sldMk cId="1332779847" sldId="265"/>
            <ac:spMk id="87" creationId="{FC5563F8-989D-433C-BB3C-17C9B118CF7D}"/>
          </ac:spMkLst>
        </pc:spChg>
        <pc:spChg chg="mod topLvl">
          <ac:chgData name="김 영찬" userId="6ec78ff412246307" providerId="LiveId" clId="{186D509B-893C-46DA-947A-5A39610CA48B}" dt="2022-05-01T05:57:27.282" v="1962" actId="165"/>
          <ac:spMkLst>
            <pc:docMk/>
            <pc:sldMk cId="1332779847" sldId="265"/>
            <ac:spMk id="89" creationId="{BEE976DC-A9A0-48FD-A1F2-C325EAA665A6}"/>
          </ac:spMkLst>
        </pc:spChg>
        <pc:spChg chg="mod topLvl">
          <ac:chgData name="김 영찬" userId="6ec78ff412246307" providerId="LiveId" clId="{186D509B-893C-46DA-947A-5A39610CA48B}" dt="2022-05-01T05:57:55.148" v="2028" actId="14100"/>
          <ac:spMkLst>
            <pc:docMk/>
            <pc:sldMk cId="1332779847" sldId="265"/>
            <ac:spMk id="90" creationId="{F75EE009-7F63-47D7-B527-0A46CC4B0E03}"/>
          </ac:spMkLst>
        </pc:spChg>
        <pc:spChg chg="mod topLvl">
          <ac:chgData name="김 영찬" userId="6ec78ff412246307" providerId="LiveId" clId="{186D509B-893C-46DA-947A-5A39610CA48B}" dt="2022-05-01T05:57:27.282" v="1962" actId="165"/>
          <ac:spMkLst>
            <pc:docMk/>
            <pc:sldMk cId="1332779847" sldId="265"/>
            <ac:spMk id="91" creationId="{C217D0FD-50EB-4E74-A1EA-A67E487C7763}"/>
          </ac:spMkLst>
        </pc:spChg>
        <pc:spChg chg="mod topLvl">
          <ac:chgData name="김 영찬" userId="6ec78ff412246307" providerId="LiveId" clId="{186D509B-893C-46DA-947A-5A39610CA48B}" dt="2022-05-01T05:58:19.778" v="2032" actId="14100"/>
          <ac:spMkLst>
            <pc:docMk/>
            <pc:sldMk cId="1332779847" sldId="265"/>
            <ac:spMk id="92" creationId="{4EC9E54F-FCDD-49D0-A875-82D05A231C08}"/>
          </ac:spMkLst>
        </pc:spChg>
        <pc:spChg chg="mod topLvl">
          <ac:chgData name="김 영찬" userId="6ec78ff412246307" providerId="LiveId" clId="{186D509B-893C-46DA-947A-5A39610CA48B}" dt="2022-05-01T05:58:14.168" v="2031" actId="1076"/>
          <ac:spMkLst>
            <pc:docMk/>
            <pc:sldMk cId="1332779847" sldId="265"/>
            <ac:spMk id="93" creationId="{0A6E6410-49D6-4534-9279-E654680FD69D}"/>
          </ac:spMkLst>
        </pc:spChg>
        <pc:spChg chg="mod topLvl">
          <ac:chgData name="김 영찬" userId="6ec78ff412246307" providerId="LiveId" clId="{186D509B-893C-46DA-947A-5A39610CA48B}" dt="2022-05-01T05:58:14.168" v="2031" actId="1076"/>
          <ac:spMkLst>
            <pc:docMk/>
            <pc:sldMk cId="1332779847" sldId="265"/>
            <ac:spMk id="94" creationId="{27FA98D1-1048-4E4D-846D-1F5260658EAF}"/>
          </ac:spMkLst>
        </pc:spChg>
        <pc:spChg chg="mod topLvl">
          <ac:chgData name="김 영찬" userId="6ec78ff412246307" providerId="LiveId" clId="{186D509B-893C-46DA-947A-5A39610CA48B}" dt="2022-05-01T05:57:27.282" v="1962" actId="165"/>
          <ac:spMkLst>
            <pc:docMk/>
            <pc:sldMk cId="1332779847" sldId="265"/>
            <ac:spMk id="95" creationId="{2C3B9450-5603-430B-AC3B-01D9AECB15DE}"/>
          </ac:spMkLst>
        </pc:spChg>
        <pc:spChg chg="del mod topLvl">
          <ac:chgData name="김 영찬" userId="6ec78ff412246307" providerId="LiveId" clId="{186D509B-893C-46DA-947A-5A39610CA48B}" dt="2022-05-01T05:57:37.363" v="1964" actId="478"/>
          <ac:spMkLst>
            <pc:docMk/>
            <pc:sldMk cId="1332779847" sldId="265"/>
            <ac:spMk id="96" creationId="{7ED7C384-3E49-4F85-A136-2D93887D9FA3}"/>
          </ac:spMkLst>
        </pc:spChg>
        <pc:spChg chg="del mod topLvl">
          <ac:chgData name="김 영찬" userId="6ec78ff412246307" providerId="LiveId" clId="{186D509B-893C-46DA-947A-5A39610CA48B}" dt="2022-05-01T05:57:37.363" v="1964" actId="478"/>
          <ac:spMkLst>
            <pc:docMk/>
            <pc:sldMk cId="1332779847" sldId="265"/>
            <ac:spMk id="97" creationId="{2AFFACF6-42F1-4AE4-84ED-CF10F4E4300A}"/>
          </ac:spMkLst>
        </pc:spChg>
        <pc:spChg chg="del mod topLvl">
          <ac:chgData name="김 영찬" userId="6ec78ff412246307" providerId="LiveId" clId="{186D509B-893C-46DA-947A-5A39610CA48B}" dt="2022-05-01T05:57:34.503" v="1963" actId="478"/>
          <ac:spMkLst>
            <pc:docMk/>
            <pc:sldMk cId="1332779847" sldId="265"/>
            <ac:spMk id="98" creationId="{54B8B6FD-1AB8-4A7B-92DD-A9969A4407B8}"/>
          </ac:spMkLst>
        </pc:spChg>
        <pc:spChg chg="del mod topLvl">
          <ac:chgData name="김 영찬" userId="6ec78ff412246307" providerId="LiveId" clId="{186D509B-893C-46DA-947A-5A39610CA48B}" dt="2022-05-01T05:57:34.503" v="1963" actId="478"/>
          <ac:spMkLst>
            <pc:docMk/>
            <pc:sldMk cId="1332779847" sldId="265"/>
            <ac:spMk id="99" creationId="{811B2677-EB72-4804-864A-8AA1DCD99613}"/>
          </ac:spMkLst>
        </pc:spChg>
        <pc:spChg chg="mod topLvl">
          <ac:chgData name="김 영찬" userId="6ec78ff412246307" providerId="LiveId" clId="{186D509B-893C-46DA-947A-5A39610CA48B}" dt="2022-05-01T05:58:14.168" v="2031" actId="1076"/>
          <ac:spMkLst>
            <pc:docMk/>
            <pc:sldMk cId="1332779847" sldId="265"/>
            <ac:spMk id="100" creationId="{4F9FE10B-4EB2-4204-B2CF-554EF3ADBA0C}"/>
          </ac:spMkLst>
        </pc:spChg>
        <pc:spChg chg="mod topLvl">
          <ac:chgData name="김 영찬" userId="6ec78ff412246307" providerId="LiveId" clId="{186D509B-893C-46DA-947A-5A39610CA48B}" dt="2022-05-01T05:58:14.168" v="2031" actId="1076"/>
          <ac:spMkLst>
            <pc:docMk/>
            <pc:sldMk cId="1332779847" sldId="265"/>
            <ac:spMk id="101" creationId="{C6CDE38A-D45A-45B7-9E3A-7D8EB756BE41}"/>
          </ac:spMkLst>
        </pc:spChg>
        <pc:spChg chg="mod topLvl">
          <ac:chgData name="김 영찬" userId="6ec78ff412246307" providerId="LiveId" clId="{186D509B-893C-46DA-947A-5A39610CA48B}" dt="2022-05-01T05:58:14.168" v="2031" actId="1076"/>
          <ac:spMkLst>
            <pc:docMk/>
            <pc:sldMk cId="1332779847" sldId="265"/>
            <ac:spMk id="102" creationId="{CED4CB85-E056-4081-8FED-A24707D7DE92}"/>
          </ac:spMkLst>
        </pc:spChg>
        <pc:spChg chg="mod topLvl">
          <ac:chgData name="김 영찬" userId="6ec78ff412246307" providerId="LiveId" clId="{186D509B-893C-46DA-947A-5A39610CA48B}" dt="2022-05-01T05:58:14.168" v="2031" actId="1076"/>
          <ac:spMkLst>
            <pc:docMk/>
            <pc:sldMk cId="1332779847" sldId="265"/>
            <ac:spMk id="103" creationId="{DAA371FD-AB6F-48B3-B8C9-AED88A11D15D}"/>
          </ac:spMkLst>
        </pc:spChg>
        <pc:spChg chg="mod topLvl">
          <ac:chgData name="김 영찬" userId="6ec78ff412246307" providerId="LiveId" clId="{186D509B-893C-46DA-947A-5A39610CA48B}" dt="2022-05-01T05:58:14.168" v="2031" actId="1076"/>
          <ac:spMkLst>
            <pc:docMk/>
            <pc:sldMk cId="1332779847" sldId="265"/>
            <ac:spMk id="104" creationId="{D74F4D1B-55DC-464D-A0AC-0D8FD68E4BCB}"/>
          </ac:spMkLst>
        </pc:spChg>
        <pc:spChg chg="mod topLvl">
          <ac:chgData name="김 영찬" userId="6ec78ff412246307" providerId="LiveId" clId="{186D509B-893C-46DA-947A-5A39610CA48B}" dt="2022-05-01T05:58:14.168" v="2031" actId="1076"/>
          <ac:spMkLst>
            <pc:docMk/>
            <pc:sldMk cId="1332779847" sldId="265"/>
            <ac:spMk id="105" creationId="{45F94A32-D076-4DB4-91DB-8E90B0467550}"/>
          </ac:spMkLst>
        </pc:spChg>
        <pc:spChg chg="del mod topLvl">
          <ac:chgData name="김 영찬" userId="6ec78ff412246307" providerId="LiveId" clId="{186D509B-893C-46DA-947A-5A39610CA48B}" dt="2022-05-01T05:57:34.503" v="1963" actId="478"/>
          <ac:spMkLst>
            <pc:docMk/>
            <pc:sldMk cId="1332779847" sldId="265"/>
            <ac:spMk id="106" creationId="{A9E5D183-285B-43BD-9CB6-E8F45DBE2048}"/>
          </ac:spMkLst>
        </pc:spChg>
        <pc:spChg chg="del mod topLvl">
          <ac:chgData name="김 영찬" userId="6ec78ff412246307" providerId="LiveId" clId="{186D509B-893C-46DA-947A-5A39610CA48B}" dt="2022-05-01T05:57:34.503" v="1963" actId="478"/>
          <ac:spMkLst>
            <pc:docMk/>
            <pc:sldMk cId="1332779847" sldId="265"/>
            <ac:spMk id="107" creationId="{518ADC40-3D5D-4B62-961F-38FB1E635F49}"/>
          </ac:spMkLst>
        </pc:spChg>
        <pc:spChg chg="add mod">
          <ac:chgData name="김 영찬" userId="6ec78ff412246307" providerId="LiveId" clId="{186D509B-893C-46DA-947A-5A39610CA48B}" dt="2022-05-01T05:59:10.279" v="2053" actId="207"/>
          <ac:spMkLst>
            <pc:docMk/>
            <pc:sldMk cId="1332779847" sldId="265"/>
            <ac:spMk id="108" creationId="{B461B883-A867-46ED-936F-F10113EF803F}"/>
          </ac:spMkLst>
        </pc:spChg>
        <pc:spChg chg="add mod">
          <ac:chgData name="김 영찬" userId="6ec78ff412246307" providerId="LiveId" clId="{186D509B-893C-46DA-947A-5A39610CA48B}" dt="2022-05-01T05:59:16.108" v="2054" actId="207"/>
          <ac:spMkLst>
            <pc:docMk/>
            <pc:sldMk cId="1332779847" sldId="265"/>
            <ac:spMk id="109" creationId="{A6A625D5-1D13-4516-A3E1-5BAA46040FA7}"/>
          </ac:spMkLst>
        </pc:spChg>
        <pc:spChg chg="add mod">
          <ac:chgData name="김 영찬" userId="6ec78ff412246307" providerId="LiveId" clId="{186D509B-893C-46DA-947A-5A39610CA48B}" dt="2022-05-01T05:59:21.780" v="2055" actId="571"/>
          <ac:spMkLst>
            <pc:docMk/>
            <pc:sldMk cId="1332779847" sldId="265"/>
            <ac:spMk id="110" creationId="{FD60F9F2-7C08-45B0-8B51-D0BE395B1C10}"/>
          </ac:spMkLst>
        </pc:spChg>
        <pc:spChg chg="add mod">
          <ac:chgData name="김 영찬" userId="6ec78ff412246307" providerId="LiveId" clId="{186D509B-893C-46DA-947A-5A39610CA48B}" dt="2022-05-01T05:59:21.780" v="2055" actId="571"/>
          <ac:spMkLst>
            <pc:docMk/>
            <pc:sldMk cId="1332779847" sldId="265"/>
            <ac:spMk id="111" creationId="{177306C4-38B0-483E-9667-C8D2F0A16AD7}"/>
          </ac:spMkLst>
        </pc:spChg>
        <pc:spChg chg="add mod">
          <ac:chgData name="김 영찬" userId="6ec78ff412246307" providerId="LiveId" clId="{186D509B-893C-46DA-947A-5A39610CA48B}" dt="2022-05-01T06:00:20.308" v="2060" actId="1076"/>
          <ac:spMkLst>
            <pc:docMk/>
            <pc:sldMk cId="1332779847" sldId="265"/>
            <ac:spMk id="112" creationId="{C52A83F8-7833-4232-A1C6-39AEE2142EDC}"/>
          </ac:spMkLst>
        </pc:spChg>
        <pc:spChg chg="add mod">
          <ac:chgData name="김 영찬" userId="6ec78ff412246307" providerId="LiveId" clId="{186D509B-893C-46DA-947A-5A39610CA48B}" dt="2022-05-01T06:00:38.359" v="2062" actId="1076"/>
          <ac:spMkLst>
            <pc:docMk/>
            <pc:sldMk cId="1332779847" sldId="265"/>
            <ac:spMk id="113" creationId="{01464BA5-18E4-4CBB-BC41-6D95CA09D15C}"/>
          </ac:spMkLst>
        </pc:spChg>
        <pc:spChg chg="add mod">
          <ac:chgData name="김 영찬" userId="6ec78ff412246307" providerId="LiveId" clId="{186D509B-893C-46DA-947A-5A39610CA48B}" dt="2022-05-01T06:00:27.857" v="2061" actId="1076"/>
          <ac:spMkLst>
            <pc:docMk/>
            <pc:sldMk cId="1332779847" sldId="265"/>
            <ac:spMk id="114" creationId="{0AB4A8ED-81E2-4E9E-B83E-CA30B298DFB5}"/>
          </ac:spMkLst>
        </pc:spChg>
        <pc:spChg chg="add mod">
          <ac:chgData name="김 영찬" userId="6ec78ff412246307" providerId="LiveId" clId="{186D509B-893C-46DA-947A-5A39610CA48B}" dt="2022-05-01T06:00:51.253" v="2063" actId="1076"/>
          <ac:spMkLst>
            <pc:docMk/>
            <pc:sldMk cId="1332779847" sldId="265"/>
            <ac:spMk id="115" creationId="{B854FD99-BDE2-4818-99F3-5840BE743BD0}"/>
          </ac:spMkLst>
        </pc:spChg>
        <pc:spChg chg="add mod">
          <ac:chgData name="김 영찬" userId="6ec78ff412246307" providerId="LiveId" clId="{186D509B-893C-46DA-947A-5A39610CA48B}" dt="2022-05-01T06:01:09.490" v="2064" actId="571"/>
          <ac:spMkLst>
            <pc:docMk/>
            <pc:sldMk cId="1332779847" sldId="265"/>
            <ac:spMk id="116" creationId="{ABD9FD08-4DE9-4EBA-A60C-5954B52AAEE1}"/>
          </ac:spMkLst>
        </pc:spChg>
        <pc:spChg chg="add mod">
          <ac:chgData name="김 영찬" userId="6ec78ff412246307" providerId="LiveId" clId="{186D509B-893C-46DA-947A-5A39610CA48B}" dt="2022-05-01T06:01:09.490" v="2064" actId="571"/>
          <ac:spMkLst>
            <pc:docMk/>
            <pc:sldMk cId="1332779847" sldId="265"/>
            <ac:spMk id="117" creationId="{E109D100-EFC1-4C9A-8A2E-801A818E380C}"/>
          </ac:spMkLst>
        </pc:spChg>
        <pc:spChg chg="add mod">
          <ac:chgData name="김 영찬" userId="6ec78ff412246307" providerId="LiveId" clId="{186D509B-893C-46DA-947A-5A39610CA48B}" dt="2022-05-01T06:01:09.490" v="2064" actId="571"/>
          <ac:spMkLst>
            <pc:docMk/>
            <pc:sldMk cId="1332779847" sldId="265"/>
            <ac:spMk id="118" creationId="{23987101-70D7-4649-9D6C-3BA7437C3264}"/>
          </ac:spMkLst>
        </pc:spChg>
        <pc:spChg chg="add mod">
          <ac:chgData name="김 영찬" userId="6ec78ff412246307" providerId="LiveId" clId="{186D509B-893C-46DA-947A-5A39610CA48B}" dt="2022-05-01T06:01:09.490" v="2064" actId="571"/>
          <ac:spMkLst>
            <pc:docMk/>
            <pc:sldMk cId="1332779847" sldId="265"/>
            <ac:spMk id="119" creationId="{315CC4DB-05FE-43D9-8D56-43F9BC620A66}"/>
          </ac:spMkLst>
        </pc:spChg>
        <pc:spChg chg="add mod">
          <ac:chgData name="김 영찬" userId="6ec78ff412246307" providerId="LiveId" clId="{186D509B-893C-46DA-947A-5A39610CA48B}" dt="2022-05-01T06:01:09.490" v="2064" actId="571"/>
          <ac:spMkLst>
            <pc:docMk/>
            <pc:sldMk cId="1332779847" sldId="265"/>
            <ac:spMk id="120" creationId="{F8E20E34-61A4-464E-B2DC-C40150D24D52}"/>
          </ac:spMkLst>
        </pc:spChg>
        <pc:spChg chg="add mod">
          <ac:chgData name="김 영찬" userId="6ec78ff412246307" providerId="LiveId" clId="{186D509B-893C-46DA-947A-5A39610CA48B}" dt="2022-05-01T06:01:09.490" v="2064" actId="571"/>
          <ac:spMkLst>
            <pc:docMk/>
            <pc:sldMk cId="1332779847" sldId="265"/>
            <ac:spMk id="121" creationId="{0F0D12D8-B841-4C58-A730-48D301D0A569}"/>
          </ac:spMkLst>
        </pc:spChg>
        <pc:spChg chg="add mod">
          <ac:chgData name="김 영찬" userId="6ec78ff412246307" providerId="LiveId" clId="{186D509B-893C-46DA-947A-5A39610CA48B}" dt="2022-05-01T06:01:09.490" v="2064" actId="571"/>
          <ac:spMkLst>
            <pc:docMk/>
            <pc:sldMk cId="1332779847" sldId="265"/>
            <ac:spMk id="122" creationId="{65A4F470-DD15-4889-A9C4-0DBF375DF810}"/>
          </ac:spMkLst>
        </pc:spChg>
        <pc:spChg chg="add mod">
          <ac:chgData name="김 영찬" userId="6ec78ff412246307" providerId="LiveId" clId="{186D509B-893C-46DA-947A-5A39610CA48B}" dt="2022-05-01T06:01:09.490" v="2064" actId="571"/>
          <ac:spMkLst>
            <pc:docMk/>
            <pc:sldMk cId="1332779847" sldId="265"/>
            <ac:spMk id="123" creationId="{F8199A20-A6B7-4A58-AD06-40B14B506D78}"/>
          </ac:spMkLst>
        </pc:spChg>
        <pc:grpChg chg="del">
          <ac:chgData name="김 영찬" userId="6ec78ff412246307" providerId="LiveId" clId="{186D509B-893C-46DA-947A-5A39610CA48B}" dt="2022-05-01T05:52:30.455" v="1914" actId="478"/>
          <ac:grpSpMkLst>
            <pc:docMk/>
            <pc:sldMk cId="1332779847" sldId="265"/>
            <ac:grpSpMk id="8" creationId="{7B7E5CD3-4808-4A93-A654-F457320DF90F}"/>
          </ac:grpSpMkLst>
        </pc:grpChg>
        <pc:grpChg chg="add mod">
          <ac:chgData name="김 영찬" userId="6ec78ff412246307" providerId="LiveId" clId="{186D509B-893C-46DA-947A-5A39610CA48B}" dt="2022-05-01T05:53:43.473" v="1930" actId="164"/>
          <ac:grpSpMkLst>
            <pc:docMk/>
            <pc:sldMk cId="1332779847" sldId="265"/>
            <ac:grpSpMk id="10" creationId="{876F35DC-066F-4384-B7CF-6C3469BA1EAF}"/>
          </ac:grpSpMkLst>
        </pc:grpChg>
        <pc:grpChg chg="add mod">
          <ac:chgData name="김 영찬" userId="6ec78ff412246307" providerId="LiveId" clId="{186D509B-893C-46DA-947A-5A39610CA48B}" dt="2022-05-01T05:57:19.111" v="1960" actId="1076"/>
          <ac:grpSpMkLst>
            <pc:docMk/>
            <pc:sldMk cId="1332779847" sldId="265"/>
            <ac:grpSpMk id="12" creationId="{98AFC903-ED11-45FE-B7FA-041989B1E013}"/>
          </ac:grpSpMkLst>
        </pc:grpChg>
        <pc:grpChg chg="add del mod">
          <ac:chgData name="김 영찬" userId="6ec78ff412246307" providerId="LiveId" clId="{186D509B-893C-46DA-947A-5A39610CA48B}" dt="2022-05-01T05:57:02.013" v="1958"/>
          <ac:grpSpMkLst>
            <pc:docMk/>
            <pc:sldMk cId="1332779847" sldId="265"/>
            <ac:grpSpMk id="59" creationId="{D8773F1D-5714-462E-9DCB-57B36BD1FD04}"/>
          </ac:grpSpMkLst>
        </pc:grpChg>
        <pc:grpChg chg="add del mod">
          <ac:chgData name="김 영찬" userId="6ec78ff412246307" providerId="LiveId" clId="{186D509B-893C-46DA-947A-5A39610CA48B}" dt="2022-05-01T05:57:27.282" v="1962" actId="165"/>
          <ac:grpSpMkLst>
            <pc:docMk/>
            <pc:sldMk cId="1332779847" sldId="265"/>
            <ac:grpSpMk id="88" creationId="{78B167D8-F8AB-4352-96AA-A58C18753645}"/>
          </ac:grpSpMkLst>
        </pc:grpChg>
      </pc:sldChg>
      <pc:sldChg chg="addSp delSp modSp add mod">
        <pc:chgData name="김 영찬" userId="6ec78ff412246307" providerId="LiveId" clId="{186D509B-893C-46DA-947A-5A39610CA48B}" dt="2022-05-01T06:29:25.663" v="2241" actId="1076"/>
        <pc:sldMkLst>
          <pc:docMk/>
          <pc:sldMk cId="3606474556" sldId="266"/>
        </pc:sldMkLst>
        <pc:spChg chg="add mod">
          <ac:chgData name="김 영찬" userId="6ec78ff412246307" providerId="LiveId" clId="{186D509B-893C-46DA-947A-5A39610CA48B}" dt="2022-05-01T06:28:43.578" v="2229" actId="164"/>
          <ac:spMkLst>
            <pc:docMk/>
            <pc:sldMk cId="3606474556" sldId="266"/>
            <ac:spMk id="2" creationId="{7D21EDC3-95DB-4375-B9AF-DA4EECE74B17}"/>
          </ac:spMkLst>
        </pc:spChg>
        <pc:spChg chg="add mod">
          <ac:chgData name="김 영찬" userId="6ec78ff412246307" providerId="LiveId" clId="{186D509B-893C-46DA-947A-5A39610CA48B}" dt="2022-05-01T06:28:43.578" v="2229" actId="164"/>
          <ac:spMkLst>
            <pc:docMk/>
            <pc:sldMk cId="3606474556" sldId="266"/>
            <ac:spMk id="59" creationId="{856D23BB-ED62-49D7-A419-36E21D6D4E75}"/>
          </ac:spMkLst>
        </pc:spChg>
        <pc:spChg chg="add del mod">
          <ac:chgData name="김 영찬" userId="6ec78ff412246307" providerId="LiveId" clId="{186D509B-893C-46DA-947A-5A39610CA48B}" dt="2022-05-01T06:25:17.949" v="2139" actId="478"/>
          <ac:spMkLst>
            <pc:docMk/>
            <pc:sldMk cId="3606474556" sldId="266"/>
            <ac:spMk id="63" creationId="{D30E0A46-A4BA-4312-9D9B-7921D81273F9}"/>
          </ac:spMkLst>
        </pc:spChg>
        <pc:spChg chg="add mod">
          <ac:chgData name="김 영찬" userId="6ec78ff412246307" providerId="LiveId" clId="{186D509B-893C-46DA-947A-5A39610CA48B}" dt="2022-05-01T06:28:43.578" v="2229" actId="164"/>
          <ac:spMkLst>
            <pc:docMk/>
            <pc:sldMk cId="3606474556" sldId="266"/>
            <ac:spMk id="64" creationId="{2A42CB9F-3C31-435D-9CF2-462B74F32125}"/>
          </ac:spMkLst>
        </pc:spChg>
        <pc:spChg chg="add mod">
          <ac:chgData name="김 영찬" userId="6ec78ff412246307" providerId="LiveId" clId="{186D509B-893C-46DA-947A-5A39610CA48B}" dt="2022-05-01T06:27:30.937" v="2175" actId="571"/>
          <ac:spMkLst>
            <pc:docMk/>
            <pc:sldMk cId="3606474556" sldId="266"/>
            <ac:spMk id="65" creationId="{04698A73-C647-46F4-8B51-A127D3C1A26C}"/>
          </ac:spMkLst>
        </pc:spChg>
        <pc:spChg chg="add mod">
          <ac:chgData name="김 영찬" userId="6ec78ff412246307" providerId="LiveId" clId="{186D509B-893C-46DA-947A-5A39610CA48B}" dt="2022-05-01T06:27:30.937" v="2175" actId="571"/>
          <ac:spMkLst>
            <pc:docMk/>
            <pc:sldMk cId="3606474556" sldId="266"/>
            <ac:spMk id="66" creationId="{50B09BC5-FD79-4B62-8F86-F8C80E3A8815}"/>
          </ac:spMkLst>
        </pc:spChg>
        <pc:spChg chg="add mod">
          <ac:chgData name="김 영찬" userId="6ec78ff412246307" providerId="LiveId" clId="{186D509B-893C-46DA-947A-5A39610CA48B}" dt="2022-05-01T06:27:30.937" v="2175" actId="571"/>
          <ac:spMkLst>
            <pc:docMk/>
            <pc:sldMk cId="3606474556" sldId="266"/>
            <ac:spMk id="67" creationId="{FBC0E4EA-537F-4C4E-9830-329E00D96D02}"/>
          </ac:spMkLst>
        </pc:spChg>
        <pc:spChg chg="add mod">
          <ac:chgData name="김 영찬" userId="6ec78ff412246307" providerId="LiveId" clId="{186D509B-893C-46DA-947A-5A39610CA48B}" dt="2022-05-01T06:28:43.578" v="2229" actId="164"/>
          <ac:spMkLst>
            <pc:docMk/>
            <pc:sldMk cId="3606474556" sldId="266"/>
            <ac:spMk id="68" creationId="{A6B45369-9D36-47DD-B124-47C5617EF0FE}"/>
          </ac:spMkLst>
        </pc:spChg>
        <pc:spChg chg="add mod">
          <ac:chgData name="김 영찬" userId="6ec78ff412246307" providerId="LiveId" clId="{186D509B-893C-46DA-947A-5A39610CA48B}" dt="2022-05-01T06:28:47.610" v="2234"/>
          <ac:spMkLst>
            <pc:docMk/>
            <pc:sldMk cId="3606474556" sldId="266"/>
            <ac:spMk id="69" creationId="{3E284114-BEE2-4592-A82D-B650E7A22EED}"/>
          </ac:spMkLst>
        </pc:spChg>
        <pc:spChg chg="add del mod">
          <ac:chgData name="김 영찬" userId="6ec78ff412246307" providerId="LiveId" clId="{186D509B-893C-46DA-947A-5A39610CA48B}" dt="2022-05-01T06:28:25.136" v="2226" actId="478"/>
          <ac:spMkLst>
            <pc:docMk/>
            <pc:sldMk cId="3606474556" sldId="266"/>
            <ac:spMk id="70" creationId="{F1A13135-E641-42A4-9D56-65132D2F8895}"/>
          </ac:spMkLst>
        </pc:spChg>
        <pc:spChg chg="mod">
          <ac:chgData name="김 영찬" userId="6ec78ff412246307" providerId="LiveId" clId="{186D509B-893C-46DA-947A-5A39610CA48B}" dt="2022-05-01T06:29:06.425" v="2236" actId="571"/>
          <ac:spMkLst>
            <pc:docMk/>
            <pc:sldMk cId="3606474556" sldId="266"/>
            <ac:spMk id="72" creationId="{668F5879-5EC0-4121-91D2-E37E6D3D424F}"/>
          </ac:spMkLst>
        </pc:spChg>
        <pc:spChg chg="mod">
          <ac:chgData name="김 영찬" userId="6ec78ff412246307" providerId="LiveId" clId="{186D509B-893C-46DA-947A-5A39610CA48B}" dt="2022-05-01T06:29:06.425" v="2236" actId="571"/>
          <ac:spMkLst>
            <pc:docMk/>
            <pc:sldMk cId="3606474556" sldId="266"/>
            <ac:spMk id="79" creationId="{DB5A4D2B-F73D-4E6F-820A-9D0EC30BF166}"/>
          </ac:spMkLst>
        </pc:spChg>
        <pc:spChg chg="mod">
          <ac:chgData name="김 영찬" userId="6ec78ff412246307" providerId="LiveId" clId="{186D509B-893C-46DA-947A-5A39610CA48B}" dt="2022-05-01T06:29:06.425" v="2236" actId="571"/>
          <ac:spMkLst>
            <pc:docMk/>
            <pc:sldMk cId="3606474556" sldId="266"/>
            <ac:spMk id="81" creationId="{3E201A2F-BC4E-4729-8B0A-1178EDF4813F}"/>
          </ac:spMkLst>
        </pc:spChg>
        <pc:spChg chg="mod">
          <ac:chgData name="김 영찬" userId="6ec78ff412246307" providerId="LiveId" clId="{186D509B-893C-46DA-947A-5A39610CA48B}" dt="2022-05-01T06:29:06.425" v="2236" actId="571"/>
          <ac:spMkLst>
            <pc:docMk/>
            <pc:sldMk cId="3606474556" sldId="266"/>
            <ac:spMk id="82" creationId="{902C62C4-4C18-45B1-932B-59916F039C8A}"/>
          </ac:spMkLst>
        </pc:spChg>
        <pc:spChg chg="mod">
          <ac:chgData name="김 영찬" userId="6ec78ff412246307" providerId="LiveId" clId="{186D509B-893C-46DA-947A-5A39610CA48B}" dt="2022-05-01T06:29:06.425" v="2236" actId="571"/>
          <ac:spMkLst>
            <pc:docMk/>
            <pc:sldMk cId="3606474556" sldId="266"/>
            <ac:spMk id="83" creationId="{60CA0D51-A31A-487E-9638-D17D173FD3E5}"/>
          </ac:spMkLst>
        </pc:spChg>
        <pc:spChg chg="mod">
          <ac:chgData name="김 영찬" userId="6ec78ff412246307" providerId="LiveId" clId="{186D509B-893C-46DA-947A-5A39610CA48B}" dt="2022-05-01T06:29:06.425" v="2236" actId="571"/>
          <ac:spMkLst>
            <pc:docMk/>
            <pc:sldMk cId="3606474556" sldId="266"/>
            <ac:spMk id="84" creationId="{D2A2F840-5141-4B65-BE41-3F9EB209CCBA}"/>
          </ac:spMkLst>
        </pc:spChg>
        <pc:spChg chg="mod">
          <ac:chgData name="김 영찬" userId="6ec78ff412246307" providerId="LiveId" clId="{186D509B-893C-46DA-947A-5A39610CA48B}" dt="2022-05-01T06:29:09.613" v="2237" actId="571"/>
          <ac:spMkLst>
            <pc:docMk/>
            <pc:sldMk cId="3606474556" sldId="266"/>
            <ac:spMk id="86" creationId="{B9CD90A4-4EE8-413A-BACF-85F4D954CCB9}"/>
          </ac:spMkLst>
        </pc:spChg>
        <pc:spChg chg="mod">
          <ac:chgData name="김 영찬" userId="6ec78ff412246307" providerId="LiveId" clId="{186D509B-893C-46DA-947A-5A39610CA48B}" dt="2022-05-01T06:29:09.613" v="2237" actId="571"/>
          <ac:spMkLst>
            <pc:docMk/>
            <pc:sldMk cId="3606474556" sldId="266"/>
            <ac:spMk id="88" creationId="{BF9C41F5-6976-4023-B023-65AAC4E2F815}"/>
          </ac:spMkLst>
        </pc:spChg>
        <pc:spChg chg="mod">
          <ac:chgData name="김 영찬" userId="6ec78ff412246307" providerId="LiveId" clId="{186D509B-893C-46DA-947A-5A39610CA48B}" dt="2022-05-01T06:22:42.062" v="2103" actId="14100"/>
          <ac:spMkLst>
            <pc:docMk/>
            <pc:sldMk cId="3606474556" sldId="266"/>
            <ac:spMk id="90" creationId="{F75EE009-7F63-47D7-B527-0A46CC4B0E03}"/>
          </ac:spMkLst>
        </pc:spChg>
        <pc:spChg chg="mod">
          <ac:chgData name="김 영찬" userId="6ec78ff412246307" providerId="LiveId" clId="{186D509B-893C-46DA-947A-5A39610CA48B}" dt="2022-05-01T06:28:33.545" v="2228" actId="1076"/>
          <ac:spMkLst>
            <pc:docMk/>
            <pc:sldMk cId="3606474556" sldId="266"/>
            <ac:spMk id="92" creationId="{4EC9E54F-FCDD-49D0-A875-82D05A231C08}"/>
          </ac:spMkLst>
        </pc:spChg>
        <pc:spChg chg="mod">
          <ac:chgData name="김 영찬" userId="6ec78ff412246307" providerId="LiveId" clId="{186D509B-893C-46DA-947A-5A39610CA48B}" dt="2022-05-01T06:29:02.096" v="2235" actId="164"/>
          <ac:spMkLst>
            <pc:docMk/>
            <pc:sldMk cId="3606474556" sldId="266"/>
            <ac:spMk id="93" creationId="{0A6E6410-49D6-4534-9279-E654680FD69D}"/>
          </ac:spMkLst>
        </pc:spChg>
        <pc:spChg chg="del">
          <ac:chgData name="김 영찬" userId="6ec78ff412246307" providerId="LiveId" clId="{186D509B-893C-46DA-947A-5A39610CA48B}" dt="2022-05-01T06:23:38.636" v="2105" actId="478"/>
          <ac:spMkLst>
            <pc:docMk/>
            <pc:sldMk cId="3606474556" sldId="266"/>
            <ac:spMk id="94" creationId="{27FA98D1-1048-4E4D-846D-1F5260658EAF}"/>
          </ac:spMkLst>
        </pc:spChg>
        <pc:spChg chg="mod">
          <ac:chgData name="김 영찬" userId="6ec78ff412246307" providerId="LiveId" clId="{186D509B-893C-46DA-947A-5A39610CA48B}" dt="2022-05-01T06:29:09.613" v="2237" actId="571"/>
          <ac:spMkLst>
            <pc:docMk/>
            <pc:sldMk cId="3606474556" sldId="266"/>
            <ac:spMk id="96" creationId="{C543D4BD-9F0D-4D00-8032-2220CF31DFB2}"/>
          </ac:spMkLst>
        </pc:spChg>
        <pc:spChg chg="mod">
          <ac:chgData name="김 영찬" userId="6ec78ff412246307" providerId="LiveId" clId="{186D509B-893C-46DA-947A-5A39610CA48B}" dt="2022-05-01T06:29:09.613" v="2237" actId="571"/>
          <ac:spMkLst>
            <pc:docMk/>
            <pc:sldMk cId="3606474556" sldId="266"/>
            <ac:spMk id="97" creationId="{88484704-5DFF-4EB8-B230-AE57600788C8}"/>
          </ac:spMkLst>
        </pc:spChg>
        <pc:spChg chg="mod">
          <ac:chgData name="김 영찬" userId="6ec78ff412246307" providerId="LiveId" clId="{186D509B-893C-46DA-947A-5A39610CA48B}" dt="2022-05-01T06:29:09.613" v="2237" actId="571"/>
          <ac:spMkLst>
            <pc:docMk/>
            <pc:sldMk cId="3606474556" sldId="266"/>
            <ac:spMk id="98" creationId="{EB424DD0-452C-435C-B31A-E8856679E644}"/>
          </ac:spMkLst>
        </pc:spChg>
        <pc:spChg chg="mod">
          <ac:chgData name="김 영찬" userId="6ec78ff412246307" providerId="LiveId" clId="{186D509B-893C-46DA-947A-5A39610CA48B}" dt="2022-05-01T06:29:09.613" v="2237" actId="571"/>
          <ac:spMkLst>
            <pc:docMk/>
            <pc:sldMk cId="3606474556" sldId="266"/>
            <ac:spMk id="99" creationId="{159F0233-6238-4BC2-83F6-960A160E5381}"/>
          </ac:spMkLst>
        </pc:spChg>
        <pc:spChg chg="del mod">
          <ac:chgData name="김 영찬" userId="6ec78ff412246307" providerId="LiveId" clId="{186D509B-893C-46DA-947A-5A39610CA48B}" dt="2022-05-01T06:24:13.297" v="2120" actId="478"/>
          <ac:spMkLst>
            <pc:docMk/>
            <pc:sldMk cId="3606474556" sldId="266"/>
            <ac:spMk id="100" creationId="{4F9FE10B-4EB2-4204-B2CF-554EF3ADBA0C}"/>
          </ac:spMkLst>
        </pc:spChg>
        <pc:spChg chg="del">
          <ac:chgData name="김 영찬" userId="6ec78ff412246307" providerId="LiveId" clId="{186D509B-893C-46DA-947A-5A39610CA48B}" dt="2022-05-01T06:23:40.918" v="2106" actId="478"/>
          <ac:spMkLst>
            <pc:docMk/>
            <pc:sldMk cId="3606474556" sldId="266"/>
            <ac:spMk id="101" creationId="{C6CDE38A-D45A-45B7-9E3A-7D8EB756BE41}"/>
          </ac:spMkLst>
        </pc:spChg>
        <pc:spChg chg="del mod">
          <ac:chgData name="김 영찬" userId="6ec78ff412246307" providerId="LiveId" clId="{186D509B-893C-46DA-947A-5A39610CA48B}" dt="2022-05-01T06:24:11.984" v="2119" actId="478"/>
          <ac:spMkLst>
            <pc:docMk/>
            <pc:sldMk cId="3606474556" sldId="266"/>
            <ac:spMk id="102" creationId="{CED4CB85-E056-4081-8FED-A24707D7DE92}"/>
          </ac:spMkLst>
        </pc:spChg>
        <pc:spChg chg="del">
          <ac:chgData name="김 영찬" userId="6ec78ff412246307" providerId="LiveId" clId="{186D509B-893C-46DA-947A-5A39610CA48B}" dt="2022-05-01T06:23:42.964" v="2107" actId="478"/>
          <ac:spMkLst>
            <pc:docMk/>
            <pc:sldMk cId="3606474556" sldId="266"/>
            <ac:spMk id="103" creationId="{DAA371FD-AB6F-48B3-B8C9-AED88A11D15D}"/>
          </ac:spMkLst>
        </pc:spChg>
        <pc:spChg chg="del mod">
          <ac:chgData name="김 영찬" userId="6ec78ff412246307" providerId="LiveId" clId="{186D509B-893C-46DA-947A-5A39610CA48B}" dt="2022-05-01T06:24:11.109" v="2118" actId="478"/>
          <ac:spMkLst>
            <pc:docMk/>
            <pc:sldMk cId="3606474556" sldId="266"/>
            <ac:spMk id="104" creationId="{D74F4D1B-55DC-464D-A0AC-0D8FD68E4BCB}"/>
          </ac:spMkLst>
        </pc:spChg>
        <pc:spChg chg="del">
          <ac:chgData name="김 영찬" userId="6ec78ff412246307" providerId="LiveId" clId="{186D509B-893C-46DA-947A-5A39610CA48B}" dt="2022-05-01T06:23:44.855" v="2108" actId="478"/>
          <ac:spMkLst>
            <pc:docMk/>
            <pc:sldMk cId="3606474556" sldId="266"/>
            <ac:spMk id="105" creationId="{45F94A32-D076-4DB4-91DB-8E90B0467550}"/>
          </ac:spMkLst>
        </pc:spChg>
        <pc:spChg chg="mod">
          <ac:chgData name="김 영찬" userId="6ec78ff412246307" providerId="LiveId" clId="{186D509B-893C-46DA-947A-5A39610CA48B}" dt="2022-05-01T06:29:17.240" v="2238" actId="571"/>
          <ac:spMkLst>
            <pc:docMk/>
            <pc:sldMk cId="3606474556" sldId="266"/>
            <ac:spMk id="107" creationId="{9626A0DD-8C01-4454-AB74-ABB6E80D69C9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08" creationId="{B461B883-A867-46ED-936F-F10113EF803F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09" creationId="{A6A625D5-1D13-4516-A3E1-5BAA46040FA7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0" creationId="{FD60F9F2-7C08-45B0-8B51-D0BE395B1C10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1" creationId="{177306C4-38B0-483E-9667-C8D2F0A16AD7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2" creationId="{C52A83F8-7833-4232-A1C6-39AEE2142EDC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3" creationId="{01464BA5-18E4-4CBB-BC41-6D95CA09D15C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4" creationId="{0AB4A8ED-81E2-4E9E-B83E-CA30B298DFB5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5" creationId="{B854FD99-BDE2-4818-99F3-5840BE743BD0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6" creationId="{ABD9FD08-4DE9-4EBA-A60C-5954B52AAEE1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7" creationId="{E109D100-EFC1-4C9A-8A2E-801A818E380C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8" creationId="{23987101-70D7-4649-9D6C-3BA7437C3264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19" creationId="{315CC4DB-05FE-43D9-8D56-43F9BC620A66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20" creationId="{F8E20E34-61A4-464E-B2DC-C40150D24D52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21" creationId="{0F0D12D8-B841-4C58-A730-48D301D0A569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22" creationId="{65A4F470-DD15-4889-A9C4-0DBF375DF810}"/>
          </ac:spMkLst>
        </pc:spChg>
        <pc:spChg chg="del">
          <ac:chgData name="김 영찬" userId="6ec78ff412246307" providerId="LiveId" clId="{186D509B-893C-46DA-947A-5A39610CA48B}" dt="2022-05-01T06:23:03.316" v="2104" actId="478"/>
          <ac:spMkLst>
            <pc:docMk/>
            <pc:sldMk cId="3606474556" sldId="266"/>
            <ac:spMk id="123" creationId="{F8199A20-A6B7-4A58-AD06-40B14B506D78}"/>
          </ac:spMkLst>
        </pc:spChg>
        <pc:spChg chg="mod">
          <ac:chgData name="김 영찬" userId="6ec78ff412246307" providerId="LiveId" clId="{186D509B-893C-46DA-947A-5A39610CA48B}" dt="2022-05-01T06:29:17.240" v="2238" actId="571"/>
          <ac:spMkLst>
            <pc:docMk/>
            <pc:sldMk cId="3606474556" sldId="266"/>
            <ac:spMk id="125" creationId="{C42C1942-0DEA-4061-AD70-436E77D9CB2A}"/>
          </ac:spMkLst>
        </pc:spChg>
        <pc:spChg chg="mod">
          <ac:chgData name="김 영찬" userId="6ec78ff412246307" providerId="LiveId" clId="{186D509B-893C-46DA-947A-5A39610CA48B}" dt="2022-05-01T06:29:17.240" v="2238" actId="571"/>
          <ac:spMkLst>
            <pc:docMk/>
            <pc:sldMk cId="3606474556" sldId="266"/>
            <ac:spMk id="126" creationId="{D9B6EBEB-21BF-4401-AAF0-9C3820313BA5}"/>
          </ac:spMkLst>
        </pc:spChg>
        <pc:spChg chg="mod">
          <ac:chgData name="김 영찬" userId="6ec78ff412246307" providerId="LiveId" clId="{186D509B-893C-46DA-947A-5A39610CA48B}" dt="2022-05-01T06:29:17.240" v="2238" actId="571"/>
          <ac:spMkLst>
            <pc:docMk/>
            <pc:sldMk cId="3606474556" sldId="266"/>
            <ac:spMk id="127" creationId="{DDB8AB9E-64B2-4A3E-BB0B-CD1CC1832DEE}"/>
          </ac:spMkLst>
        </pc:spChg>
        <pc:spChg chg="mod">
          <ac:chgData name="김 영찬" userId="6ec78ff412246307" providerId="LiveId" clId="{186D509B-893C-46DA-947A-5A39610CA48B}" dt="2022-05-01T06:29:17.240" v="2238" actId="571"/>
          <ac:spMkLst>
            <pc:docMk/>
            <pc:sldMk cId="3606474556" sldId="266"/>
            <ac:spMk id="128" creationId="{3C862BAF-5196-4D97-AC1C-7119B2BEBCEA}"/>
          </ac:spMkLst>
        </pc:spChg>
        <pc:spChg chg="mod">
          <ac:chgData name="김 영찬" userId="6ec78ff412246307" providerId="LiveId" clId="{186D509B-893C-46DA-947A-5A39610CA48B}" dt="2022-05-01T06:29:17.240" v="2238" actId="571"/>
          <ac:spMkLst>
            <pc:docMk/>
            <pc:sldMk cId="3606474556" sldId="266"/>
            <ac:spMk id="129" creationId="{D6C6AF92-B85A-4D08-A974-2C180485B9F1}"/>
          </ac:spMkLst>
        </pc:spChg>
        <pc:grpChg chg="add mod">
          <ac:chgData name="김 영찬" userId="6ec78ff412246307" providerId="LiveId" clId="{186D509B-893C-46DA-947A-5A39610CA48B}" dt="2022-05-01T06:29:02.096" v="2235" actId="164"/>
          <ac:grpSpMkLst>
            <pc:docMk/>
            <pc:sldMk cId="3606474556" sldId="266"/>
            <ac:grpSpMk id="3" creationId="{C02D79B4-6FF0-4D15-8E5B-D9535121574E}"/>
          </ac:grpSpMkLst>
        </pc:grpChg>
        <pc:grpChg chg="add mod">
          <ac:chgData name="김 영찬" userId="6ec78ff412246307" providerId="LiveId" clId="{186D509B-893C-46DA-947A-5A39610CA48B}" dt="2022-05-01T06:29:02.096" v="2235" actId="164"/>
          <ac:grpSpMkLst>
            <pc:docMk/>
            <pc:sldMk cId="3606474556" sldId="266"/>
            <ac:grpSpMk id="4" creationId="{082537C5-D4F9-4513-8F38-D507ADEE32DE}"/>
          </ac:grpSpMkLst>
        </pc:grpChg>
        <pc:grpChg chg="del mod">
          <ac:chgData name="김 영찬" userId="6ec78ff412246307" providerId="LiveId" clId="{186D509B-893C-46DA-947A-5A39610CA48B}" dt="2022-05-01T06:22:32.419" v="2085" actId="478"/>
          <ac:grpSpMkLst>
            <pc:docMk/>
            <pc:sldMk cId="3606474556" sldId="266"/>
            <ac:grpSpMk id="12" creationId="{98AFC903-ED11-45FE-B7FA-041989B1E013}"/>
          </ac:grpSpMkLst>
        </pc:grpChg>
        <pc:grpChg chg="add mod">
          <ac:chgData name="김 영찬" userId="6ec78ff412246307" providerId="LiveId" clId="{186D509B-893C-46DA-947A-5A39610CA48B}" dt="2022-05-01T06:29:23.459" v="2240" actId="1076"/>
          <ac:grpSpMkLst>
            <pc:docMk/>
            <pc:sldMk cId="3606474556" sldId="266"/>
            <ac:grpSpMk id="71" creationId="{067DC20C-440C-487E-A9A0-43AE4E22E6DF}"/>
          </ac:grpSpMkLst>
        </pc:grpChg>
        <pc:grpChg chg="mod">
          <ac:chgData name="김 영찬" userId="6ec78ff412246307" providerId="LiveId" clId="{186D509B-893C-46DA-947A-5A39610CA48B}" dt="2022-05-01T06:29:06.425" v="2236" actId="571"/>
          <ac:grpSpMkLst>
            <pc:docMk/>
            <pc:sldMk cId="3606474556" sldId="266"/>
            <ac:grpSpMk id="78" creationId="{192341C5-16D4-4E86-AC83-689C41DDF484}"/>
          </ac:grpSpMkLst>
        </pc:grpChg>
        <pc:grpChg chg="add mod">
          <ac:chgData name="김 영찬" userId="6ec78ff412246307" providerId="LiveId" clId="{186D509B-893C-46DA-947A-5A39610CA48B}" dt="2022-05-01T06:29:25.663" v="2241" actId="1076"/>
          <ac:grpSpMkLst>
            <pc:docMk/>
            <pc:sldMk cId="3606474556" sldId="266"/>
            <ac:grpSpMk id="85" creationId="{7EFB895C-E488-4D8F-81D9-4BD9487A694F}"/>
          </ac:grpSpMkLst>
        </pc:grpChg>
        <pc:grpChg chg="mod">
          <ac:chgData name="김 영찬" userId="6ec78ff412246307" providerId="LiveId" clId="{186D509B-893C-46DA-947A-5A39610CA48B}" dt="2022-05-01T06:29:09.613" v="2237" actId="571"/>
          <ac:grpSpMkLst>
            <pc:docMk/>
            <pc:sldMk cId="3606474556" sldId="266"/>
            <ac:grpSpMk id="87" creationId="{CE5B22B5-6C9B-46E2-968E-7AFC3F1020A4}"/>
          </ac:grpSpMkLst>
        </pc:grpChg>
        <pc:grpChg chg="add del mod">
          <ac:chgData name="김 영찬" userId="6ec78ff412246307" providerId="LiveId" clId="{186D509B-893C-46DA-947A-5A39610CA48B}" dt="2022-05-01T06:29:18.083" v="2239" actId="478"/>
          <ac:grpSpMkLst>
            <pc:docMk/>
            <pc:sldMk cId="3606474556" sldId="266"/>
            <ac:grpSpMk id="106" creationId="{CB7D95C6-EEB4-43D6-A96E-42D17F5BA993}"/>
          </ac:grpSpMkLst>
        </pc:grpChg>
        <pc:grpChg chg="mod">
          <ac:chgData name="김 영찬" userId="6ec78ff412246307" providerId="LiveId" clId="{186D509B-893C-46DA-947A-5A39610CA48B}" dt="2022-05-01T06:29:17.240" v="2238" actId="571"/>
          <ac:grpSpMkLst>
            <pc:docMk/>
            <pc:sldMk cId="3606474556" sldId="266"/>
            <ac:grpSpMk id="124" creationId="{EB55CB2F-0E2E-4A2D-9F5D-D6DFA5243DC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6B8D3-0325-4955-8E2D-1516E2B74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380D4-3BD9-42BB-B49D-3C344B07A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0F443-1F8A-44F2-B1EF-DEA7D841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698A7-C37C-4086-98E8-E38CFE38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B09C-9C51-497D-89F0-EE91CA9B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0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0386-E6EB-45DA-AACB-31631C10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37C3A-8AA6-47F6-9321-28556C2B5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5FA85-31CE-4E6F-9974-BDDFE23A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43AE8-5A76-4133-B80D-1E766826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2271A-1D56-4BF5-ACAD-5716D4B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06D3E-3EBE-4D04-AE4C-8F2A12F3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FA4C1-066F-4779-B4EC-3C74FE61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F837D-08B5-4BDA-B60D-CBACCBA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67820-FE51-41FB-A002-6C84CD6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81567-C2DA-4F08-A588-C952F1D1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7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759DB-0622-4553-8FE5-AB28974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C9BF6-50C5-4F66-9882-83B2A271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B77D6-F5F0-4202-98A3-CBF6D99C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F41EB-B5DE-477B-B041-9944E70E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CA2F9-29A0-4515-87B8-EABF20AE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3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B7E9D-CDF7-416A-B2D7-3AEBF65C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A709D-9542-42F6-8A21-405BA13B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57167-BBA5-41E7-BAA4-52F98067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7F8F8-9DF5-4A9F-BFFF-1B909A42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8AA1A-5595-4985-9005-9C7B9C8E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A0C2-331E-4C2F-B245-8E14296E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76E3-CAFE-476F-ABF8-9463FE1A4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9A32F-0E0C-490C-9336-31A39547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B4591-E046-4299-B5DF-17216F38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283EE-C511-4FA1-A9E6-7C98D016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0911D-D6E6-4C99-BE4F-286FE253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8B69A-6BDC-40FB-9AE3-AD0793A7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92330-98DA-47F6-A848-EA89926B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4021C-A8C9-4DC6-A4D2-551A3764A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5C13E-A012-4A39-8E8E-9A209964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F8E8F-7BA6-447F-A7D4-CE22D319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7E42E-BA33-4E78-9427-E1B93C00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C91E9-B175-49A9-AAE5-FABC7072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7D461-FD77-4649-9A9C-3325447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945B3-454C-4C73-8394-A3521115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76DD9A-E13A-400F-B47F-792D3264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28F9F4-D91A-497C-BCA1-8ADC3990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8665F-8930-4445-B933-C898F8FC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F189CC-5F71-4420-9190-D65DDD13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CDD02-AB79-475F-A8F8-FDB1FF0C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9E867-B268-49E5-9BB9-5DA0E7FB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9C582-7951-4A11-B0E1-5E55CE83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C4F55-9597-412F-A4AF-43DEA301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91D8B-B6DA-4ED3-9867-DC9BCABC6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6EEE3-E2FA-4734-9EEE-CE3B4259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CF381-6680-441E-A8EC-334A9E7F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EA04E-7933-406C-A780-91BAE9BA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6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4831-9037-4DEF-8848-2BE9E59B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C430D-B091-4732-B010-A83E9CF54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EB3BF-F6BA-451A-A7FF-9D86131B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9D5D0-D68A-4525-862D-DD818157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962B5-243F-4574-8998-C61361AA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A9940-118B-4C3A-B2FC-772917BC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571DA-314D-4F24-AEA5-24F4892D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6CA2A-8D21-4861-9B52-F54F5521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EA1F7-08C8-4903-8D88-9F23E01A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5EB97-B73D-4D81-AA45-26AAC36D6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A61C7-A540-4543-BC46-07B022CA3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7AA47D-2E3C-4152-9979-FF3A9BF307B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0AA573-C03B-4D33-927B-1F8980D1D622}"/>
              </a:ext>
            </a:extLst>
          </p:cNvPr>
          <p:cNvGrpSpPr/>
          <p:nvPr/>
        </p:nvGrpSpPr>
        <p:grpSpPr>
          <a:xfrm>
            <a:off x="1228436" y="2552761"/>
            <a:ext cx="3639127" cy="1752478"/>
            <a:chOff x="4424218" y="2420050"/>
            <a:chExt cx="3639127" cy="17524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B8F82-0C03-48C4-864E-45556394CC8F}"/>
                </a:ext>
              </a:extLst>
            </p:cNvPr>
            <p:cNvSpPr/>
            <p:nvPr/>
          </p:nvSpPr>
          <p:spPr>
            <a:xfrm>
              <a:off x="5394036" y="2429164"/>
              <a:ext cx="2669309" cy="360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D9DAB2-CCD8-49C1-B7A5-9733923E9229}"/>
                </a:ext>
              </a:extLst>
            </p:cNvPr>
            <p:cNvSpPr txBox="1"/>
            <p:nvPr/>
          </p:nvSpPr>
          <p:spPr>
            <a:xfrm>
              <a:off x="4424218" y="2420050"/>
              <a:ext cx="969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999B78-0054-405A-900B-973034FC6F78}"/>
                </a:ext>
              </a:extLst>
            </p:cNvPr>
            <p:cNvSpPr/>
            <p:nvPr/>
          </p:nvSpPr>
          <p:spPr>
            <a:xfrm>
              <a:off x="5394036" y="2881746"/>
              <a:ext cx="2669309" cy="360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92868D-4D7F-4F17-A0AD-8114B5D06657}"/>
                </a:ext>
              </a:extLst>
            </p:cNvPr>
            <p:cNvSpPr txBox="1"/>
            <p:nvPr/>
          </p:nvSpPr>
          <p:spPr>
            <a:xfrm>
              <a:off x="4424218" y="2872632"/>
              <a:ext cx="969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F1C26C-7DFE-4298-83B7-96160CC7BB00}"/>
                </a:ext>
              </a:extLst>
            </p:cNvPr>
            <p:cNvSpPr/>
            <p:nvPr/>
          </p:nvSpPr>
          <p:spPr>
            <a:xfrm>
              <a:off x="4424218" y="3429000"/>
              <a:ext cx="363912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D75B78-FBF7-4BE6-BC54-DB8F97F89343}"/>
                </a:ext>
              </a:extLst>
            </p:cNvPr>
            <p:cNvSpPr/>
            <p:nvPr/>
          </p:nvSpPr>
          <p:spPr>
            <a:xfrm>
              <a:off x="4424218" y="3812310"/>
              <a:ext cx="363912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가입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B7D8EA-47BF-4AF2-A08F-E4E841CBAF41}"/>
              </a:ext>
            </a:extLst>
          </p:cNvPr>
          <p:cNvSpPr txBox="1"/>
          <p:nvPr/>
        </p:nvSpPr>
        <p:spPr>
          <a:xfrm>
            <a:off x="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시작화면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33A9D3-51E1-4EB3-A8EE-F826464F5650}"/>
              </a:ext>
            </a:extLst>
          </p:cNvPr>
          <p:cNvGrpSpPr/>
          <p:nvPr/>
        </p:nvGrpSpPr>
        <p:grpSpPr>
          <a:xfrm>
            <a:off x="6095999" y="0"/>
            <a:ext cx="6096000" cy="6858000"/>
            <a:chOff x="0" y="0"/>
            <a:chExt cx="6096000" cy="6858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2F2954-5D65-4216-96F5-CE56B92F0A08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D038C7-79BC-4116-AAC0-8BAC27A1C382}"/>
                </a:ext>
              </a:extLst>
            </p:cNvPr>
            <p:cNvSpPr txBox="1"/>
            <p:nvPr/>
          </p:nvSpPr>
          <p:spPr>
            <a:xfrm>
              <a:off x="0" y="0"/>
              <a:ext cx="1736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회원가입 화면</a:t>
              </a:r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C7650FF-A61A-4F60-81B1-8A45E2AFDC99}"/>
                </a:ext>
              </a:extLst>
            </p:cNvPr>
            <p:cNvGrpSpPr/>
            <p:nvPr/>
          </p:nvGrpSpPr>
          <p:grpSpPr>
            <a:xfrm>
              <a:off x="1112981" y="1845025"/>
              <a:ext cx="3870037" cy="3167950"/>
              <a:chOff x="4424217" y="1524123"/>
              <a:chExt cx="3870037" cy="316795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3DDF886-D110-46CC-BC97-8D251A176FF8}"/>
                  </a:ext>
                </a:extLst>
              </p:cNvPr>
              <p:cNvSpPr/>
              <p:nvPr/>
            </p:nvSpPr>
            <p:spPr>
              <a:xfrm>
                <a:off x="5624945" y="1533237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2BE985-0718-4B0D-BB1F-7CB51F48BC1D}"/>
                  </a:ext>
                </a:extLst>
              </p:cNvPr>
              <p:cNvSpPr txBox="1"/>
              <p:nvPr/>
            </p:nvSpPr>
            <p:spPr>
              <a:xfrm>
                <a:off x="4424218" y="1524123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D63884-9F40-4310-A121-F6603BBFE602}"/>
                  </a:ext>
                </a:extLst>
              </p:cNvPr>
              <p:cNvSpPr/>
              <p:nvPr/>
            </p:nvSpPr>
            <p:spPr>
              <a:xfrm>
                <a:off x="5624945" y="1985819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5ABEBF-EECF-44A5-8499-DEE8A9860E1A}"/>
                  </a:ext>
                </a:extLst>
              </p:cNvPr>
              <p:cNvSpPr txBox="1"/>
              <p:nvPr/>
            </p:nvSpPr>
            <p:spPr>
              <a:xfrm>
                <a:off x="4424218" y="1976705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PW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3C8AB64-1AC0-4712-B0A8-ADAD82E2B691}"/>
                  </a:ext>
                </a:extLst>
              </p:cNvPr>
              <p:cNvSpPr/>
              <p:nvPr/>
            </p:nvSpPr>
            <p:spPr>
              <a:xfrm>
                <a:off x="4655127" y="4331855"/>
                <a:ext cx="3639127" cy="36021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회원 가입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B4DBED9-B386-4EA5-82D9-17E02D75B51F}"/>
                  </a:ext>
                </a:extLst>
              </p:cNvPr>
              <p:cNvSpPr/>
              <p:nvPr/>
            </p:nvSpPr>
            <p:spPr>
              <a:xfrm>
                <a:off x="5624945" y="2447515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BEAD36-69D4-4CE6-9E3E-26E257D0202C}"/>
                  </a:ext>
                </a:extLst>
              </p:cNvPr>
              <p:cNvSpPr txBox="1"/>
              <p:nvPr/>
            </p:nvSpPr>
            <p:spPr>
              <a:xfrm>
                <a:off x="4424218" y="2438401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이름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054C2DA-3657-48B6-B1BA-2221364DE1C0}"/>
                  </a:ext>
                </a:extLst>
              </p:cNvPr>
              <p:cNvSpPr/>
              <p:nvPr/>
            </p:nvSpPr>
            <p:spPr>
              <a:xfrm>
                <a:off x="5624945" y="2900097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86F3C1-B853-42E0-B18D-FCEAD1F9E822}"/>
                  </a:ext>
                </a:extLst>
              </p:cNvPr>
              <p:cNvSpPr txBox="1"/>
              <p:nvPr/>
            </p:nvSpPr>
            <p:spPr>
              <a:xfrm>
                <a:off x="4424217" y="2890983"/>
                <a:ext cx="1191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주민번호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D4ABEB2-D44B-4ACC-98CB-1D8D80541495}"/>
                  </a:ext>
                </a:extLst>
              </p:cNvPr>
              <p:cNvSpPr/>
              <p:nvPr/>
            </p:nvSpPr>
            <p:spPr>
              <a:xfrm>
                <a:off x="5624945" y="3352679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70479-215D-420C-8F2A-AFA97C8C33AA}"/>
                  </a:ext>
                </a:extLst>
              </p:cNvPr>
              <p:cNvSpPr txBox="1"/>
              <p:nvPr/>
            </p:nvSpPr>
            <p:spPr>
              <a:xfrm>
                <a:off x="4424218" y="3343565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주소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F106FAA-6F91-4B6E-89B3-08CA4C454DF4}"/>
                  </a:ext>
                </a:extLst>
              </p:cNvPr>
              <p:cNvSpPr/>
              <p:nvPr/>
            </p:nvSpPr>
            <p:spPr>
              <a:xfrm>
                <a:off x="5624945" y="3805261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4893C0-B469-437E-9FD1-97E07FF552E8}"/>
                  </a:ext>
                </a:extLst>
              </p:cNvPr>
              <p:cNvSpPr txBox="1"/>
              <p:nvPr/>
            </p:nvSpPr>
            <p:spPr>
              <a:xfrm>
                <a:off x="4424218" y="3796147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이메일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3A59BC-B837-44B1-80CA-445163FEF2D2}"/>
              </a:ext>
            </a:extLst>
          </p:cNvPr>
          <p:cNvGrpSpPr/>
          <p:nvPr/>
        </p:nvGrpSpPr>
        <p:grpSpPr>
          <a:xfrm>
            <a:off x="-1" y="0"/>
            <a:ext cx="6096001" cy="6858000"/>
            <a:chOff x="-1" y="0"/>
            <a:chExt cx="609600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-1" y="0"/>
              <a:ext cx="1958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로그인 이후 화면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25DFB9F-E199-4DD1-A62D-8FD316FE95DF}"/>
                </a:ext>
              </a:extLst>
            </p:cNvPr>
            <p:cNvGrpSpPr/>
            <p:nvPr/>
          </p:nvGrpSpPr>
          <p:grpSpPr>
            <a:xfrm>
              <a:off x="1150130" y="1348384"/>
              <a:ext cx="3795739" cy="3279034"/>
              <a:chOff x="147783" y="369332"/>
              <a:chExt cx="2512290" cy="217029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272D1D1-36AF-4BBA-A445-CA95245180FB}"/>
                  </a:ext>
                </a:extLst>
              </p:cNvPr>
              <p:cNvSpPr/>
              <p:nvPr/>
            </p:nvSpPr>
            <p:spPr>
              <a:xfrm>
                <a:off x="147783" y="369332"/>
                <a:ext cx="1228437" cy="3602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CA80FA4-60FC-4DE5-A62D-97D1C1BA66F2}"/>
                  </a:ext>
                </a:extLst>
              </p:cNvPr>
              <p:cNvSpPr/>
              <p:nvPr/>
            </p:nvSpPr>
            <p:spPr>
              <a:xfrm>
                <a:off x="147783" y="738664"/>
                <a:ext cx="2512290" cy="18009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1F58C1A-8FE2-49DF-9C18-1BC83CF8628F}"/>
                  </a:ext>
                </a:extLst>
              </p:cNvPr>
              <p:cNvSpPr/>
              <p:nvPr/>
            </p:nvSpPr>
            <p:spPr>
              <a:xfrm>
                <a:off x="249381" y="826409"/>
                <a:ext cx="2299854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의류 등록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315B900-E73C-44EE-B368-766FAD178783}"/>
                  </a:ext>
                </a:extLst>
              </p:cNvPr>
              <p:cNvSpPr/>
              <p:nvPr/>
            </p:nvSpPr>
            <p:spPr>
              <a:xfrm>
                <a:off x="249380" y="1274372"/>
                <a:ext cx="2299855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의류 조회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E319260-AE5C-4DDA-9C0F-1186D2824C19}"/>
                  </a:ext>
                </a:extLst>
              </p:cNvPr>
              <p:cNvSpPr/>
              <p:nvPr/>
            </p:nvSpPr>
            <p:spPr>
              <a:xfrm>
                <a:off x="249381" y="1727986"/>
                <a:ext cx="2299855" cy="7208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완료 상품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내역조회</a:t>
                </a: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5DB22A7-E1E1-4362-AE0C-60FB499410AC}"/>
                </a:ext>
              </a:extLst>
            </p:cNvPr>
            <p:cNvGrpSpPr/>
            <p:nvPr/>
          </p:nvGrpSpPr>
          <p:grpSpPr>
            <a:xfrm>
              <a:off x="1161471" y="724931"/>
              <a:ext cx="3468255" cy="360218"/>
              <a:chOff x="919016" y="724931"/>
              <a:chExt cx="3468255" cy="360218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9D9334-DA65-4004-BFBD-71786D43A87B}"/>
                  </a:ext>
                </a:extLst>
              </p:cNvPr>
              <p:cNvSpPr/>
              <p:nvPr/>
            </p:nvSpPr>
            <p:spPr>
              <a:xfrm>
                <a:off x="919016" y="724931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DFD6204-A233-4547-96B0-7BF28A5D304D}"/>
                  </a:ext>
                </a:extLst>
              </p:cNvPr>
              <p:cNvSpPr/>
              <p:nvPr/>
            </p:nvSpPr>
            <p:spPr>
              <a:xfrm>
                <a:off x="3680689" y="724931"/>
                <a:ext cx="706582" cy="3602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1509B2-9165-49BE-A693-61E5864F8D67}"/>
              </a:ext>
            </a:extLst>
          </p:cNvPr>
          <p:cNvGrpSpPr/>
          <p:nvPr/>
        </p:nvGrpSpPr>
        <p:grpSpPr>
          <a:xfrm>
            <a:off x="6095999" y="0"/>
            <a:ext cx="6096001" cy="6858000"/>
            <a:chOff x="-1" y="0"/>
            <a:chExt cx="6096001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629477-2829-4134-A516-79CA1AD064CD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16C659-C86A-49D6-A83D-5D95765FDBBF}"/>
                </a:ext>
              </a:extLst>
            </p:cNvPr>
            <p:cNvSpPr txBox="1"/>
            <p:nvPr/>
          </p:nvSpPr>
          <p:spPr>
            <a:xfrm>
              <a:off x="-1" y="0"/>
              <a:ext cx="221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회원탈퇴 화면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571C46-6A0A-44CC-9E4B-53373A7C1462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249B749-D8DD-49E7-A46A-D6F9D3FCE247}"/>
                </a:ext>
              </a:extLst>
            </p:cNvPr>
            <p:cNvGrpSpPr/>
            <p:nvPr/>
          </p:nvGrpSpPr>
          <p:grpSpPr>
            <a:xfrm>
              <a:off x="1150130" y="1348384"/>
              <a:ext cx="3795739" cy="3279034"/>
              <a:chOff x="147783" y="369332"/>
              <a:chExt cx="2512290" cy="217029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715A38F-F99C-4F7A-9455-2C8B1B3F6683}"/>
                  </a:ext>
                </a:extLst>
              </p:cNvPr>
              <p:cNvSpPr/>
              <p:nvPr/>
            </p:nvSpPr>
            <p:spPr>
              <a:xfrm>
                <a:off x="147783" y="369332"/>
                <a:ext cx="1228437" cy="3602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0DB7F9A-4D48-415F-834F-8AB48F028FCA}"/>
                  </a:ext>
                </a:extLst>
              </p:cNvPr>
              <p:cNvSpPr/>
              <p:nvPr/>
            </p:nvSpPr>
            <p:spPr>
              <a:xfrm>
                <a:off x="147783" y="738664"/>
                <a:ext cx="2512290" cy="18009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6FAEB51-3FFC-4720-AF56-05FB038BA34B}"/>
                  </a:ext>
                </a:extLst>
              </p:cNvPr>
              <p:cNvSpPr/>
              <p:nvPr/>
            </p:nvSpPr>
            <p:spPr>
              <a:xfrm>
                <a:off x="249381" y="826409"/>
                <a:ext cx="2299854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의류 등록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B9A9DD3-62FA-46B7-8B0C-73FDDD1AA343}"/>
                  </a:ext>
                </a:extLst>
              </p:cNvPr>
              <p:cNvSpPr/>
              <p:nvPr/>
            </p:nvSpPr>
            <p:spPr>
              <a:xfrm>
                <a:off x="249380" y="1274372"/>
                <a:ext cx="2299855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의류 조회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3DEF72C-BCD0-4037-BB36-FD05D44DA642}"/>
                  </a:ext>
                </a:extLst>
              </p:cNvPr>
              <p:cNvSpPr/>
              <p:nvPr/>
            </p:nvSpPr>
            <p:spPr>
              <a:xfrm>
                <a:off x="249381" y="1727986"/>
                <a:ext cx="2299855" cy="7208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완료 상품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내역조회</a:t>
                </a: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440FD-5711-44D5-A0A5-FC624C6CECA7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712C9C1-4E35-42B6-A7A0-7C29400006CC}"/>
                </a:ext>
              </a:extLst>
            </p:cNvPr>
            <p:cNvGrpSpPr/>
            <p:nvPr/>
          </p:nvGrpSpPr>
          <p:grpSpPr>
            <a:xfrm>
              <a:off x="1161471" y="724931"/>
              <a:ext cx="3468255" cy="360218"/>
              <a:chOff x="919016" y="724931"/>
              <a:chExt cx="3468255" cy="36021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40897F8-1EDB-49A1-AF44-5C692825649C}"/>
                  </a:ext>
                </a:extLst>
              </p:cNvPr>
              <p:cNvSpPr/>
              <p:nvPr/>
            </p:nvSpPr>
            <p:spPr>
              <a:xfrm>
                <a:off x="919016" y="724931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124121-1D36-4A15-8056-091C65F7E345}"/>
                  </a:ext>
                </a:extLst>
              </p:cNvPr>
              <p:cNvSpPr/>
              <p:nvPr/>
            </p:nvSpPr>
            <p:spPr>
              <a:xfrm>
                <a:off x="3680689" y="724931"/>
                <a:ext cx="706582" cy="3602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535F6D-3C13-4927-B6D2-41E2C8C468AC}"/>
                </a:ext>
              </a:extLst>
            </p:cNvPr>
            <p:cNvSpPr/>
            <p:nvPr/>
          </p:nvSpPr>
          <p:spPr>
            <a:xfrm>
              <a:off x="1150130" y="1348384"/>
              <a:ext cx="3795739" cy="41612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48373E2-7FC8-484D-9742-58F123248CE7}"/>
                </a:ext>
              </a:extLst>
            </p:cNvPr>
            <p:cNvSpPr/>
            <p:nvPr/>
          </p:nvSpPr>
          <p:spPr>
            <a:xfrm>
              <a:off x="1463914" y="4984257"/>
              <a:ext cx="1228437" cy="3602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EEF89C-AC7E-44CD-A276-31569D5D01DB}"/>
                </a:ext>
              </a:extLst>
            </p:cNvPr>
            <p:cNvSpPr/>
            <p:nvPr/>
          </p:nvSpPr>
          <p:spPr>
            <a:xfrm>
              <a:off x="3401289" y="4984257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A40760-9DF1-45A6-B1A8-07CF68A2B58C}"/>
                </a:ext>
              </a:extLst>
            </p:cNvPr>
            <p:cNvSpPr txBox="1"/>
            <p:nvPr/>
          </p:nvSpPr>
          <p:spPr>
            <a:xfrm>
              <a:off x="1440873" y="1549557"/>
              <a:ext cx="3188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판매중인 상품이 있다면 </a:t>
              </a:r>
              <a:endParaRPr lang="en-US" altLang="ko-KR" dirty="0"/>
            </a:p>
            <a:p>
              <a:r>
                <a:rPr lang="ko-KR" altLang="en-US" dirty="0"/>
                <a:t>회원탈퇴가 불가합니다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D7BD8D-F6F3-4AB7-A26C-252BBDCFCA76}"/>
                </a:ext>
              </a:extLst>
            </p:cNvPr>
            <p:cNvSpPr/>
            <p:nvPr/>
          </p:nvSpPr>
          <p:spPr>
            <a:xfrm>
              <a:off x="1310611" y="2217387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판매중인 상품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218BED9-DCD8-4278-A178-303D5B5D6397}"/>
                </a:ext>
              </a:extLst>
            </p:cNvPr>
            <p:cNvSpPr/>
            <p:nvPr/>
          </p:nvSpPr>
          <p:spPr>
            <a:xfrm>
              <a:off x="1268748" y="2940048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판매중인 상품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73111A-F542-43BE-A7CE-B17A2FD04E4F}"/>
                </a:ext>
              </a:extLst>
            </p:cNvPr>
            <p:cNvSpPr/>
            <p:nvPr/>
          </p:nvSpPr>
          <p:spPr>
            <a:xfrm>
              <a:off x="1268748" y="3653085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판매중인 상품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1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0C603B-7D34-4BF3-BE47-A70B7D73B907}"/>
              </a:ext>
            </a:extLst>
          </p:cNvPr>
          <p:cNvGrpSpPr/>
          <p:nvPr/>
        </p:nvGrpSpPr>
        <p:grpSpPr>
          <a:xfrm>
            <a:off x="0" y="0"/>
            <a:ext cx="6096000" cy="6858000"/>
            <a:chOff x="0" y="0"/>
            <a:chExt cx="6096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0" y="0"/>
              <a:ext cx="204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 이후 화면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A80FA4-60FC-4DE5-A62D-97D1C1BA66F2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1F58C1A-8FE2-49DF-9C18-1BC83CF8628F}"/>
                </a:ext>
              </a:extLst>
            </p:cNvPr>
            <p:cNvSpPr/>
            <p:nvPr/>
          </p:nvSpPr>
          <p:spPr>
            <a:xfrm>
              <a:off x="1310611" y="1283838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15B900-E73C-44EE-B368-766FAD178783}"/>
                </a:ext>
              </a:extLst>
            </p:cNvPr>
            <p:cNvSpPr/>
            <p:nvPr/>
          </p:nvSpPr>
          <p:spPr>
            <a:xfrm>
              <a:off x="1310611" y="1929323"/>
              <a:ext cx="3474778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29D9334-DA65-4004-BFBD-71786D43A87B}"/>
                </a:ext>
              </a:extLst>
            </p:cNvPr>
            <p:cNvSpPr/>
            <p:nvPr/>
          </p:nvSpPr>
          <p:spPr>
            <a:xfrm>
              <a:off x="1161471" y="724931"/>
              <a:ext cx="2669309" cy="36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DFD6204-A233-4547-96B0-7BF28A5D304D}"/>
                </a:ext>
              </a:extLst>
            </p:cNvPr>
            <p:cNvSpPr/>
            <p:nvPr/>
          </p:nvSpPr>
          <p:spPr>
            <a:xfrm>
              <a:off x="3923144" y="724931"/>
              <a:ext cx="706582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D14805-E47B-4E93-AC93-340C1E6B1751}"/>
                </a:ext>
              </a:extLst>
            </p:cNvPr>
            <p:cNvSpPr/>
            <p:nvPr/>
          </p:nvSpPr>
          <p:spPr>
            <a:xfrm>
              <a:off x="4770581" y="724931"/>
              <a:ext cx="706582" cy="3602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64A1B3D-340B-4C24-8D48-915EDA2C5557}"/>
                </a:ext>
              </a:extLst>
            </p:cNvPr>
            <p:cNvSpPr/>
            <p:nvPr/>
          </p:nvSpPr>
          <p:spPr>
            <a:xfrm>
              <a:off x="3195985" y="1083736"/>
              <a:ext cx="2281178" cy="10805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0E82F68-77B2-45BC-89CF-E4597197531A}"/>
                </a:ext>
              </a:extLst>
            </p:cNvPr>
            <p:cNvSpPr/>
            <p:nvPr/>
          </p:nvSpPr>
          <p:spPr>
            <a:xfrm>
              <a:off x="1310611" y="2570776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F37F4C-BB27-4336-B7ED-8E80AF04DFE6}"/>
                </a:ext>
              </a:extLst>
            </p:cNvPr>
            <p:cNvSpPr/>
            <p:nvPr/>
          </p:nvSpPr>
          <p:spPr>
            <a:xfrm>
              <a:off x="1310611" y="3216261"/>
              <a:ext cx="3474778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21EE250-62EB-4D87-8E1F-BB983AB71E89}"/>
                </a:ext>
              </a:extLst>
            </p:cNvPr>
            <p:cNvSpPr/>
            <p:nvPr/>
          </p:nvSpPr>
          <p:spPr>
            <a:xfrm>
              <a:off x="1310611" y="3857714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128D11-2778-4113-865A-5D7EE0D26C53}"/>
                </a:ext>
              </a:extLst>
            </p:cNvPr>
            <p:cNvSpPr/>
            <p:nvPr/>
          </p:nvSpPr>
          <p:spPr>
            <a:xfrm>
              <a:off x="1310611" y="4503199"/>
              <a:ext cx="3474778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D606932-7170-4DFC-8F09-445FE80FC290}"/>
                </a:ext>
              </a:extLst>
            </p:cNvPr>
            <p:cNvSpPr/>
            <p:nvPr/>
          </p:nvSpPr>
          <p:spPr>
            <a:xfrm>
              <a:off x="1310611" y="5144652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3936F8-A929-41FE-A894-7546AC430567}"/>
                </a:ext>
              </a:extLst>
            </p:cNvPr>
            <p:cNvSpPr/>
            <p:nvPr/>
          </p:nvSpPr>
          <p:spPr>
            <a:xfrm>
              <a:off x="1310611" y="5790137"/>
              <a:ext cx="3474778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80F6E21-7120-45BD-84DB-F8259798FD75}"/>
                </a:ext>
              </a:extLst>
            </p:cNvPr>
            <p:cNvSpPr/>
            <p:nvPr/>
          </p:nvSpPr>
          <p:spPr>
            <a:xfrm>
              <a:off x="3325091" y="1135766"/>
              <a:ext cx="2059709" cy="4096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D5F2B41-8A3E-4D24-A4FB-14919789A290}"/>
                </a:ext>
              </a:extLst>
            </p:cNvPr>
            <p:cNvSpPr/>
            <p:nvPr/>
          </p:nvSpPr>
          <p:spPr>
            <a:xfrm>
              <a:off x="3325091" y="1653255"/>
              <a:ext cx="2059709" cy="4096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 만족도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B19B1C-311A-41C9-BFB6-AAB3B0AE95DE}"/>
              </a:ext>
            </a:extLst>
          </p:cNvPr>
          <p:cNvGrpSpPr/>
          <p:nvPr/>
        </p:nvGrpSpPr>
        <p:grpSpPr>
          <a:xfrm>
            <a:off x="6095999" y="0"/>
            <a:ext cx="6096001" cy="6858000"/>
            <a:chOff x="-1" y="0"/>
            <a:chExt cx="6096001" cy="6858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15D2B9-1190-4CC8-A45B-2E740B09B1CD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2C21BF-8CF3-470B-8E26-39BA50D352AD}"/>
                </a:ext>
              </a:extLst>
            </p:cNvPr>
            <p:cNvSpPr txBox="1"/>
            <p:nvPr/>
          </p:nvSpPr>
          <p:spPr>
            <a:xfrm>
              <a:off x="-1" y="0"/>
              <a:ext cx="2299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선택 이후 화면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A665E85-ED9D-4EFC-84EF-CE22EF7B5F0E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086CCB-5233-4240-8393-A3FBF5315039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DDE7B6-862A-4FD2-890B-9ADFC777377D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902105D-DEAC-4487-AB85-779F0000F71F}"/>
                </a:ext>
              </a:extLst>
            </p:cNvPr>
            <p:cNvSpPr/>
            <p:nvPr/>
          </p:nvSpPr>
          <p:spPr>
            <a:xfrm>
              <a:off x="1161471" y="724931"/>
              <a:ext cx="2669309" cy="36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31585EA-EA97-4EE0-8A8E-894C0C66FAF2}"/>
                </a:ext>
              </a:extLst>
            </p:cNvPr>
            <p:cNvSpPr/>
            <p:nvPr/>
          </p:nvSpPr>
          <p:spPr>
            <a:xfrm>
              <a:off x="3923144" y="724931"/>
              <a:ext cx="706582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222CE2D-5CC6-4A99-A484-70EF8A4D1E4E}"/>
                </a:ext>
              </a:extLst>
            </p:cNvPr>
            <p:cNvSpPr/>
            <p:nvPr/>
          </p:nvSpPr>
          <p:spPr>
            <a:xfrm>
              <a:off x="4770581" y="724931"/>
              <a:ext cx="706582" cy="3602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AE244D-D031-41A7-BE21-599AD679B006}"/>
                </a:ext>
              </a:extLst>
            </p:cNvPr>
            <p:cNvSpPr/>
            <p:nvPr/>
          </p:nvSpPr>
          <p:spPr>
            <a:xfrm>
              <a:off x="3211533" y="5881164"/>
              <a:ext cx="1418193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구매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73F10E-2319-4A8D-AA88-346E67355A74}"/>
                </a:ext>
              </a:extLst>
            </p:cNvPr>
            <p:cNvSpPr txBox="1"/>
            <p:nvPr/>
          </p:nvSpPr>
          <p:spPr>
            <a:xfrm>
              <a:off x="1302326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B6D6B2-DF94-4E27-A44A-ABD6B870454D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8EB813-399F-4EA0-9D86-8440B1763CC7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FE89A9-6965-4BE1-ADD1-340D2E3B6F3E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327522-4D43-4379-A33C-E5BE72A69B5E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A7BA1E-0B03-419B-9BB5-162B4F58D052}"/>
                </a:ext>
              </a:extLst>
            </p:cNvPr>
            <p:cNvSpPr/>
            <p:nvPr/>
          </p:nvSpPr>
          <p:spPr>
            <a:xfrm>
              <a:off x="1302326" y="1348384"/>
              <a:ext cx="3468255" cy="18279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상품이미지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5B7E91-C1A1-4FC1-8651-376D98A3DD34}"/>
                </a:ext>
              </a:extLst>
            </p:cNvPr>
            <p:cNvSpPr txBox="1"/>
            <p:nvPr/>
          </p:nvSpPr>
          <p:spPr>
            <a:xfrm>
              <a:off x="3271979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평균 구매 만족도</a:t>
              </a:r>
              <a:endParaRPr lang="ko-KR" alt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B65617-D560-4B00-968A-4F867467866B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2A0751-3CB3-460D-B18B-31DA78F80437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89224-B2F9-42B9-8FAB-4BED487DDC23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9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9D9334-DA65-4004-BFBD-71786D43A87B}"/>
              </a:ext>
            </a:extLst>
          </p:cNvPr>
          <p:cNvSpPr/>
          <p:nvPr/>
        </p:nvSpPr>
        <p:spPr>
          <a:xfrm>
            <a:off x="1161471" y="724931"/>
            <a:ext cx="2669309" cy="360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FD6204-A233-4547-96B0-7BF28A5D304D}"/>
              </a:ext>
            </a:extLst>
          </p:cNvPr>
          <p:cNvSpPr/>
          <p:nvPr/>
        </p:nvSpPr>
        <p:spPr>
          <a:xfrm>
            <a:off x="3923144" y="724931"/>
            <a:ext cx="706582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D14805-E47B-4E93-AC93-340C1E6B1751}"/>
              </a:ext>
            </a:extLst>
          </p:cNvPr>
          <p:cNvSpPr/>
          <p:nvPr/>
        </p:nvSpPr>
        <p:spPr>
          <a:xfrm>
            <a:off x="4770581" y="724931"/>
            <a:ext cx="706582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02CC1-0496-4428-9BBC-CBF898ACF7DB}"/>
              </a:ext>
            </a:extLst>
          </p:cNvPr>
          <p:cNvSpPr txBox="1"/>
          <p:nvPr/>
        </p:nvSpPr>
        <p:spPr>
          <a:xfrm>
            <a:off x="1302326" y="3436049"/>
            <a:ext cx="13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판매자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D449CF-7B21-440E-A370-29E27F8CFADF}"/>
              </a:ext>
            </a:extLst>
          </p:cNvPr>
          <p:cNvSpPr/>
          <p:nvPr/>
        </p:nvSpPr>
        <p:spPr>
          <a:xfrm>
            <a:off x="1302326" y="1348384"/>
            <a:ext cx="3468255" cy="18279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A23D3D-6E7A-4E26-98E8-109E3E43B344}"/>
              </a:ext>
            </a:extLst>
          </p:cNvPr>
          <p:cNvSpPr txBox="1"/>
          <p:nvPr/>
        </p:nvSpPr>
        <p:spPr>
          <a:xfrm>
            <a:off x="3271979" y="3436049"/>
            <a:ext cx="13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평균 구매 만족도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3AA412-FE67-443B-9EA1-2F0F522F0DD4}"/>
              </a:ext>
            </a:extLst>
          </p:cNvPr>
          <p:cNvGrpSpPr/>
          <p:nvPr/>
        </p:nvGrpSpPr>
        <p:grpSpPr>
          <a:xfrm>
            <a:off x="-1" y="0"/>
            <a:ext cx="6096001" cy="6858000"/>
            <a:chOff x="-1" y="0"/>
            <a:chExt cx="609600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-1" y="0"/>
              <a:ext cx="2299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구매 화면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A80FA4-60FC-4DE5-A62D-97D1C1BA66F2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788F18-0308-43FB-9229-15315041C8B8}"/>
                </a:ext>
              </a:extLst>
            </p:cNvPr>
            <p:cNvSpPr/>
            <p:nvPr/>
          </p:nvSpPr>
          <p:spPr>
            <a:xfrm>
              <a:off x="3211533" y="5881164"/>
              <a:ext cx="1418193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구매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373E41-5A6B-45C1-AB41-3376AB4990C4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557F10-B198-46E4-97F2-413D26D4518D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E3246-58F0-4AD0-AB6D-B8281C8539AF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059202-6D6F-4B80-BC0B-C0877E5DCC70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5E7A68-23CF-46BF-9D90-2B1966897AC8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06CE-304B-45AD-BD42-FFF38AB28FD8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3D0B06-CFE9-4B89-98B3-254EC8B5B255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48F7C6-CD6A-4DB8-AD3C-AF9B900261A7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2C0480-D462-4AC9-B919-9B5E89DF88A7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결재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0584DD-B8EF-43CF-8E55-7A5F351F9EE0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추가상품 구매하기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05AC44-1E3F-438B-B3F8-F6CB8F95E60F}"/>
              </a:ext>
            </a:extLst>
          </p:cNvPr>
          <p:cNvGrpSpPr/>
          <p:nvPr/>
        </p:nvGrpSpPr>
        <p:grpSpPr>
          <a:xfrm>
            <a:off x="6095999" y="0"/>
            <a:ext cx="6096001" cy="6858000"/>
            <a:chOff x="-1" y="0"/>
            <a:chExt cx="6096001" cy="6858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754B2F-EABA-4909-B338-F22E4D1E533E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31D7AA-D550-41CE-83D7-F41E1BD0D794}"/>
                </a:ext>
              </a:extLst>
            </p:cNvPr>
            <p:cNvSpPr txBox="1"/>
            <p:nvPr/>
          </p:nvSpPr>
          <p:spPr>
            <a:xfrm>
              <a:off x="-1" y="0"/>
              <a:ext cx="2576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포인트 사용 선택 화면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FDBF247-9F2C-412C-9E43-00CE56352406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924008-AA13-46B1-9614-CE315C66D596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0373AD-7971-4AA6-9C17-A94C9D218AD5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313E78-32F5-459E-9E55-F8659B6A2CB3}"/>
                </a:ext>
              </a:extLst>
            </p:cNvPr>
            <p:cNvSpPr/>
            <p:nvPr/>
          </p:nvSpPr>
          <p:spPr>
            <a:xfrm>
              <a:off x="1161471" y="724931"/>
              <a:ext cx="2669309" cy="36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BE1916-6894-4C17-85B3-A7BDA75D52A2}"/>
                </a:ext>
              </a:extLst>
            </p:cNvPr>
            <p:cNvSpPr/>
            <p:nvPr/>
          </p:nvSpPr>
          <p:spPr>
            <a:xfrm>
              <a:off x="3923144" y="724931"/>
              <a:ext cx="706582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7326EF2-FCA6-459F-BE69-3874C16B2A3F}"/>
                </a:ext>
              </a:extLst>
            </p:cNvPr>
            <p:cNvSpPr/>
            <p:nvPr/>
          </p:nvSpPr>
          <p:spPr>
            <a:xfrm>
              <a:off x="4770581" y="724931"/>
              <a:ext cx="706582" cy="3602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2E8D6AF-3E2F-4F67-B60D-E686298B0366}"/>
                </a:ext>
              </a:extLst>
            </p:cNvPr>
            <p:cNvSpPr/>
            <p:nvPr/>
          </p:nvSpPr>
          <p:spPr>
            <a:xfrm>
              <a:off x="3211533" y="5881164"/>
              <a:ext cx="1418193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구매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5CA406-2252-4B4A-9EEF-9633525DDB71}"/>
                </a:ext>
              </a:extLst>
            </p:cNvPr>
            <p:cNvSpPr txBox="1"/>
            <p:nvPr/>
          </p:nvSpPr>
          <p:spPr>
            <a:xfrm>
              <a:off x="1302326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C6CBE4-7F1C-41BD-92BD-B427A5358F29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C3C12-B3C8-414B-9ABA-0215C800247D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55BBC5-F4ED-4F39-BF46-BD61552988B8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6F806F8-AD50-4285-B807-F3A95B33AC92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2F290A-1F86-49CE-80F7-6BA06BD2C338}"/>
                </a:ext>
              </a:extLst>
            </p:cNvPr>
            <p:cNvSpPr/>
            <p:nvPr/>
          </p:nvSpPr>
          <p:spPr>
            <a:xfrm>
              <a:off x="1302326" y="1348384"/>
              <a:ext cx="3468255" cy="18279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상품이미지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F6BB04-A8E3-44AA-A4DE-2FC44171C5A5}"/>
                </a:ext>
              </a:extLst>
            </p:cNvPr>
            <p:cNvSpPr txBox="1"/>
            <p:nvPr/>
          </p:nvSpPr>
          <p:spPr>
            <a:xfrm>
              <a:off x="3271979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평균 구매 만족도</a:t>
              </a:r>
              <a:endParaRPr lang="ko-KR" alt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A1F9EF-B938-4A41-B375-5F3F46E3A38C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CBA0C6-C509-48D1-BD1E-6E11818864E1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61DE7D-32DA-489A-ACE3-901B4922C580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0A7DEF0-3016-41F7-B1B4-D890EE27A5F9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4E0A2B-BCC9-433A-95F0-7448390E6DB0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결재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D09E866-3244-4548-B338-695D5CBE1814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추가상품 구매하기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226D29C-9DF6-4F87-AEDE-4AFE3BB07754}"/>
                </a:ext>
              </a:extLst>
            </p:cNvPr>
            <p:cNvSpPr/>
            <p:nvPr/>
          </p:nvSpPr>
          <p:spPr>
            <a:xfrm>
              <a:off x="1565564" y="3485499"/>
              <a:ext cx="2951017" cy="2152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1FB6360-2F13-417C-A2F1-93E52457AA4A}"/>
                </a:ext>
              </a:extLst>
            </p:cNvPr>
            <p:cNvSpPr txBox="1"/>
            <p:nvPr/>
          </p:nvSpPr>
          <p:spPr>
            <a:xfrm>
              <a:off x="1664954" y="3574548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구매금액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0B8DDB-BB69-41E0-BF93-FED216FDF656}"/>
                </a:ext>
              </a:extLst>
            </p:cNvPr>
            <p:cNvSpPr txBox="1"/>
            <p:nvPr/>
          </p:nvSpPr>
          <p:spPr>
            <a:xfrm>
              <a:off x="1664954" y="4007887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B563E6-1609-4548-9C68-6ABF569A98DD}"/>
                </a:ext>
              </a:extLst>
            </p:cNvPr>
            <p:cNvSpPr txBox="1"/>
            <p:nvPr/>
          </p:nvSpPr>
          <p:spPr>
            <a:xfrm>
              <a:off x="1664954" y="4379634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 사용시 구매금액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4F4866-1E64-4997-B0AF-E098AF454C74}"/>
                </a:ext>
              </a:extLst>
            </p:cNvPr>
            <p:cNvSpPr txBox="1"/>
            <p:nvPr/>
          </p:nvSpPr>
          <p:spPr>
            <a:xfrm>
              <a:off x="1664954" y="4821092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포인트를 </a:t>
              </a:r>
              <a:r>
                <a:rPr lang="ko-KR" altLang="en-US" sz="1600" dirty="0" err="1"/>
                <a:t>사용하시겠습니까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026B4DA-10E8-4DCC-813C-248A66201F12}"/>
                </a:ext>
              </a:extLst>
            </p:cNvPr>
            <p:cNvSpPr/>
            <p:nvPr/>
          </p:nvSpPr>
          <p:spPr>
            <a:xfrm>
              <a:off x="1664955" y="5194455"/>
              <a:ext cx="1267182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예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66D563-ADB6-469A-8ECE-FC467434989A}"/>
                </a:ext>
              </a:extLst>
            </p:cNvPr>
            <p:cNvSpPr/>
            <p:nvPr/>
          </p:nvSpPr>
          <p:spPr>
            <a:xfrm>
              <a:off x="3015262" y="5194455"/>
              <a:ext cx="1418193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아니요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6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B7E5CD3-4808-4A93-A654-F457320DF90F}"/>
              </a:ext>
            </a:extLst>
          </p:cNvPr>
          <p:cNvGrpSpPr/>
          <p:nvPr/>
        </p:nvGrpSpPr>
        <p:grpSpPr>
          <a:xfrm>
            <a:off x="-1" y="0"/>
            <a:ext cx="6096001" cy="6858000"/>
            <a:chOff x="-1" y="0"/>
            <a:chExt cx="609600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-1" y="0"/>
              <a:ext cx="2576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포인트 사용 선택 화면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A80FA4-60FC-4DE5-A62D-97D1C1BA66F2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29D9334-DA65-4004-BFBD-71786D43A87B}"/>
                </a:ext>
              </a:extLst>
            </p:cNvPr>
            <p:cNvSpPr/>
            <p:nvPr/>
          </p:nvSpPr>
          <p:spPr>
            <a:xfrm>
              <a:off x="1161471" y="724931"/>
              <a:ext cx="2669309" cy="36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DFD6204-A233-4547-96B0-7BF28A5D304D}"/>
                </a:ext>
              </a:extLst>
            </p:cNvPr>
            <p:cNvSpPr/>
            <p:nvPr/>
          </p:nvSpPr>
          <p:spPr>
            <a:xfrm>
              <a:off x="3923144" y="724931"/>
              <a:ext cx="706582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D14805-E47B-4E93-AC93-340C1E6B1751}"/>
                </a:ext>
              </a:extLst>
            </p:cNvPr>
            <p:cNvSpPr/>
            <p:nvPr/>
          </p:nvSpPr>
          <p:spPr>
            <a:xfrm>
              <a:off x="4770581" y="724931"/>
              <a:ext cx="706582" cy="3602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788F18-0308-43FB-9229-15315041C8B8}"/>
                </a:ext>
              </a:extLst>
            </p:cNvPr>
            <p:cNvSpPr/>
            <p:nvPr/>
          </p:nvSpPr>
          <p:spPr>
            <a:xfrm>
              <a:off x="3211533" y="5881164"/>
              <a:ext cx="1418193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구매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C02CC1-0496-4428-9BBC-CBF898ACF7DB}"/>
                </a:ext>
              </a:extLst>
            </p:cNvPr>
            <p:cNvSpPr txBox="1"/>
            <p:nvPr/>
          </p:nvSpPr>
          <p:spPr>
            <a:xfrm>
              <a:off x="1302326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판매자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373E41-5A6B-45C1-AB41-3376AB4990C4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557F10-B198-46E4-97F2-413D26D4518D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E3246-58F0-4AD0-AB6D-B8281C8539AF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059202-6D6F-4B80-BC0B-C0877E5DCC70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D449CF-7B21-440E-A370-29E27F8CFADF}"/>
                </a:ext>
              </a:extLst>
            </p:cNvPr>
            <p:cNvSpPr/>
            <p:nvPr/>
          </p:nvSpPr>
          <p:spPr>
            <a:xfrm>
              <a:off x="1302326" y="1348384"/>
              <a:ext cx="3468255" cy="18279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상품이미지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A23D3D-6E7A-4E26-98E8-109E3E43B344}"/>
                </a:ext>
              </a:extLst>
            </p:cNvPr>
            <p:cNvSpPr txBox="1"/>
            <p:nvPr/>
          </p:nvSpPr>
          <p:spPr>
            <a:xfrm>
              <a:off x="3271979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평균 구매 만족도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5E7A68-23CF-46BF-9D90-2B1966897AC8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06CE-304B-45AD-BD42-FFF38AB28FD8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3D0B06-CFE9-4B89-98B3-254EC8B5B255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48F7C6-CD6A-4DB8-AD3C-AF9B900261A7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2C0480-D462-4AC9-B919-9B5E89DF88A7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결재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0584DD-B8EF-43CF-8E55-7A5F351F9EE0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추가상품 구매하기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5781C1D-6FF6-487D-8FA0-26F27E1D6181}"/>
                </a:ext>
              </a:extLst>
            </p:cNvPr>
            <p:cNvSpPr/>
            <p:nvPr/>
          </p:nvSpPr>
          <p:spPr>
            <a:xfrm>
              <a:off x="1565564" y="3485499"/>
              <a:ext cx="2951017" cy="2152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B52881-9218-4F28-90E4-78E2CB9D9C8B}"/>
                </a:ext>
              </a:extLst>
            </p:cNvPr>
            <p:cNvSpPr txBox="1"/>
            <p:nvPr/>
          </p:nvSpPr>
          <p:spPr>
            <a:xfrm>
              <a:off x="1664954" y="3574548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구매금액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4047AD-3C98-4ECC-A489-C8F512ACDBE4}"/>
                </a:ext>
              </a:extLst>
            </p:cNvPr>
            <p:cNvSpPr txBox="1"/>
            <p:nvPr/>
          </p:nvSpPr>
          <p:spPr>
            <a:xfrm>
              <a:off x="1664954" y="4007887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AC37BA-DAD3-439B-99F0-A70C950402F5}"/>
                </a:ext>
              </a:extLst>
            </p:cNvPr>
            <p:cNvSpPr txBox="1"/>
            <p:nvPr/>
          </p:nvSpPr>
          <p:spPr>
            <a:xfrm>
              <a:off x="1664954" y="4379634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 사용시 구매금액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7F32EE-BAF8-4E34-8E02-D7B8CF64BC6A}"/>
                </a:ext>
              </a:extLst>
            </p:cNvPr>
            <p:cNvSpPr txBox="1"/>
            <p:nvPr/>
          </p:nvSpPr>
          <p:spPr>
            <a:xfrm>
              <a:off x="1664954" y="4821092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포인트를 </a:t>
              </a:r>
              <a:r>
                <a:rPr lang="ko-KR" altLang="en-US" sz="1600" dirty="0" err="1"/>
                <a:t>사용하시겠습니까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4CCEA54-C935-4FC8-9A93-94094F1FE602}"/>
                </a:ext>
              </a:extLst>
            </p:cNvPr>
            <p:cNvSpPr/>
            <p:nvPr/>
          </p:nvSpPr>
          <p:spPr>
            <a:xfrm>
              <a:off x="1664955" y="5194455"/>
              <a:ext cx="1267182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예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5FAFFD2-E5F7-4E81-AFB5-43F136F01AC4}"/>
                </a:ext>
              </a:extLst>
            </p:cNvPr>
            <p:cNvSpPr/>
            <p:nvPr/>
          </p:nvSpPr>
          <p:spPr>
            <a:xfrm>
              <a:off x="3015262" y="5194455"/>
              <a:ext cx="1418193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아니요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2DD2C7-D742-4CE7-98DC-753CD0F8050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97898-D954-4F93-93D1-39FF4DE456E5}"/>
              </a:ext>
            </a:extLst>
          </p:cNvPr>
          <p:cNvSpPr txBox="1"/>
          <p:nvPr/>
        </p:nvSpPr>
        <p:spPr>
          <a:xfrm>
            <a:off x="6095999" y="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의류 등록 화면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1D2A47-9675-4EA2-A6C2-616CD0BA0D10}"/>
              </a:ext>
            </a:extLst>
          </p:cNvPr>
          <p:cNvSpPr/>
          <p:nvPr/>
        </p:nvSpPr>
        <p:spPr>
          <a:xfrm>
            <a:off x="10866581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0F9EA3-A312-468E-99CC-BB5708CD8B1C}"/>
              </a:ext>
            </a:extLst>
          </p:cNvPr>
          <p:cNvSpPr/>
          <p:nvPr/>
        </p:nvSpPr>
        <p:spPr>
          <a:xfrm>
            <a:off x="6714837" y="724931"/>
            <a:ext cx="4858325" cy="5671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B715B6-4360-43EE-897C-55D0ED51EE2E}"/>
              </a:ext>
            </a:extLst>
          </p:cNvPr>
          <p:cNvSpPr/>
          <p:nvPr/>
        </p:nvSpPr>
        <p:spPr>
          <a:xfrm>
            <a:off x="6169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B38318-418A-4096-AAE5-BE004E5E9C00}"/>
              </a:ext>
            </a:extLst>
          </p:cNvPr>
          <p:cNvSpPr/>
          <p:nvPr/>
        </p:nvSpPr>
        <p:spPr>
          <a:xfrm>
            <a:off x="10007189" y="5881164"/>
            <a:ext cx="1418193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1FD6F-3B8B-436E-943E-56E525F23A2D}"/>
              </a:ext>
            </a:extLst>
          </p:cNvPr>
          <p:cNvSpPr txBox="1"/>
          <p:nvPr/>
        </p:nvSpPr>
        <p:spPr>
          <a:xfrm>
            <a:off x="7195773" y="3048216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EE85EF-D79E-4D68-8528-F9A9BF22570C}"/>
              </a:ext>
            </a:extLst>
          </p:cNvPr>
          <p:cNvSpPr txBox="1"/>
          <p:nvPr/>
        </p:nvSpPr>
        <p:spPr>
          <a:xfrm>
            <a:off x="7195773" y="3403940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제작회사명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00A493-ADD8-46F8-B93D-C41D3D913000}"/>
              </a:ext>
            </a:extLst>
          </p:cNvPr>
          <p:cNvSpPr txBox="1"/>
          <p:nvPr/>
        </p:nvSpPr>
        <p:spPr>
          <a:xfrm>
            <a:off x="7195773" y="3773147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DC57CE-13BA-4F75-89B2-6043DDF3B9D1}"/>
              </a:ext>
            </a:extLst>
          </p:cNvPr>
          <p:cNvSpPr txBox="1"/>
          <p:nvPr/>
        </p:nvSpPr>
        <p:spPr>
          <a:xfrm>
            <a:off x="7195773" y="4124561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남은 수량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3CC198-1CEA-460C-87D6-C35EE223D904}"/>
              </a:ext>
            </a:extLst>
          </p:cNvPr>
          <p:cNvSpPr/>
          <p:nvPr/>
        </p:nvSpPr>
        <p:spPr>
          <a:xfrm>
            <a:off x="6802582" y="815214"/>
            <a:ext cx="4622800" cy="1969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58E7C-5E47-4FB9-94E7-38E714EBA66D}"/>
              </a:ext>
            </a:extLst>
          </p:cNvPr>
          <p:cNvSpPr txBox="1"/>
          <p:nvPr/>
        </p:nvSpPr>
        <p:spPr>
          <a:xfrm>
            <a:off x="7195773" y="4480160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상품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424177-8344-4C5C-9459-D80303F931F5}"/>
              </a:ext>
            </a:extLst>
          </p:cNvPr>
          <p:cNvSpPr txBox="1"/>
          <p:nvPr/>
        </p:nvSpPr>
        <p:spPr>
          <a:xfrm>
            <a:off x="7195773" y="4835884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추가상품 가격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8AD190-D753-4A15-9BF1-343F37E9200E}"/>
              </a:ext>
            </a:extLst>
          </p:cNvPr>
          <p:cNvSpPr txBox="1"/>
          <p:nvPr/>
        </p:nvSpPr>
        <p:spPr>
          <a:xfrm>
            <a:off x="7195773" y="5205091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종료일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18DFAF-D1BE-4805-8E51-5BA707DA4093}"/>
              </a:ext>
            </a:extLst>
          </p:cNvPr>
          <p:cNvSpPr/>
          <p:nvPr/>
        </p:nvSpPr>
        <p:spPr>
          <a:xfrm>
            <a:off x="9176738" y="3048215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4A5F1A-0616-45A2-87C2-AEE98A47020D}"/>
              </a:ext>
            </a:extLst>
          </p:cNvPr>
          <p:cNvSpPr/>
          <p:nvPr/>
        </p:nvSpPr>
        <p:spPr>
          <a:xfrm>
            <a:off x="9176738" y="3408259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28A667-28F8-48F1-8AC3-4275CD7F439C}"/>
              </a:ext>
            </a:extLst>
          </p:cNvPr>
          <p:cNvSpPr/>
          <p:nvPr/>
        </p:nvSpPr>
        <p:spPr>
          <a:xfrm>
            <a:off x="9176738" y="3759653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EA8824-3DF4-4761-86E2-DFC0492DE53A}"/>
              </a:ext>
            </a:extLst>
          </p:cNvPr>
          <p:cNvSpPr/>
          <p:nvPr/>
        </p:nvSpPr>
        <p:spPr>
          <a:xfrm>
            <a:off x="9176738" y="4120468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FAF4FBB-61A7-4AE7-A42A-226C89412D09}"/>
              </a:ext>
            </a:extLst>
          </p:cNvPr>
          <p:cNvSpPr/>
          <p:nvPr/>
        </p:nvSpPr>
        <p:spPr>
          <a:xfrm>
            <a:off x="9176738" y="4480512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D8093F2-477D-4661-9196-C2898379874D}"/>
              </a:ext>
            </a:extLst>
          </p:cNvPr>
          <p:cNvSpPr/>
          <p:nvPr/>
        </p:nvSpPr>
        <p:spPr>
          <a:xfrm>
            <a:off x="9176738" y="4831906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44A5E9C-B18F-4E42-B0A4-51D8DD8086A9}"/>
              </a:ext>
            </a:extLst>
          </p:cNvPr>
          <p:cNvSpPr/>
          <p:nvPr/>
        </p:nvSpPr>
        <p:spPr>
          <a:xfrm>
            <a:off x="9176738" y="5199794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AFC903-ED11-45FE-B7FA-041989B1E013}"/>
              </a:ext>
            </a:extLst>
          </p:cNvPr>
          <p:cNvGrpSpPr/>
          <p:nvPr/>
        </p:nvGrpSpPr>
        <p:grpSpPr>
          <a:xfrm>
            <a:off x="6095999" y="0"/>
            <a:ext cx="6096001" cy="6858000"/>
            <a:chOff x="6095999" y="0"/>
            <a:chExt cx="6096001" cy="6858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62DD2C7-D742-4CE7-98DC-753CD0F80508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76F35DC-066F-4384-B7CF-6C3469BA1EAF}"/>
                </a:ext>
              </a:extLst>
            </p:cNvPr>
            <p:cNvGrpSpPr/>
            <p:nvPr/>
          </p:nvGrpSpPr>
          <p:grpSpPr>
            <a:xfrm>
              <a:off x="6095999" y="0"/>
              <a:ext cx="5999019" cy="6807139"/>
              <a:chOff x="6095999" y="0"/>
              <a:chExt cx="5999019" cy="68071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D597898-D954-4F93-93D1-39FF4DE456E5}"/>
                  </a:ext>
                </a:extLst>
              </p:cNvPr>
              <p:cNvSpPr txBox="1"/>
              <p:nvPr/>
            </p:nvSpPr>
            <p:spPr>
              <a:xfrm>
                <a:off x="6095999" y="0"/>
                <a:ext cx="2576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 의류 수정 화면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21D2A47-9675-4EA2-A6C2-616CD0BA0D10}"/>
                  </a:ext>
                </a:extLst>
              </p:cNvPr>
              <p:cNvSpPr/>
              <p:nvPr/>
            </p:nvSpPr>
            <p:spPr>
              <a:xfrm>
                <a:off x="10866581" y="101478"/>
                <a:ext cx="1228437" cy="36021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90F9EA3-A312-468E-99CC-BB5708CD8B1C}"/>
                  </a:ext>
                </a:extLst>
              </p:cNvPr>
              <p:cNvSpPr/>
              <p:nvPr/>
            </p:nvSpPr>
            <p:spPr>
              <a:xfrm>
                <a:off x="6714837" y="724931"/>
                <a:ext cx="4858325" cy="56711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1B715B6-4360-43EE-897C-55D0ED51EE2E}"/>
                  </a:ext>
                </a:extLst>
              </p:cNvPr>
              <p:cNvSpPr/>
              <p:nvPr/>
            </p:nvSpPr>
            <p:spPr>
              <a:xfrm>
                <a:off x="6169889" y="6446921"/>
                <a:ext cx="1228437" cy="36021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회원 탈퇴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BB38318-418A-4096-AAE5-BE004E5E9C00}"/>
                  </a:ext>
                </a:extLst>
              </p:cNvPr>
              <p:cNvSpPr/>
              <p:nvPr/>
            </p:nvSpPr>
            <p:spPr>
              <a:xfrm>
                <a:off x="10007189" y="5881164"/>
                <a:ext cx="1418193" cy="3602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상품 수정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11FD6F-3B8B-436E-943E-56E525F23A2D}"/>
                  </a:ext>
                </a:extLst>
              </p:cNvPr>
              <p:cNvSpPr txBox="1"/>
              <p:nvPr/>
            </p:nvSpPr>
            <p:spPr>
              <a:xfrm>
                <a:off x="7195773" y="3048216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EE85EF-D79E-4D68-8528-F9A9BF22570C}"/>
                  </a:ext>
                </a:extLst>
              </p:cNvPr>
              <p:cNvSpPr txBox="1"/>
              <p:nvPr/>
            </p:nvSpPr>
            <p:spPr>
              <a:xfrm>
                <a:off x="7195773" y="3403940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00A493-ADD8-46F8-B93D-C41D3D913000}"/>
                  </a:ext>
                </a:extLst>
              </p:cNvPr>
              <p:cNvSpPr txBox="1"/>
              <p:nvPr/>
            </p:nvSpPr>
            <p:spPr>
              <a:xfrm>
                <a:off x="7195773" y="3773147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DC57CE-13BA-4F75-89B2-6043DDF3B9D1}"/>
                  </a:ext>
                </a:extLst>
              </p:cNvPr>
              <p:cNvSpPr txBox="1"/>
              <p:nvPr/>
            </p:nvSpPr>
            <p:spPr>
              <a:xfrm>
                <a:off x="7195773" y="4124561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남은 수량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B3CC198-1CEA-460C-87D6-C35EE223D904}"/>
                  </a:ext>
                </a:extLst>
              </p:cNvPr>
              <p:cNvSpPr/>
              <p:nvPr/>
            </p:nvSpPr>
            <p:spPr>
              <a:xfrm>
                <a:off x="6802582" y="815214"/>
                <a:ext cx="4622800" cy="19697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상품이미지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358E7C-5E47-4FB9-94E7-38E714EBA66D}"/>
                  </a:ext>
                </a:extLst>
              </p:cNvPr>
              <p:cNvSpPr txBox="1"/>
              <p:nvPr/>
            </p:nvSpPr>
            <p:spPr>
              <a:xfrm>
                <a:off x="7195773" y="4480160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추가 상품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D424177-8344-4C5C-9459-D80303F931F5}"/>
                  </a:ext>
                </a:extLst>
              </p:cNvPr>
              <p:cNvSpPr txBox="1"/>
              <p:nvPr/>
            </p:nvSpPr>
            <p:spPr>
              <a:xfrm>
                <a:off x="7195773" y="4835884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추가상품 가격</a:t>
                </a:r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8AD190-D753-4A15-9BF1-343F37E9200E}"/>
                  </a:ext>
                </a:extLst>
              </p:cNvPr>
              <p:cNvSpPr txBox="1"/>
              <p:nvPr/>
            </p:nvSpPr>
            <p:spPr>
              <a:xfrm>
                <a:off x="7195773" y="5205091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 종료일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418DFAF-D1BE-4805-8E51-5BA707DA4093}"/>
                  </a:ext>
                </a:extLst>
              </p:cNvPr>
              <p:cNvSpPr/>
              <p:nvPr/>
            </p:nvSpPr>
            <p:spPr>
              <a:xfrm>
                <a:off x="9176738" y="3048215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04A5F1A-0616-45A2-87C2-AEE98A47020D}"/>
                  </a:ext>
                </a:extLst>
              </p:cNvPr>
              <p:cNvSpPr/>
              <p:nvPr/>
            </p:nvSpPr>
            <p:spPr>
              <a:xfrm>
                <a:off x="9176738" y="3408259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828A667-28F8-48F1-8AC3-4275CD7F439C}"/>
                  </a:ext>
                </a:extLst>
              </p:cNvPr>
              <p:cNvSpPr/>
              <p:nvPr/>
            </p:nvSpPr>
            <p:spPr>
              <a:xfrm>
                <a:off x="9176738" y="3759653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EEA8824-3DF4-4761-86E2-DFC0492DE53A}"/>
                  </a:ext>
                </a:extLst>
              </p:cNvPr>
              <p:cNvSpPr/>
              <p:nvPr/>
            </p:nvSpPr>
            <p:spPr>
              <a:xfrm>
                <a:off x="9176738" y="4120468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FAF4FBB-61A7-4AE7-A42A-226C89412D09}"/>
                  </a:ext>
                </a:extLst>
              </p:cNvPr>
              <p:cNvSpPr/>
              <p:nvPr/>
            </p:nvSpPr>
            <p:spPr>
              <a:xfrm>
                <a:off x="9176738" y="4480512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D8093F2-477D-4661-9196-C2898379874D}"/>
                  </a:ext>
                </a:extLst>
              </p:cNvPr>
              <p:cNvSpPr/>
              <p:nvPr/>
            </p:nvSpPr>
            <p:spPr>
              <a:xfrm>
                <a:off x="9176738" y="4831906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44A5E9C-B18F-4E42-B0A4-51D8DD8086A9}"/>
                  </a:ext>
                </a:extLst>
              </p:cNvPr>
              <p:cNvSpPr/>
              <p:nvPr/>
            </p:nvSpPr>
            <p:spPr>
              <a:xfrm>
                <a:off x="9176738" y="5199794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E976DC-A9A0-48FD-A1F2-C325EAA665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5EE009-7F63-47D7-B527-0A46CC4B0E03}"/>
              </a:ext>
            </a:extLst>
          </p:cNvPr>
          <p:cNvSpPr txBox="1"/>
          <p:nvPr/>
        </p:nvSpPr>
        <p:spPr>
          <a:xfrm>
            <a:off x="-1" y="0"/>
            <a:ext cx="23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 의류 조회 </a:t>
            </a:r>
            <a:r>
              <a:rPr lang="ko-KR" altLang="en-US" dirty="0"/>
              <a:t>화면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17D0FD-50EB-4E74-A1EA-A67E487C7763}"/>
              </a:ext>
            </a:extLst>
          </p:cNvPr>
          <p:cNvSpPr/>
          <p:nvPr/>
        </p:nvSpPr>
        <p:spPr>
          <a:xfrm>
            <a:off x="4770581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EC9E54F-FCDD-49D0-A875-82D05A231C08}"/>
              </a:ext>
            </a:extLst>
          </p:cNvPr>
          <p:cNvSpPr/>
          <p:nvPr/>
        </p:nvSpPr>
        <p:spPr>
          <a:xfrm>
            <a:off x="157018" y="724932"/>
            <a:ext cx="5791202" cy="53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A6E6410-49D6-4534-9279-E654680FD69D}"/>
              </a:ext>
            </a:extLst>
          </p:cNvPr>
          <p:cNvSpPr/>
          <p:nvPr/>
        </p:nvSpPr>
        <p:spPr>
          <a:xfrm>
            <a:off x="359467" y="882856"/>
            <a:ext cx="3474776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7FA98D1-1048-4E4D-846D-1F5260658EAF}"/>
              </a:ext>
            </a:extLst>
          </p:cNvPr>
          <p:cNvSpPr/>
          <p:nvPr/>
        </p:nvSpPr>
        <p:spPr>
          <a:xfrm>
            <a:off x="359467" y="1528341"/>
            <a:ext cx="3474778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3B9450-5603-430B-AC3B-01D9AECB15DE}"/>
              </a:ext>
            </a:extLst>
          </p:cNvPr>
          <p:cNvSpPr/>
          <p:nvPr/>
        </p:nvSpPr>
        <p:spPr>
          <a:xfrm>
            <a:off x="73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F9FE10B-4EB2-4204-B2CF-554EF3ADBA0C}"/>
              </a:ext>
            </a:extLst>
          </p:cNvPr>
          <p:cNvSpPr/>
          <p:nvPr/>
        </p:nvSpPr>
        <p:spPr>
          <a:xfrm>
            <a:off x="359467" y="2169794"/>
            <a:ext cx="3474776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6CDE38A-D45A-45B7-9E3A-7D8EB756BE41}"/>
              </a:ext>
            </a:extLst>
          </p:cNvPr>
          <p:cNvSpPr/>
          <p:nvPr/>
        </p:nvSpPr>
        <p:spPr>
          <a:xfrm>
            <a:off x="359467" y="2815279"/>
            <a:ext cx="3474778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D4CB85-E056-4081-8FED-A24707D7DE92}"/>
              </a:ext>
            </a:extLst>
          </p:cNvPr>
          <p:cNvSpPr/>
          <p:nvPr/>
        </p:nvSpPr>
        <p:spPr>
          <a:xfrm>
            <a:off x="359467" y="3456732"/>
            <a:ext cx="3474776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AA371FD-AB6F-48B3-B8C9-AED88A11D15D}"/>
              </a:ext>
            </a:extLst>
          </p:cNvPr>
          <p:cNvSpPr/>
          <p:nvPr/>
        </p:nvSpPr>
        <p:spPr>
          <a:xfrm>
            <a:off x="359467" y="4102217"/>
            <a:ext cx="3474778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74F4D1B-55DC-464D-A0AC-0D8FD68E4BCB}"/>
              </a:ext>
            </a:extLst>
          </p:cNvPr>
          <p:cNvSpPr/>
          <p:nvPr/>
        </p:nvSpPr>
        <p:spPr>
          <a:xfrm>
            <a:off x="359467" y="4743670"/>
            <a:ext cx="3474776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F94A32-D076-4DB4-91DB-8E90B0467550}"/>
              </a:ext>
            </a:extLst>
          </p:cNvPr>
          <p:cNvSpPr/>
          <p:nvPr/>
        </p:nvSpPr>
        <p:spPr>
          <a:xfrm>
            <a:off x="359467" y="5389155"/>
            <a:ext cx="3474778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461B883-A867-46ED-936F-F10113EF803F}"/>
              </a:ext>
            </a:extLst>
          </p:cNvPr>
          <p:cNvSpPr/>
          <p:nvPr/>
        </p:nvSpPr>
        <p:spPr>
          <a:xfrm>
            <a:off x="3982023" y="882856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A625D5-1D13-4516-A3E1-5BAA46040FA7}"/>
              </a:ext>
            </a:extLst>
          </p:cNvPr>
          <p:cNvSpPr/>
          <p:nvPr/>
        </p:nvSpPr>
        <p:spPr>
          <a:xfrm>
            <a:off x="4813294" y="882856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D60F9F2-7C08-45B0-8B51-D0BE395B1C10}"/>
              </a:ext>
            </a:extLst>
          </p:cNvPr>
          <p:cNvSpPr/>
          <p:nvPr/>
        </p:nvSpPr>
        <p:spPr>
          <a:xfrm>
            <a:off x="3982023" y="1510577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7306C4-38B0-483E-9667-C8D2F0A16AD7}"/>
              </a:ext>
            </a:extLst>
          </p:cNvPr>
          <p:cNvSpPr/>
          <p:nvPr/>
        </p:nvSpPr>
        <p:spPr>
          <a:xfrm>
            <a:off x="4813294" y="1510577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2A83F8-7833-4232-A1C6-39AEE2142EDC}"/>
              </a:ext>
            </a:extLst>
          </p:cNvPr>
          <p:cNvSpPr/>
          <p:nvPr/>
        </p:nvSpPr>
        <p:spPr>
          <a:xfrm>
            <a:off x="3982023" y="2169794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1464BA5-18E4-4CBB-BC41-6D95CA09D15C}"/>
              </a:ext>
            </a:extLst>
          </p:cNvPr>
          <p:cNvSpPr/>
          <p:nvPr/>
        </p:nvSpPr>
        <p:spPr>
          <a:xfrm>
            <a:off x="4802909" y="2169794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B4A8ED-81E2-4E9E-B83E-CA30B298DFB5}"/>
              </a:ext>
            </a:extLst>
          </p:cNvPr>
          <p:cNvSpPr/>
          <p:nvPr/>
        </p:nvSpPr>
        <p:spPr>
          <a:xfrm>
            <a:off x="3982023" y="2815279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854FD99-BDE2-4818-99F3-5840BE743BD0}"/>
              </a:ext>
            </a:extLst>
          </p:cNvPr>
          <p:cNvSpPr/>
          <p:nvPr/>
        </p:nvSpPr>
        <p:spPr>
          <a:xfrm>
            <a:off x="4794893" y="2815279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BD9FD08-4DE9-4EBA-A60C-5954B52AAEE1}"/>
              </a:ext>
            </a:extLst>
          </p:cNvPr>
          <p:cNvSpPr/>
          <p:nvPr/>
        </p:nvSpPr>
        <p:spPr>
          <a:xfrm>
            <a:off x="3982023" y="3456732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109D100-EFC1-4C9A-8A2E-801A818E380C}"/>
              </a:ext>
            </a:extLst>
          </p:cNvPr>
          <p:cNvSpPr/>
          <p:nvPr/>
        </p:nvSpPr>
        <p:spPr>
          <a:xfrm>
            <a:off x="4813294" y="3456732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3987101-70D7-4649-9D6C-3BA7437C3264}"/>
              </a:ext>
            </a:extLst>
          </p:cNvPr>
          <p:cNvSpPr/>
          <p:nvPr/>
        </p:nvSpPr>
        <p:spPr>
          <a:xfrm>
            <a:off x="3982023" y="4084453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15CC4DB-05FE-43D9-8D56-43F9BC620A66}"/>
              </a:ext>
            </a:extLst>
          </p:cNvPr>
          <p:cNvSpPr/>
          <p:nvPr/>
        </p:nvSpPr>
        <p:spPr>
          <a:xfrm>
            <a:off x="4813294" y="4084453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8E20E34-61A4-464E-B2DC-C40150D24D52}"/>
              </a:ext>
            </a:extLst>
          </p:cNvPr>
          <p:cNvSpPr/>
          <p:nvPr/>
        </p:nvSpPr>
        <p:spPr>
          <a:xfrm>
            <a:off x="3982023" y="4743670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F0D12D8-B841-4C58-A730-48D301D0A569}"/>
              </a:ext>
            </a:extLst>
          </p:cNvPr>
          <p:cNvSpPr/>
          <p:nvPr/>
        </p:nvSpPr>
        <p:spPr>
          <a:xfrm>
            <a:off x="4802909" y="4743670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5A4F470-DD15-4889-A9C4-0DBF375DF810}"/>
              </a:ext>
            </a:extLst>
          </p:cNvPr>
          <p:cNvSpPr/>
          <p:nvPr/>
        </p:nvSpPr>
        <p:spPr>
          <a:xfrm>
            <a:off x="3982023" y="5389155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8199A20-A6B7-4A58-AD06-40B14B506D78}"/>
              </a:ext>
            </a:extLst>
          </p:cNvPr>
          <p:cNvSpPr/>
          <p:nvPr/>
        </p:nvSpPr>
        <p:spPr>
          <a:xfrm>
            <a:off x="4794893" y="5389155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327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E976DC-A9A0-48FD-A1F2-C325EAA665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5EE009-7F63-47D7-B527-0A46CC4B0E03}"/>
              </a:ext>
            </a:extLst>
          </p:cNvPr>
          <p:cNvSpPr txBox="1"/>
          <p:nvPr/>
        </p:nvSpPr>
        <p:spPr>
          <a:xfrm>
            <a:off x="-1" y="0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 완료 상품 조회 </a:t>
            </a:r>
            <a:r>
              <a:rPr lang="ko-KR" altLang="en-US" dirty="0"/>
              <a:t>화면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17D0FD-50EB-4E74-A1EA-A67E487C7763}"/>
              </a:ext>
            </a:extLst>
          </p:cNvPr>
          <p:cNvSpPr/>
          <p:nvPr/>
        </p:nvSpPr>
        <p:spPr>
          <a:xfrm>
            <a:off x="4770581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EC9E54F-FCDD-49D0-A875-82D05A231C08}"/>
              </a:ext>
            </a:extLst>
          </p:cNvPr>
          <p:cNvSpPr/>
          <p:nvPr/>
        </p:nvSpPr>
        <p:spPr>
          <a:xfrm>
            <a:off x="157018" y="724932"/>
            <a:ext cx="5791202" cy="53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3B9450-5603-430B-AC3B-01D9AECB15DE}"/>
              </a:ext>
            </a:extLst>
          </p:cNvPr>
          <p:cNvSpPr/>
          <p:nvPr/>
        </p:nvSpPr>
        <p:spPr>
          <a:xfrm>
            <a:off x="73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2537C5-D4F9-4513-8F38-D507ADEE32DE}"/>
              </a:ext>
            </a:extLst>
          </p:cNvPr>
          <p:cNvGrpSpPr/>
          <p:nvPr/>
        </p:nvGrpSpPr>
        <p:grpSpPr>
          <a:xfrm>
            <a:off x="341745" y="892091"/>
            <a:ext cx="5432134" cy="1236077"/>
            <a:chOff x="341745" y="892091"/>
            <a:chExt cx="5432134" cy="123607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6E6410-49D6-4534-9279-E654680FD69D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02D79B4-6FF0-4D15-8E5B-D9535121574E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21EDC3-95DB-4375-B9AF-DA4EECE74B17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6D23BB-ED62-49D7-A419-36E21D6D4E75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42CB9F-3C31-435D-9CF2-462B74F32125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B45369-9D36-47DD-B124-47C5617EF0FE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판매된 수량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284114-BEE2-4592-A82D-B650E7A22EED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7DC20C-440C-487E-A9A0-43AE4E22E6DF}"/>
              </a:ext>
            </a:extLst>
          </p:cNvPr>
          <p:cNvGrpSpPr/>
          <p:nvPr/>
        </p:nvGrpSpPr>
        <p:grpSpPr>
          <a:xfrm>
            <a:off x="341745" y="2235061"/>
            <a:ext cx="5432134" cy="1236077"/>
            <a:chOff x="341745" y="892091"/>
            <a:chExt cx="5432134" cy="123607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8F5879-5EC0-4121-91D2-E37E6D3D424F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92341C5-16D4-4E86-AC83-689C41DDF484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5A4D2B-F73D-4E6F-820A-9D0EC30BF166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E201A2F-BC4E-4729-8B0A-1178EDF4813F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2C62C4-4C18-45B1-932B-59916F039C8A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CA0D51-A31A-487E-9638-D17D173FD3E5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판매된 수량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A2F840-5141-4B65-BE41-3F9EB209CCBA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EFB895C-E488-4D8F-81D9-4BD9487A694F}"/>
              </a:ext>
            </a:extLst>
          </p:cNvPr>
          <p:cNvGrpSpPr/>
          <p:nvPr/>
        </p:nvGrpSpPr>
        <p:grpSpPr>
          <a:xfrm>
            <a:off x="341745" y="3580196"/>
            <a:ext cx="5432134" cy="1236077"/>
            <a:chOff x="341745" y="892091"/>
            <a:chExt cx="5432134" cy="123607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CD90A4-4EE8-413A-BACF-85F4D954CCB9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E5B22B5-6C9B-46E2-968E-7AFC3F1020A4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9C41F5-6976-4023-B023-65AAC4E2F815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43D4BD-9F0D-4D00-8032-2220CF31DFB2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8484704-5DFF-4EB8-B230-AE57600788C8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B424DD0-452C-435C-B31A-E8856679E644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판매된 수량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F0233-6238-4BC2-83F6-960A160E5381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7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326</Words>
  <Application>Microsoft Office PowerPoint</Application>
  <PresentationFormat>와이드스크린</PresentationFormat>
  <Paragraphs>204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영찬</dc:creator>
  <cp:lastModifiedBy>김 영찬</cp:lastModifiedBy>
  <cp:revision>1</cp:revision>
  <dcterms:created xsi:type="dcterms:W3CDTF">2022-04-30T16:42:41Z</dcterms:created>
  <dcterms:modified xsi:type="dcterms:W3CDTF">2022-05-01T06:29:26Z</dcterms:modified>
</cp:coreProperties>
</file>