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6B8D3-0325-4955-8E2D-1516E2B74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380D4-3BD9-42BB-B49D-3C344B07A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0F443-1F8A-44F2-B1EF-DEA7D841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698A7-C37C-4086-98E8-E38CFE38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B09C-9C51-497D-89F0-EE91CA9B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0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0386-E6EB-45DA-AACB-31631C10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37C3A-8AA6-47F6-9321-28556C2B5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5FA85-31CE-4E6F-9974-BDDFE23A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43AE8-5A76-4133-B80D-1E766826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2271A-1D56-4BF5-ACAD-5716D4BB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06D3E-3EBE-4D04-AE4C-8F2A12F3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FA4C1-066F-4779-B4EC-3C74FE61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F837D-08B5-4BDA-B60D-CBACCBA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67820-FE51-41FB-A002-6C84CD62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81567-C2DA-4F08-A588-C952F1D1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7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759DB-0622-4553-8FE5-AB289746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C9BF6-50C5-4F66-9882-83B2A271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B77D6-F5F0-4202-98A3-CBF6D99C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F41EB-B5DE-477B-B041-9944E70E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CA2F9-29A0-4515-87B8-EABF20AE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3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B7E9D-CDF7-416A-B2D7-3AEBF65C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A709D-9542-42F6-8A21-405BA13B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57167-BBA5-41E7-BAA4-52F98067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7F8F8-9DF5-4A9F-BFFF-1B909A42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8AA1A-5595-4985-9005-9C7B9C8E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A0C2-331E-4C2F-B245-8E14296E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76E3-CAFE-476F-ABF8-9463FE1A4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9A32F-0E0C-490C-9336-31A395476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B4591-E046-4299-B5DF-17216F38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283EE-C511-4FA1-A9E6-7C98D016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0911D-D6E6-4C99-BE4F-286FE253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8B69A-6BDC-40FB-9AE3-AD0793A7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92330-98DA-47F6-A848-EA89926B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4021C-A8C9-4DC6-A4D2-551A3764A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5C13E-A012-4A39-8E8E-9A209964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F8E8F-7BA6-447F-A7D4-CE22D319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B7E42E-BA33-4E78-9427-E1B93C00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C91E9-B175-49A9-AAE5-FABC7072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B7D461-FD77-4649-9A9C-3325447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0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945B3-454C-4C73-8394-A3521115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76DD9A-E13A-400F-B47F-792D3264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28F9F4-D91A-497C-BCA1-8ADC3990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8665F-8930-4445-B933-C898F8FC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F189CC-5F71-4420-9190-D65DDD13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CDD02-AB79-475F-A8F8-FDB1FF0C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9E867-B268-49E5-9BB9-5DA0E7FB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9C582-7951-4A11-B0E1-5E55CE83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C4F55-9597-412F-A4AF-43DEA301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91D8B-B6DA-4ED3-9867-DC9BCABC6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6EEE3-E2FA-4734-9EEE-CE3B4259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CF381-6680-441E-A8EC-334A9E7F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EA04E-7933-406C-A780-91BAE9BA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6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4831-9037-4DEF-8848-2BE9E59B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C430D-B091-4732-B010-A83E9CF54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EB3BF-F6BA-451A-A7FF-9D86131B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9D5D0-D68A-4525-862D-DD818157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962B5-243F-4574-8998-C61361AA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A9940-118B-4C3A-B2FC-772917BC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6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571DA-314D-4F24-AEA5-24F4892D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6CA2A-8D21-4861-9B52-F54F5521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EA1F7-08C8-4903-8D88-9F23E01A6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79CE-3358-40E0-BFC3-0E2DE6E7788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5EB97-B73D-4D81-AA45-26AAC36D6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A61C7-A540-4543-BC46-07B022CA3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2C8C-C2C5-4CD7-AD08-4F8A5EEA9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E976DC-A9A0-48FD-A1F2-C325EAA665A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5EE009-7F63-47D7-B527-0A46CC4B0E03}"/>
              </a:ext>
            </a:extLst>
          </p:cNvPr>
          <p:cNvSpPr txBox="1"/>
          <p:nvPr/>
        </p:nvSpPr>
        <p:spPr>
          <a:xfrm>
            <a:off x="-1" y="0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조회 화면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17D0FD-50EB-4E74-A1EA-A67E487C7763}"/>
              </a:ext>
            </a:extLst>
          </p:cNvPr>
          <p:cNvSpPr/>
          <p:nvPr/>
        </p:nvSpPr>
        <p:spPr>
          <a:xfrm>
            <a:off x="4770581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EC9E54F-FCDD-49D0-A875-82D05A231C08}"/>
              </a:ext>
            </a:extLst>
          </p:cNvPr>
          <p:cNvSpPr/>
          <p:nvPr/>
        </p:nvSpPr>
        <p:spPr>
          <a:xfrm>
            <a:off x="157018" y="724932"/>
            <a:ext cx="5791202" cy="535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3B9450-5603-430B-AC3B-01D9AECB15DE}"/>
              </a:ext>
            </a:extLst>
          </p:cNvPr>
          <p:cNvSpPr/>
          <p:nvPr/>
        </p:nvSpPr>
        <p:spPr>
          <a:xfrm>
            <a:off x="738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2537C5-D4F9-4513-8F38-D507ADEE32DE}"/>
              </a:ext>
            </a:extLst>
          </p:cNvPr>
          <p:cNvGrpSpPr/>
          <p:nvPr/>
        </p:nvGrpSpPr>
        <p:grpSpPr>
          <a:xfrm>
            <a:off x="341745" y="892091"/>
            <a:ext cx="5432134" cy="1236077"/>
            <a:chOff x="341745" y="892091"/>
            <a:chExt cx="5432134" cy="123607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6E6410-49D6-4534-9279-E654680FD69D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02D79B4-6FF0-4D15-8E5B-D9535121574E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21EDC3-95DB-4375-B9AF-DA4EECE74B17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6D23BB-ED62-49D7-A419-36E21D6D4E75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42CB9F-3C31-435D-9CF2-462B74F32125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6B45369-9D36-47DD-B124-47C5617EF0FE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284114-BEE2-4592-A82D-B650E7A22EED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 구매 만족도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7DC20C-440C-487E-A9A0-43AE4E22E6DF}"/>
              </a:ext>
            </a:extLst>
          </p:cNvPr>
          <p:cNvGrpSpPr/>
          <p:nvPr/>
        </p:nvGrpSpPr>
        <p:grpSpPr>
          <a:xfrm>
            <a:off x="341745" y="2235061"/>
            <a:ext cx="5432134" cy="1236077"/>
            <a:chOff x="341745" y="892091"/>
            <a:chExt cx="5432134" cy="123607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8F5879-5EC0-4121-91D2-E37E6D3D424F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92341C5-16D4-4E86-AC83-689C41DDF484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5A4D2B-F73D-4E6F-820A-9D0EC30BF166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E201A2F-BC4E-4729-8B0A-1178EDF4813F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02C62C4-4C18-45B1-932B-59916F039C8A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CA0D51-A31A-487E-9638-D17D173FD3E5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A2F840-5141-4B65-BE41-3F9EB209CCBA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EFB895C-E488-4D8F-81D9-4BD9487A694F}"/>
              </a:ext>
            </a:extLst>
          </p:cNvPr>
          <p:cNvGrpSpPr/>
          <p:nvPr/>
        </p:nvGrpSpPr>
        <p:grpSpPr>
          <a:xfrm>
            <a:off x="341745" y="3580196"/>
            <a:ext cx="5432134" cy="1236077"/>
            <a:chOff x="341745" y="892091"/>
            <a:chExt cx="5432134" cy="123607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CD90A4-4EE8-413A-BACF-85F4D954CCB9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E5B22B5-6C9B-46E2-968E-7AFC3F1020A4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9C41F5-6976-4023-B023-65AAC4E2F815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43D4BD-9F0D-4D00-8032-2220CF31DFB2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8484704-5DFF-4EB8-B230-AE57600788C8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B424DD0-452C-435C-B31A-E8856679E644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59F0233-6238-4BC2-83F6-960A160E5381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</a:t>
                </a:r>
                <a:r>
                  <a:rPr lang="ko-KR" altLang="en-US"/>
                  <a:t>균 </a:t>
                </a:r>
                <a:r>
                  <a:rPr lang="ko-KR" altLang="en-US" dirty="0"/>
                  <a:t>구매 만족도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06407BF-D5B8-73FB-12B1-45C1898764F1}"/>
              </a:ext>
            </a:extLst>
          </p:cNvPr>
          <p:cNvSpPr txBox="1"/>
          <p:nvPr/>
        </p:nvSpPr>
        <p:spPr>
          <a:xfrm>
            <a:off x="2087417" y="1704875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D283F-4C20-EC21-56BF-F9261BD98173}"/>
              </a:ext>
            </a:extLst>
          </p:cNvPr>
          <p:cNvSpPr txBox="1"/>
          <p:nvPr/>
        </p:nvSpPr>
        <p:spPr>
          <a:xfrm>
            <a:off x="2087417" y="3053745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73AE2-D88B-911D-F203-D0BC17CD8553}"/>
              </a:ext>
            </a:extLst>
          </p:cNvPr>
          <p:cNvSpPr txBox="1"/>
          <p:nvPr/>
        </p:nvSpPr>
        <p:spPr>
          <a:xfrm>
            <a:off x="2087417" y="4398880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FF6073-13FB-28C7-B68D-ADA6F624DCEF}"/>
              </a:ext>
            </a:extLst>
          </p:cNvPr>
          <p:cNvSpPr/>
          <p:nvPr/>
        </p:nvSpPr>
        <p:spPr>
          <a:xfrm>
            <a:off x="6105238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E514D94-D2E5-F05F-CD24-47F1D3AF1EC9}"/>
              </a:ext>
            </a:extLst>
          </p:cNvPr>
          <p:cNvSpPr/>
          <p:nvPr/>
        </p:nvSpPr>
        <p:spPr>
          <a:xfrm>
            <a:off x="6169889" y="6446921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332FA6-2A1B-0160-50E8-DCBD7C3FCCD7}"/>
              </a:ext>
            </a:extLst>
          </p:cNvPr>
          <p:cNvSpPr/>
          <p:nvPr/>
        </p:nvSpPr>
        <p:spPr>
          <a:xfrm>
            <a:off x="10842975" y="101478"/>
            <a:ext cx="1228437" cy="360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5BC358-C9AF-0BD4-A389-430BD440D390}"/>
              </a:ext>
            </a:extLst>
          </p:cNvPr>
          <p:cNvSpPr/>
          <p:nvPr/>
        </p:nvSpPr>
        <p:spPr>
          <a:xfrm>
            <a:off x="6243780" y="724932"/>
            <a:ext cx="5791202" cy="535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DF7110D-59BC-C68F-5D09-E18B5135359B}"/>
              </a:ext>
            </a:extLst>
          </p:cNvPr>
          <p:cNvGrpSpPr/>
          <p:nvPr/>
        </p:nvGrpSpPr>
        <p:grpSpPr>
          <a:xfrm>
            <a:off x="6437171" y="895402"/>
            <a:ext cx="5432134" cy="1236077"/>
            <a:chOff x="341745" y="892091"/>
            <a:chExt cx="5432134" cy="123607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EBB489A-F032-0696-32B4-1A7C46F9BADB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1C5ECB55-56B2-2EC7-A053-DD372D1CCB28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5FDC9AD-64F7-5B37-74D7-D90EF516C39D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C78E03E-1ADB-888A-1A66-0CF7FCBE0440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603CAB5-1E53-6CD9-70D5-046C4E1E33FE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017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F7FB68-D3B5-C0BB-B909-7A592D9D1518}"/>
                  </a:ext>
                </a:extLst>
              </p:cNvPr>
              <p:cNvSpPr txBox="1"/>
              <p:nvPr/>
            </p:nvSpPr>
            <p:spPr>
              <a:xfrm>
                <a:off x="2087418" y="989618"/>
                <a:ext cx="697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9BD61FE-CEE0-509D-785D-B222F39E5783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 구매 만족도</a:t>
                </a:r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B229005-C3F1-4BBF-F9E1-3C3E43C5B44E}"/>
              </a:ext>
            </a:extLst>
          </p:cNvPr>
          <p:cNvGrpSpPr/>
          <p:nvPr/>
        </p:nvGrpSpPr>
        <p:grpSpPr>
          <a:xfrm>
            <a:off x="6437171" y="2235061"/>
            <a:ext cx="5432134" cy="1236077"/>
            <a:chOff x="341745" y="892091"/>
            <a:chExt cx="5432134" cy="123607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1A576DC-EDAD-6AEF-4ADC-02CE76DFAE48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D37E712-BB0E-5A01-A4F2-20FE87DB7D5C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E532890-10EB-E5B1-B6B6-34AE2A90F774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05CD3EE-A7B7-3534-BAA0-964DE7552F25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2428EAD-8600-496A-0919-CA07DD881180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7475AFE-6A2F-55F7-F53A-F4264C516285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6828225-03B6-4702-4B95-1870577FA7C7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 구매 만족도</a:t>
                </a: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5E6C069-409F-DB40-E085-20B5C239068F}"/>
              </a:ext>
            </a:extLst>
          </p:cNvPr>
          <p:cNvGrpSpPr/>
          <p:nvPr/>
        </p:nvGrpSpPr>
        <p:grpSpPr>
          <a:xfrm>
            <a:off x="6419272" y="3583109"/>
            <a:ext cx="5432134" cy="1236077"/>
            <a:chOff x="341745" y="892091"/>
            <a:chExt cx="5432134" cy="1236077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1CF3764-C2B2-7521-10B0-90E2C1464B4F}"/>
                </a:ext>
              </a:extLst>
            </p:cNvPr>
            <p:cNvSpPr/>
            <p:nvPr/>
          </p:nvSpPr>
          <p:spPr>
            <a:xfrm>
              <a:off x="341745" y="892091"/>
              <a:ext cx="5432134" cy="12360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4542D712-BEA4-B324-49D5-28876FAE83E5}"/>
                </a:ext>
              </a:extLst>
            </p:cNvPr>
            <p:cNvGrpSpPr/>
            <p:nvPr/>
          </p:nvGrpSpPr>
          <p:grpSpPr>
            <a:xfrm>
              <a:off x="434109" y="989618"/>
              <a:ext cx="4336471" cy="1090489"/>
              <a:chOff x="434109" y="989618"/>
              <a:chExt cx="4336471" cy="109048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3285343-2408-3B97-B244-E2F5E6E4E192}"/>
                  </a:ext>
                </a:extLst>
              </p:cNvPr>
              <p:cNvSpPr txBox="1"/>
              <p:nvPr/>
            </p:nvSpPr>
            <p:spPr>
              <a:xfrm>
                <a:off x="434109" y="989618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상품명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5C91A92-ABFC-8248-18C9-9223A5D905C2}"/>
                  </a:ext>
                </a:extLst>
              </p:cNvPr>
              <p:cNvSpPr txBox="1"/>
              <p:nvPr/>
            </p:nvSpPr>
            <p:spPr>
              <a:xfrm>
                <a:off x="434109" y="1358950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제작회사명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320D071-3ADC-0F0A-4C2B-EF9095DB59C2}"/>
                  </a:ext>
                </a:extLst>
              </p:cNvPr>
              <p:cNvSpPr txBox="1"/>
              <p:nvPr/>
            </p:nvSpPr>
            <p:spPr>
              <a:xfrm>
                <a:off x="434109" y="171077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판매자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87B6285-F0F4-99FC-D966-ED888A04859B}"/>
                  </a:ext>
                </a:extLst>
              </p:cNvPr>
              <p:cNvSpPr txBox="1"/>
              <p:nvPr/>
            </p:nvSpPr>
            <p:spPr>
              <a:xfrm>
                <a:off x="2087417" y="989618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가격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58251F3-F670-3C28-BD61-98079CD1BEDA}"/>
                  </a:ext>
                </a:extLst>
              </p:cNvPr>
              <p:cNvSpPr txBox="1"/>
              <p:nvPr/>
            </p:nvSpPr>
            <p:spPr>
              <a:xfrm>
                <a:off x="2087417" y="1358950"/>
                <a:ext cx="268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 구매 만족도</a:t>
                </a:r>
              </a:p>
            </p:txBody>
          </p: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D486C768-7260-B293-9099-1FDCF1C42E3C}"/>
              </a:ext>
            </a:extLst>
          </p:cNvPr>
          <p:cNvSpPr txBox="1"/>
          <p:nvPr/>
        </p:nvSpPr>
        <p:spPr>
          <a:xfrm>
            <a:off x="8182843" y="1707456"/>
            <a:ext cx="10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FBEDFA3-6D46-98BB-D9B4-C36D0EA7DD07}"/>
              </a:ext>
            </a:extLst>
          </p:cNvPr>
          <p:cNvSpPr txBox="1"/>
          <p:nvPr/>
        </p:nvSpPr>
        <p:spPr>
          <a:xfrm>
            <a:off x="8182843" y="3052713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6F6C72-E91A-EE8E-BF59-A8D9CD00DB1A}"/>
              </a:ext>
            </a:extLst>
          </p:cNvPr>
          <p:cNvSpPr txBox="1"/>
          <p:nvPr/>
        </p:nvSpPr>
        <p:spPr>
          <a:xfrm>
            <a:off x="8164944" y="440556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AFC86A5-4C39-9B4A-E33F-4A9E80118515}"/>
              </a:ext>
            </a:extLst>
          </p:cNvPr>
          <p:cNvSpPr txBox="1"/>
          <p:nvPr/>
        </p:nvSpPr>
        <p:spPr>
          <a:xfrm>
            <a:off x="6105238" y="10405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조회 화면</a:t>
            </a:r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B2C212BC-2465-CF54-D081-AB9ECE3D1964}"/>
              </a:ext>
            </a:extLst>
          </p:cNvPr>
          <p:cNvSpPr/>
          <p:nvPr/>
        </p:nvSpPr>
        <p:spPr>
          <a:xfrm rot="5400000">
            <a:off x="7278498" y="2175239"/>
            <a:ext cx="1018095" cy="943084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19095E-1A4F-5D3B-BD98-AB73D3A5F963}"/>
              </a:ext>
            </a:extLst>
          </p:cNvPr>
          <p:cNvSpPr/>
          <p:nvPr/>
        </p:nvSpPr>
        <p:spPr>
          <a:xfrm>
            <a:off x="8250944" y="2131479"/>
            <a:ext cx="2455534" cy="15462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3A010BE-437C-245C-155C-D8CA64C67DD0}"/>
              </a:ext>
            </a:extLst>
          </p:cNvPr>
          <p:cNvSpPr txBox="1"/>
          <p:nvPr/>
        </p:nvSpPr>
        <p:spPr>
          <a:xfrm>
            <a:off x="8376233" y="2726407"/>
            <a:ext cx="220063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환불 신청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DE990D5-58AE-D795-C0B7-70F201FFAF7F}"/>
              </a:ext>
            </a:extLst>
          </p:cNvPr>
          <p:cNvSpPr txBox="1"/>
          <p:nvPr/>
        </p:nvSpPr>
        <p:spPr>
          <a:xfrm>
            <a:off x="8376233" y="2237317"/>
            <a:ext cx="220063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구매 만족도 평가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C16A144-740C-20DF-1F1D-CC40ED7C4285}"/>
              </a:ext>
            </a:extLst>
          </p:cNvPr>
          <p:cNvSpPr txBox="1"/>
          <p:nvPr/>
        </p:nvSpPr>
        <p:spPr>
          <a:xfrm>
            <a:off x="8376232" y="3191397"/>
            <a:ext cx="220064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삭제</a:t>
            </a:r>
          </a:p>
        </p:txBody>
      </p:sp>
    </p:spTree>
    <p:extLst>
      <p:ext uri="{BB962C8B-B14F-4D97-AF65-F5344CB8AC3E}">
        <p14:creationId xmlns:p14="http://schemas.microsoft.com/office/powerpoint/2010/main" val="360647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9D9334-DA65-4004-BFBD-71786D43A87B}"/>
              </a:ext>
            </a:extLst>
          </p:cNvPr>
          <p:cNvSpPr/>
          <p:nvPr/>
        </p:nvSpPr>
        <p:spPr>
          <a:xfrm>
            <a:off x="1161471" y="724931"/>
            <a:ext cx="2669309" cy="360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FD6204-A233-4547-96B0-7BF28A5D304D}"/>
              </a:ext>
            </a:extLst>
          </p:cNvPr>
          <p:cNvSpPr/>
          <p:nvPr/>
        </p:nvSpPr>
        <p:spPr>
          <a:xfrm>
            <a:off x="3923144" y="724931"/>
            <a:ext cx="706582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D14805-E47B-4E93-AC93-340C1E6B1751}"/>
              </a:ext>
            </a:extLst>
          </p:cNvPr>
          <p:cNvSpPr/>
          <p:nvPr/>
        </p:nvSpPr>
        <p:spPr>
          <a:xfrm>
            <a:off x="4770581" y="724931"/>
            <a:ext cx="706582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02CC1-0496-4428-9BBC-CBF898ACF7DB}"/>
              </a:ext>
            </a:extLst>
          </p:cNvPr>
          <p:cNvSpPr txBox="1"/>
          <p:nvPr/>
        </p:nvSpPr>
        <p:spPr>
          <a:xfrm>
            <a:off x="1302326" y="3436049"/>
            <a:ext cx="13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판매자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D449CF-7B21-440E-A370-29E27F8CFADF}"/>
              </a:ext>
            </a:extLst>
          </p:cNvPr>
          <p:cNvSpPr/>
          <p:nvPr/>
        </p:nvSpPr>
        <p:spPr>
          <a:xfrm>
            <a:off x="1302326" y="1348384"/>
            <a:ext cx="3468255" cy="18279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상품이미지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A23D3D-6E7A-4E26-98E8-109E3E43B344}"/>
              </a:ext>
            </a:extLst>
          </p:cNvPr>
          <p:cNvSpPr txBox="1"/>
          <p:nvPr/>
        </p:nvSpPr>
        <p:spPr>
          <a:xfrm>
            <a:off x="3271979" y="3436049"/>
            <a:ext cx="135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평균 구매 만족도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3AA412-FE67-443B-9EA1-2F0F522F0DD4}"/>
              </a:ext>
            </a:extLst>
          </p:cNvPr>
          <p:cNvGrpSpPr/>
          <p:nvPr/>
        </p:nvGrpSpPr>
        <p:grpSpPr>
          <a:xfrm>
            <a:off x="-1" y="0"/>
            <a:ext cx="6096001" cy="6858000"/>
            <a:chOff x="-1" y="0"/>
            <a:chExt cx="609600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7AA47D-2E3C-4152-9979-FF3A9BF307B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7D8EA-47BF-4AF2-A08F-E4E841CBAF41}"/>
                </a:ext>
              </a:extLst>
            </p:cNvPr>
            <p:cNvSpPr txBox="1"/>
            <p:nvPr/>
          </p:nvSpPr>
          <p:spPr>
            <a:xfrm>
              <a:off x="-1" y="0"/>
              <a:ext cx="2299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판매 통계 화면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62311C-C3AC-474A-ADA3-5EBED8275B48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A80FA4-60FC-4DE5-A62D-97D1C1BA66F2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4E2131-4F91-49EA-A653-3DE4ED727684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373E41-5A6B-45C1-AB41-3376AB4990C4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557F10-B198-46E4-97F2-413D26D4518D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CE3246-58F0-4AD0-AB6D-B8281C8539AF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059202-6D6F-4B80-BC0B-C0877E5DCC70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5E7A68-23CF-46BF-9D90-2B1966897AC8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06CE-304B-45AD-BD42-FFF38AB28FD8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3D0B06-CFE9-4B89-98B3-254EC8B5B255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48F7C6-CD6A-4DB8-AD3C-AF9B900261A7}"/>
                </a:ext>
              </a:extLst>
            </p:cNvPr>
            <p:cNvSpPr/>
            <p:nvPr/>
          </p:nvSpPr>
          <p:spPr>
            <a:xfrm>
              <a:off x="1413164" y="3374909"/>
              <a:ext cx="3216562" cy="2373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2C0480-D462-4AC9-B919-9B5E89DF88A7}"/>
                </a:ext>
              </a:extLst>
            </p:cNvPr>
            <p:cNvSpPr/>
            <p:nvPr/>
          </p:nvSpPr>
          <p:spPr>
            <a:xfrm>
              <a:off x="1560942" y="3485499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0584DD-B8EF-43CF-8E55-7A5F351F9EE0}"/>
                </a:ext>
              </a:extLst>
            </p:cNvPr>
            <p:cNvSpPr/>
            <p:nvPr/>
          </p:nvSpPr>
          <p:spPr>
            <a:xfrm>
              <a:off x="1560942" y="4612547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84B322E-B166-B6CC-04A4-22F8B0056151}"/>
              </a:ext>
            </a:extLst>
          </p:cNvPr>
          <p:cNvSpPr txBox="1"/>
          <p:nvPr/>
        </p:nvSpPr>
        <p:spPr>
          <a:xfrm>
            <a:off x="2443456" y="3601472"/>
            <a:ext cx="118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총액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6D84C2-61DE-D8E2-DFB9-6B353459AC67}"/>
              </a:ext>
            </a:extLst>
          </p:cNvPr>
          <p:cNvSpPr txBox="1"/>
          <p:nvPr/>
        </p:nvSpPr>
        <p:spPr>
          <a:xfrm>
            <a:off x="2331890" y="4053164"/>
            <a:ext cx="14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1,000,000</a:t>
            </a:r>
            <a:r>
              <a:rPr lang="ko-KR" altLang="en-US" dirty="0"/>
              <a:t>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E70A65-D810-7F27-CCEE-787AA15885C1}"/>
              </a:ext>
            </a:extLst>
          </p:cNvPr>
          <p:cNvSpPr/>
          <p:nvPr/>
        </p:nvSpPr>
        <p:spPr>
          <a:xfrm>
            <a:off x="1543625" y="1700652"/>
            <a:ext cx="2955639" cy="1025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 통계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67D8DA-87E0-C619-6D07-CADC14F0A353}"/>
              </a:ext>
            </a:extLst>
          </p:cNvPr>
          <p:cNvSpPr txBox="1"/>
          <p:nvPr/>
        </p:nvSpPr>
        <p:spPr>
          <a:xfrm>
            <a:off x="2036617" y="4723998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구매 만족도</a:t>
            </a: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77D15596-3020-D8A3-9E9A-820CB735DCCB}"/>
              </a:ext>
            </a:extLst>
          </p:cNvPr>
          <p:cNvSpPr/>
          <p:nvPr/>
        </p:nvSpPr>
        <p:spPr>
          <a:xfrm>
            <a:off x="2158939" y="5223618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별: 꼭짓점 5개 76">
            <a:extLst>
              <a:ext uri="{FF2B5EF4-FFF2-40B4-BE49-F238E27FC236}">
                <a16:creationId xmlns:a16="http://schemas.microsoft.com/office/drawing/2014/main" id="{653292CB-DDDE-7D6D-3452-F10C35A95970}"/>
              </a:ext>
            </a:extLst>
          </p:cNvPr>
          <p:cNvSpPr/>
          <p:nvPr/>
        </p:nvSpPr>
        <p:spPr>
          <a:xfrm>
            <a:off x="2528764" y="5225539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별: 꼭짓점 5개 77">
            <a:extLst>
              <a:ext uri="{FF2B5EF4-FFF2-40B4-BE49-F238E27FC236}">
                <a16:creationId xmlns:a16="http://schemas.microsoft.com/office/drawing/2014/main" id="{30F5AD04-E847-3432-FD52-7BD73165B882}"/>
              </a:ext>
            </a:extLst>
          </p:cNvPr>
          <p:cNvSpPr/>
          <p:nvPr/>
        </p:nvSpPr>
        <p:spPr>
          <a:xfrm>
            <a:off x="2901333" y="5223618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별: 꼭짓점 5개 78">
            <a:extLst>
              <a:ext uri="{FF2B5EF4-FFF2-40B4-BE49-F238E27FC236}">
                <a16:creationId xmlns:a16="http://schemas.microsoft.com/office/drawing/2014/main" id="{88ED99A4-E5A3-FDCE-3274-63871A825825}"/>
              </a:ext>
            </a:extLst>
          </p:cNvPr>
          <p:cNvSpPr/>
          <p:nvPr/>
        </p:nvSpPr>
        <p:spPr>
          <a:xfrm>
            <a:off x="3274950" y="5223981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별: 꼭짓점 5개 79">
            <a:extLst>
              <a:ext uri="{FF2B5EF4-FFF2-40B4-BE49-F238E27FC236}">
                <a16:creationId xmlns:a16="http://schemas.microsoft.com/office/drawing/2014/main" id="{1384DD4B-0E56-8E01-2988-9CE546282B10}"/>
              </a:ext>
            </a:extLst>
          </p:cNvPr>
          <p:cNvSpPr/>
          <p:nvPr/>
        </p:nvSpPr>
        <p:spPr>
          <a:xfrm>
            <a:off x="3643727" y="5223617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A39B8E-D43E-D408-0139-A87A4568AE1C}"/>
              </a:ext>
            </a:extLst>
          </p:cNvPr>
          <p:cNvGrpSpPr/>
          <p:nvPr/>
        </p:nvGrpSpPr>
        <p:grpSpPr>
          <a:xfrm>
            <a:off x="6108862" y="0"/>
            <a:ext cx="6096001" cy="6858000"/>
            <a:chOff x="-1" y="0"/>
            <a:chExt cx="6096001" cy="68580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0D77648-9678-B787-7AB1-C571BD806DD8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C972EAC-20F6-17A4-81BB-17A602044EEA}"/>
                </a:ext>
              </a:extLst>
            </p:cNvPr>
            <p:cNvSpPr txBox="1"/>
            <p:nvPr/>
          </p:nvSpPr>
          <p:spPr>
            <a:xfrm>
              <a:off x="-1" y="0"/>
              <a:ext cx="2299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상품 구매 통계 화면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37EE1A1-B2C2-22AB-8125-73513200E1D3}"/>
                </a:ext>
              </a:extLst>
            </p:cNvPr>
            <p:cNvSpPr/>
            <p:nvPr/>
          </p:nvSpPr>
          <p:spPr>
            <a:xfrm>
              <a:off x="4770581" y="101478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C6ECA6A-68D8-86BD-F289-40FC4FDFCF1B}"/>
                </a:ext>
              </a:extLst>
            </p:cNvPr>
            <p:cNvSpPr/>
            <p:nvPr/>
          </p:nvSpPr>
          <p:spPr>
            <a:xfrm>
              <a:off x="1150130" y="1186627"/>
              <a:ext cx="3795739" cy="52094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D750125-8729-274F-69E7-5E7FCACBA4E9}"/>
                </a:ext>
              </a:extLst>
            </p:cNvPr>
            <p:cNvSpPr/>
            <p:nvPr/>
          </p:nvSpPr>
          <p:spPr>
            <a:xfrm>
              <a:off x="73889" y="6446921"/>
              <a:ext cx="1228437" cy="360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탈퇴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D16CCDE-843C-D945-C1B8-44E01BAE7B06}"/>
                </a:ext>
              </a:extLst>
            </p:cNvPr>
            <p:cNvSpPr txBox="1"/>
            <p:nvPr/>
          </p:nvSpPr>
          <p:spPr>
            <a:xfrm>
              <a:off x="1302326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47AB62-2B6D-87C0-3F2A-729F073E14FC}"/>
                </a:ext>
              </a:extLst>
            </p:cNvPr>
            <p:cNvSpPr txBox="1"/>
            <p:nvPr/>
          </p:nvSpPr>
          <p:spPr>
            <a:xfrm>
              <a:off x="1302326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제작회사명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7C0355-7024-4B85-3D02-0213DC4FD095}"/>
                </a:ext>
              </a:extLst>
            </p:cNvPr>
            <p:cNvSpPr txBox="1"/>
            <p:nvPr/>
          </p:nvSpPr>
          <p:spPr>
            <a:xfrm>
              <a:off x="1302326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가격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BDD5CFB-A914-2381-680B-11A807B30189}"/>
                </a:ext>
              </a:extLst>
            </p:cNvPr>
            <p:cNvSpPr txBox="1"/>
            <p:nvPr/>
          </p:nvSpPr>
          <p:spPr>
            <a:xfrm>
              <a:off x="1302326" y="4881601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남은 수량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D05F618-9586-7B61-CF55-98ECAE0C6B63}"/>
                </a:ext>
              </a:extLst>
            </p:cNvPr>
            <p:cNvSpPr txBox="1"/>
            <p:nvPr/>
          </p:nvSpPr>
          <p:spPr>
            <a:xfrm>
              <a:off x="3271979" y="3805256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추가 상품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DC6F156-CF79-69D9-A0BF-9F054C7DD3DA}"/>
                </a:ext>
              </a:extLst>
            </p:cNvPr>
            <p:cNvSpPr txBox="1"/>
            <p:nvPr/>
          </p:nvSpPr>
          <p:spPr>
            <a:xfrm>
              <a:off x="3271979" y="4160980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추가상품 가격</a:t>
              </a:r>
              <a:endParaRPr lang="ko-KR" altLang="en-US" sz="12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845C5B-79B0-2932-14EC-187C5C176BF6}"/>
                </a:ext>
              </a:extLst>
            </p:cNvPr>
            <p:cNvSpPr txBox="1"/>
            <p:nvPr/>
          </p:nvSpPr>
          <p:spPr>
            <a:xfrm>
              <a:off x="3271979" y="4530187"/>
              <a:ext cx="1357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판매 종료일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C78CBE3-7A47-50EF-6CE4-2228E27966C9}"/>
                </a:ext>
              </a:extLst>
            </p:cNvPr>
            <p:cNvSpPr/>
            <p:nvPr/>
          </p:nvSpPr>
          <p:spPr>
            <a:xfrm>
              <a:off x="1413164" y="3374909"/>
              <a:ext cx="3216562" cy="2373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FEBD1C2-BF05-8409-35DD-1F8965848849}"/>
                </a:ext>
              </a:extLst>
            </p:cNvPr>
            <p:cNvSpPr/>
            <p:nvPr/>
          </p:nvSpPr>
          <p:spPr>
            <a:xfrm>
              <a:off x="1560942" y="3485499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515252F-5135-856C-C99F-8E2F4A7B5AED}"/>
                </a:ext>
              </a:extLst>
            </p:cNvPr>
            <p:cNvSpPr/>
            <p:nvPr/>
          </p:nvSpPr>
          <p:spPr>
            <a:xfrm>
              <a:off x="1560942" y="4612547"/>
              <a:ext cx="2955639" cy="10255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8EF7BD-4983-FBAB-1094-EAA8AD6AD986}"/>
              </a:ext>
            </a:extLst>
          </p:cNvPr>
          <p:cNvSpPr/>
          <p:nvPr/>
        </p:nvSpPr>
        <p:spPr>
          <a:xfrm>
            <a:off x="7652488" y="1699400"/>
            <a:ext cx="2955639" cy="10255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통계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F136F2-28CC-D006-1A9F-617F64BCAABC}"/>
              </a:ext>
            </a:extLst>
          </p:cNvPr>
          <p:cNvSpPr txBox="1"/>
          <p:nvPr/>
        </p:nvSpPr>
        <p:spPr>
          <a:xfrm>
            <a:off x="8537310" y="3601472"/>
            <a:ext cx="118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총액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D8C3D6-861F-901A-53A1-F0593CB3E805}"/>
              </a:ext>
            </a:extLst>
          </p:cNvPr>
          <p:cNvSpPr txBox="1"/>
          <p:nvPr/>
        </p:nvSpPr>
        <p:spPr>
          <a:xfrm>
            <a:off x="8436324" y="4055052"/>
            <a:ext cx="14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2,000,000</a:t>
            </a:r>
            <a:r>
              <a:rPr lang="ko-KR" altLang="en-US" dirty="0"/>
              <a:t>원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82B7A3-CF60-5C7A-9028-5759AB969EE6}"/>
              </a:ext>
            </a:extLst>
          </p:cNvPr>
          <p:cNvSpPr txBox="1"/>
          <p:nvPr/>
        </p:nvSpPr>
        <p:spPr>
          <a:xfrm>
            <a:off x="8118924" y="4725169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구매 만족도</a:t>
            </a:r>
          </a:p>
        </p:txBody>
      </p:sp>
      <p:sp>
        <p:nvSpPr>
          <p:cNvPr id="101" name="별: 꼭짓점 5개 100">
            <a:extLst>
              <a:ext uri="{FF2B5EF4-FFF2-40B4-BE49-F238E27FC236}">
                <a16:creationId xmlns:a16="http://schemas.microsoft.com/office/drawing/2014/main" id="{40615B6C-B649-C5E9-30FE-A3C83DA6AED1}"/>
              </a:ext>
            </a:extLst>
          </p:cNvPr>
          <p:cNvSpPr/>
          <p:nvPr/>
        </p:nvSpPr>
        <p:spPr>
          <a:xfrm>
            <a:off x="9012328" y="5223617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별: 꼭짓점 5개 104">
            <a:extLst>
              <a:ext uri="{FF2B5EF4-FFF2-40B4-BE49-F238E27FC236}">
                <a16:creationId xmlns:a16="http://schemas.microsoft.com/office/drawing/2014/main" id="{0B533949-FC2A-457B-F28A-823E5DBA0AD9}"/>
              </a:ext>
            </a:extLst>
          </p:cNvPr>
          <p:cNvSpPr/>
          <p:nvPr/>
        </p:nvSpPr>
        <p:spPr>
          <a:xfrm>
            <a:off x="9378146" y="5225539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별: 꼭짓점 5개 105">
            <a:extLst>
              <a:ext uri="{FF2B5EF4-FFF2-40B4-BE49-F238E27FC236}">
                <a16:creationId xmlns:a16="http://schemas.microsoft.com/office/drawing/2014/main" id="{2E2BFACA-0EF9-F82F-BA4D-818F502EBCEC}"/>
              </a:ext>
            </a:extLst>
          </p:cNvPr>
          <p:cNvSpPr/>
          <p:nvPr/>
        </p:nvSpPr>
        <p:spPr>
          <a:xfrm>
            <a:off x="9741502" y="5224587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별: 꼭짓점 5개 106">
            <a:extLst>
              <a:ext uri="{FF2B5EF4-FFF2-40B4-BE49-F238E27FC236}">
                <a16:creationId xmlns:a16="http://schemas.microsoft.com/office/drawing/2014/main" id="{32C3FCD5-3C42-DF79-2E36-BF05040D62B5}"/>
              </a:ext>
            </a:extLst>
          </p:cNvPr>
          <p:cNvSpPr/>
          <p:nvPr/>
        </p:nvSpPr>
        <p:spPr>
          <a:xfrm>
            <a:off x="8644855" y="5225538"/>
            <a:ext cx="235956" cy="2632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별: 꼭짓점 5개 107">
            <a:extLst>
              <a:ext uri="{FF2B5EF4-FFF2-40B4-BE49-F238E27FC236}">
                <a16:creationId xmlns:a16="http://schemas.microsoft.com/office/drawing/2014/main" id="{CC0DE1BC-6803-F8C7-7DDF-EC1DB801855B}"/>
              </a:ext>
            </a:extLst>
          </p:cNvPr>
          <p:cNvSpPr/>
          <p:nvPr/>
        </p:nvSpPr>
        <p:spPr>
          <a:xfrm>
            <a:off x="8278210" y="5219130"/>
            <a:ext cx="235956" cy="263235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F7A7951-6F49-B987-D38D-9FE898F25B7B}"/>
              </a:ext>
            </a:extLst>
          </p:cNvPr>
          <p:cNvSpPr/>
          <p:nvPr/>
        </p:nvSpPr>
        <p:spPr>
          <a:xfrm>
            <a:off x="3894565" y="5881164"/>
            <a:ext cx="735161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09E3762-A436-AA0B-9434-E47065B5A5A1}"/>
              </a:ext>
            </a:extLst>
          </p:cNvPr>
          <p:cNvSpPr/>
          <p:nvPr/>
        </p:nvSpPr>
        <p:spPr>
          <a:xfrm>
            <a:off x="10003428" y="5881164"/>
            <a:ext cx="735161" cy="36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9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133</Words>
  <Application>Microsoft Office PowerPoint</Application>
  <PresentationFormat>와이드스크린</PresentationFormat>
  <Paragraphs>80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영찬</dc:creator>
  <cp:lastModifiedBy>김 용수</cp:lastModifiedBy>
  <cp:revision>4</cp:revision>
  <dcterms:created xsi:type="dcterms:W3CDTF">2022-04-30T16:42:41Z</dcterms:created>
  <dcterms:modified xsi:type="dcterms:W3CDTF">2022-05-01T13:12:08Z</dcterms:modified>
</cp:coreProperties>
</file>