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304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29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668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D21482-8F29-4E27-B638-D0BC87CF65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err="1"/>
              <a:t>멀티오목게임</a:t>
            </a: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561FD9-49BE-4DAB-ADA3-F56860F446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이영기</a:t>
            </a:r>
          </a:p>
        </p:txBody>
      </p:sp>
    </p:spTree>
    <p:extLst>
      <p:ext uri="{BB962C8B-B14F-4D97-AF65-F5344CB8AC3E}">
        <p14:creationId xmlns:p14="http://schemas.microsoft.com/office/powerpoint/2010/main" val="1060061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6126E-CD15-410C-9274-81045D5E2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56170"/>
            <a:ext cx="7729728" cy="1188720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결과물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725EF6-960F-46C0-881E-8401D50DD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277" y="1900811"/>
            <a:ext cx="9633445" cy="413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612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6126E-CD15-410C-9274-81045D5E2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56170"/>
            <a:ext cx="7729728" cy="1188720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결과물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D5B8EE-4B70-4ED5-91E8-3C9B564D9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102" y="1874505"/>
            <a:ext cx="9639795" cy="412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91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6126E-CD15-410C-9274-81045D5E2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56170"/>
            <a:ext cx="7729728" cy="1188720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결과물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6763C9-A12A-4677-BD66-675C16C9A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701" y="1887658"/>
            <a:ext cx="4832598" cy="412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040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D21482-8F29-4E27-B638-D0BC87CF65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감사합니다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561FD9-49BE-4DAB-ADA3-F56860F446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이영기</a:t>
            </a:r>
          </a:p>
        </p:txBody>
      </p:sp>
    </p:spTree>
    <p:extLst>
      <p:ext uri="{BB962C8B-B14F-4D97-AF65-F5344CB8AC3E}">
        <p14:creationId xmlns:p14="http://schemas.microsoft.com/office/powerpoint/2010/main" val="2800486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3A2C3D-35DB-43DC-96C4-AA48320C6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778" y="539014"/>
            <a:ext cx="1780674" cy="5746283"/>
          </a:xfrm>
        </p:spPr>
        <p:txBody>
          <a:bodyPr>
            <a:normAutofit/>
          </a:bodyPr>
          <a:lstStyle/>
          <a:p>
            <a:r>
              <a:rPr lang="ko-KR" altLang="en-US" sz="4800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28577B-851C-4992-836D-7B7DEA8E1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3309" y="1511167"/>
            <a:ext cx="6200595" cy="480300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/>
              <a:t>기능</a:t>
            </a:r>
            <a:endParaRPr lang="en-US" altLang="ko-KR" sz="3200" dirty="0"/>
          </a:p>
          <a:p>
            <a:pPr>
              <a:lnSpc>
                <a:spcPct val="150000"/>
              </a:lnSpc>
            </a:pPr>
            <a:r>
              <a:rPr lang="ko-KR" altLang="en-US" sz="3200" dirty="0"/>
              <a:t>시스템 구성도</a:t>
            </a:r>
            <a:endParaRPr lang="en-US" altLang="ko-KR" sz="3200" dirty="0"/>
          </a:p>
          <a:p>
            <a:pPr>
              <a:lnSpc>
                <a:spcPct val="150000"/>
              </a:lnSpc>
            </a:pPr>
            <a:r>
              <a:rPr lang="ko-KR" altLang="en-US" sz="3200" dirty="0"/>
              <a:t>프로토콜 흐름도</a:t>
            </a:r>
            <a:endParaRPr lang="en-US" altLang="ko-KR" sz="3200" dirty="0"/>
          </a:p>
          <a:p>
            <a:pPr>
              <a:lnSpc>
                <a:spcPct val="150000"/>
              </a:lnSpc>
            </a:pPr>
            <a:r>
              <a:rPr lang="ko-KR" altLang="en-US" sz="3200" dirty="0"/>
              <a:t>결과물</a:t>
            </a:r>
          </a:p>
        </p:txBody>
      </p:sp>
    </p:spTree>
    <p:extLst>
      <p:ext uri="{BB962C8B-B14F-4D97-AF65-F5344CB8AC3E}">
        <p14:creationId xmlns:p14="http://schemas.microsoft.com/office/powerpoint/2010/main" val="2709845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6126E-CD15-410C-9274-81045D5E2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56170"/>
            <a:ext cx="7729728" cy="1188720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D22423-A9C9-4169-89CF-A42E9C70C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70" y="1973179"/>
            <a:ext cx="5678904" cy="421923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방 입장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최초 이름 입력 후 대기실 입장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방 번호 입력 후 해당 방에 입장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방은 최대 </a:t>
            </a:r>
            <a:r>
              <a:rPr lang="en-US" altLang="ko-KR" sz="2000" dirty="0"/>
              <a:t>2</a:t>
            </a:r>
            <a:r>
              <a:rPr lang="ko-KR" altLang="en-US" sz="2000" dirty="0"/>
              <a:t>명 입장 가능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채팅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대기실 혹은 각 방에 모인 사람들끼리 대화</a:t>
            </a:r>
            <a:endParaRPr lang="en-US" altLang="ko-KR" sz="24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B2230AFB-9F58-4656-A2C7-19C89D5AE44C}"/>
              </a:ext>
            </a:extLst>
          </p:cNvPr>
          <p:cNvSpPr txBox="1">
            <a:spLocks/>
          </p:cNvSpPr>
          <p:nvPr/>
        </p:nvSpPr>
        <p:spPr>
          <a:xfrm>
            <a:off x="6096000" y="1973178"/>
            <a:ext cx="5678904" cy="42192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dirty="0"/>
              <a:t>오목게임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방 안의 모든 인원이 </a:t>
            </a:r>
            <a:r>
              <a:rPr lang="en-US" altLang="ko-KR" sz="2000" dirty="0"/>
              <a:t>‘</a:t>
            </a:r>
            <a:r>
              <a:rPr lang="ko-KR" altLang="en-US" sz="2000" dirty="0"/>
              <a:t>시작</a:t>
            </a:r>
            <a:r>
              <a:rPr lang="en-US" altLang="ko-KR" sz="2000" dirty="0"/>
              <a:t>’ </a:t>
            </a:r>
            <a:r>
              <a:rPr lang="ko-KR" altLang="en-US" sz="2000" dirty="0"/>
              <a:t>버튼을 누르면 게임 시작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게임 도중 기권이나 승리자가 나오면 게임 종료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게임 방식은 일반 오목 게임과 동일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687187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6126E-CD15-410C-9274-81045D5E2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56170"/>
            <a:ext cx="7729728" cy="1188720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시스템 구성도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0FF9494-5CF4-4B3E-BB6F-2F22208E7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660" y="1665172"/>
            <a:ext cx="6066680" cy="447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142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6126E-CD15-410C-9274-81045D5E2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56170"/>
            <a:ext cx="7729728" cy="1188720"/>
          </a:xfrm>
        </p:spPr>
        <p:txBody>
          <a:bodyPr>
            <a:normAutofit/>
          </a:bodyPr>
          <a:lstStyle/>
          <a:p>
            <a:r>
              <a:rPr lang="ko-KR" altLang="en-US" sz="3200"/>
              <a:t>프로토콜 흐름도</a:t>
            </a:r>
            <a:endParaRPr lang="ko-KR" altLang="en-US" sz="3200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544E25-AA7B-407A-87AB-C2EC00895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787654"/>
            <a:ext cx="4102288" cy="421923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[NAME]: </a:t>
            </a:r>
            <a:r>
              <a:rPr lang="ko-KR" altLang="en-US" sz="2000" dirty="0"/>
              <a:t>사용자 이름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[ROOM]: </a:t>
            </a:r>
            <a:r>
              <a:rPr lang="ko-KR" altLang="en-US" sz="2000" dirty="0"/>
              <a:t>방 번호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[EXIT]: </a:t>
            </a:r>
            <a:r>
              <a:rPr lang="ko-KR" altLang="en-US" sz="2000" dirty="0"/>
              <a:t>나가는 사람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[ENTER]: </a:t>
            </a:r>
            <a:r>
              <a:rPr lang="ko-KR" altLang="en-US" sz="2000" dirty="0"/>
              <a:t>들어가는 사람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[PLAYERS]: </a:t>
            </a:r>
            <a:r>
              <a:rPr lang="ko-KR" altLang="en-US" sz="2000" dirty="0"/>
              <a:t>같은 방 다른 사람들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[FULL]: </a:t>
            </a:r>
            <a:r>
              <a:rPr lang="ko-KR" altLang="en-US" sz="2000" dirty="0"/>
              <a:t>방이 차 있다는 알림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[MSG]: </a:t>
            </a:r>
            <a:r>
              <a:rPr lang="ko-KR" altLang="en-US" sz="2000" dirty="0"/>
              <a:t>메시지 내용</a:t>
            </a:r>
            <a:endParaRPr lang="en-US" altLang="ko-KR" sz="2000" dirty="0"/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669F12FD-CAFC-4653-9309-0413EC555FBD}"/>
              </a:ext>
            </a:extLst>
          </p:cNvPr>
          <p:cNvSpPr txBox="1">
            <a:spLocks/>
          </p:cNvSpPr>
          <p:nvPr/>
        </p:nvSpPr>
        <p:spPr>
          <a:xfrm>
            <a:off x="6096000" y="1787654"/>
            <a:ext cx="4652209" cy="49115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000" b="1" dirty="0"/>
              <a:t>[START]: </a:t>
            </a:r>
            <a:r>
              <a:rPr lang="ko-KR" altLang="en-US" sz="2000" dirty="0"/>
              <a:t>게임 시작 알림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[COLOR]: </a:t>
            </a:r>
            <a:r>
              <a:rPr lang="ko-KR" altLang="en-US" sz="2000" dirty="0"/>
              <a:t>돌 색깔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[STONE]: </a:t>
            </a:r>
            <a:r>
              <a:rPr lang="ko-KR" altLang="en-US" sz="2000" dirty="0"/>
              <a:t>돌 위치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[DROPGAME]: </a:t>
            </a:r>
            <a:r>
              <a:rPr lang="ko-KR" altLang="en-US" sz="2000" dirty="0"/>
              <a:t>기권 알림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[WIN]: </a:t>
            </a:r>
            <a:r>
              <a:rPr lang="ko-KR" altLang="en-US" sz="2000" dirty="0"/>
              <a:t>승리 알림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[LOSE]: </a:t>
            </a:r>
            <a:r>
              <a:rPr lang="ko-KR" altLang="en-US" sz="2000" dirty="0"/>
              <a:t>패배 알림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[STOPGAME]: </a:t>
            </a:r>
            <a:r>
              <a:rPr lang="ko-KR" altLang="en-US" sz="2000" dirty="0"/>
              <a:t>게임 종료 알림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[DISCONNECTION]: </a:t>
            </a:r>
            <a:r>
              <a:rPr lang="ko-KR" altLang="en-US" sz="2000" dirty="0"/>
              <a:t>연결 중지 알림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434804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6126E-CD15-410C-9274-81045D5E2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56170"/>
            <a:ext cx="7729728" cy="1188720"/>
          </a:xfrm>
        </p:spPr>
        <p:txBody>
          <a:bodyPr>
            <a:normAutofit/>
          </a:bodyPr>
          <a:lstStyle/>
          <a:p>
            <a:r>
              <a:rPr lang="ko-KR" altLang="en-US" sz="3200"/>
              <a:t>프로토콜 흐름도</a:t>
            </a:r>
            <a:endParaRPr lang="ko-KR" altLang="en-US" sz="3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11BB33-5280-48FE-AA49-05634D091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43" y="1757035"/>
            <a:ext cx="5975657" cy="38991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7701182-61E1-4DA5-8346-D3287FA66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395" y="1757035"/>
            <a:ext cx="6077262" cy="455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715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6126E-CD15-410C-9274-81045D5E2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56170"/>
            <a:ext cx="7729728" cy="1188720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결과물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B5224D0-41DE-4EA1-A260-672726CEE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051" y="1929840"/>
            <a:ext cx="4819898" cy="410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367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6126E-CD15-410C-9274-81045D5E2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56170"/>
            <a:ext cx="7729728" cy="1188720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결과물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DF8515-9C53-4A66-8A57-60E114623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277" y="1841848"/>
            <a:ext cx="9633445" cy="412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249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6126E-CD15-410C-9274-81045D5E2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56170"/>
            <a:ext cx="7729728" cy="1188720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결과물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5B02B67-24F1-492C-A585-DAE5F0B82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927" y="1907162"/>
            <a:ext cx="9646146" cy="412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9161"/>
      </p:ext>
    </p:extLst>
  </p:cSld>
  <p:clrMapOvr>
    <a:masterClrMapping/>
  </p:clrMapOvr>
</p:sld>
</file>

<file path=ppt/theme/theme1.xml><?xml version="1.0" encoding="utf-8"?>
<a:theme xmlns:a="http://schemas.openxmlformats.org/drawingml/2006/main" name="소포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TM10001115[[fn=소포]]</Template>
  <TotalTime>500</TotalTime>
  <Words>160</Words>
  <Application>Microsoft Office PowerPoint</Application>
  <PresentationFormat>와이드스크린</PresentationFormat>
  <Paragraphs>44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소포</vt:lpstr>
      <vt:lpstr>멀티오목게임</vt:lpstr>
      <vt:lpstr>목차</vt:lpstr>
      <vt:lpstr>기능</vt:lpstr>
      <vt:lpstr>시스템 구성도</vt:lpstr>
      <vt:lpstr>프로토콜 흐름도</vt:lpstr>
      <vt:lpstr>프로토콜 흐름도</vt:lpstr>
      <vt:lpstr>결과물</vt:lpstr>
      <vt:lpstr>결과물</vt:lpstr>
      <vt:lpstr>결과물</vt:lpstr>
      <vt:lpstr>결과물</vt:lpstr>
      <vt:lpstr>결과물</vt:lpstr>
      <vt:lpstr>결과물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고객관리시스템</dc:title>
  <dc:creator>이영기</dc:creator>
  <cp:lastModifiedBy>이영기</cp:lastModifiedBy>
  <cp:revision>99</cp:revision>
  <dcterms:created xsi:type="dcterms:W3CDTF">2019-10-09T06:58:59Z</dcterms:created>
  <dcterms:modified xsi:type="dcterms:W3CDTF">2020-02-10T07:11:04Z</dcterms:modified>
</cp:coreProperties>
</file>