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312" r:id="rId6"/>
    <p:sldId id="309" r:id="rId7"/>
    <p:sldId id="311" r:id="rId8"/>
    <p:sldId id="321" r:id="rId9"/>
    <p:sldId id="320" r:id="rId10"/>
    <p:sldId id="31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4472C4"/>
    <a:srgbClr val="F8CBAD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328BC-25DF-4400-A468-DF339B406C68}" v="16" dt="2022-12-01T08:02:21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차 수현" userId="2ddb1b2a1c372f40" providerId="LiveId" clId="{3F4328BC-25DF-4400-A468-DF339B406C68}"/>
    <pc:docChg chg="undo custSel addSld delSld modSld">
      <pc:chgData name="차 수현" userId="2ddb1b2a1c372f40" providerId="LiveId" clId="{3F4328BC-25DF-4400-A468-DF339B406C68}" dt="2022-12-01T08:02:41.692" v="201" actId="1076"/>
      <pc:docMkLst>
        <pc:docMk/>
      </pc:docMkLst>
      <pc:sldChg chg="addSp delSp modSp del mod">
        <pc:chgData name="차 수현" userId="2ddb1b2a1c372f40" providerId="LiveId" clId="{3F4328BC-25DF-4400-A468-DF339B406C68}" dt="2022-12-01T08:00:49.961" v="179" actId="47"/>
        <pc:sldMkLst>
          <pc:docMk/>
          <pc:sldMk cId="2094937423" sldId="310"/>
        </pc:sldMkLst>
        <pc:spChg chg="add del mod">
          <ac:chgData name="차 수현" userId="2ddb1b2a1c372f40" providerId="LiveId" clId="{3F4328BC-25DF-4400-A468-DF339B406C68}" dt="2022-12-01T07:52:12.104" v="39" actId="478"/>
          <ac:spMkLst>
            <pc:docMk/>
            <pc:sldMk cId="2094937423" sldId="310"/>
            <ac:spMk id="7" creationId="{F71307E9-2A1E-C450-45A4-A7E3ABD0018A}"/>
          </ac:spMkLst>
        </pc:spChg>
        <pc:graphicFrameChg chg="del">
          <ac:chgData name="차 수현" userId="2ddb1b2a1c372f40" providerId="LiveId" clId="{3F4328BC-25DF-4400-A468-DF339B406C68}" dt="2022-12-01T07:52:09.369" v="38" actId="478"/>
          <ac:graphicFrameMkLst>
            <pc:docMk/>
            <pc:sldMk cId="2094937423" sldId="310"/>
            <ac:graphicFrameMk id="4" creationId="{634ED868-42EA-2501-5675-F1C3A5287FA5}"/>
          </ac:graphicFrameMkLst>
        </pc:graphicFrameChg>
        <pc:graphicFrameChg chg="mod">
          <ac:chgData name="차 수현" userId="2ddb1b2a1c372f40" providerId="LiveId" clId="{3F4328BC-25DF-4400-A468-DF339B406C68}" dt="2022-12-01T07:52:22.634" v="40" actId="1076"/>
          <ac:graphicFrameMkLst>
            <pc:docMk/>
            <pc:sldMk cId="2094937423" sldId="310"/>
            <ac:graphicFrameMk id="6" creationId="{C8DD8BFE-D23C-DE41-2450-C0F0E2852298}"/>
          </ac:graphicFrameMkLst>
        </pc:graphicFrameChg>
        <pc:picChg chg="del">
          <ac:chgData name="차 수현" userId="2ddb1b2a1c372f40" providerId="LiveId" clId="{3F4328BC-25DF-4400-A468-DF339B406C68}" dt="2022-12-01T07:51:47.560" v="36" actId="478"/>
          <ac:picMkLst>
            <pc:docMk/>
            <pc:sldMk cId="2094937423" sldId="310"/>
            <ac:picMk id="5" creationId="{BDCD20AE-59AB-9CBE-2306-52DE3418EEDD}"/>
          </ac:picMkLst>
        </pc:picChg>
      </pc:sldChg>
      <pc:sldChg chg="addSp delSp modSp mod">
        <pc:chgData name="차 수현" userId="2ddb1b2a1c372f40" providerId="LiveId" clId="{3F4328BC-25DF-4400-A468-DF339B406C68}" dt="2022-12-01T08:01:37.492" v="191" actId="1076"/>
        <pc:sldMkLst>
          <pc:docMk/>
          <pc:sldMk cId="1701817365" sldId="311"/>
        </pc:sldMkLst>
        <pc:spChg chg="add mod">
          <ac:chgData name="차 수현" userId="2ddb1b2a1c372f40" providerId="LiveId" clId="{3F4328BC-25DF-4400-A468-DF339B406C68}" dt="2022-12-01T08:01:37.492" v="191" actId="1076"/>
          <ac:spMkLst>
            <pc:docMk/>
            <pc:sldMk cId="1701817365" sldId="311"/>
            <ac:spMk id="2" creationId="{9F28E249-9E40-7B27-6F8B-B7F6FBDB77E3}"/>
          </ac:spMkLst>
        </pc:spChg>
        <pc:spChg chg="mod">
          <ac:chgData name="차 수현" userId="2ddb1b2a1c372f40" providerId="LiveId" clId="{3F4328BC-25DF-4400-A468-DF339B406C68}" dt="2022-12-01T08:01:18.190" v="185" actId="1076"/>
          <ac:spMkLst>
            <pc:docMk/>
            <pc:sldMk cId="1701817365" sldId="311"/>
            <ac:spMk id="8" creationId="{FE0F6B6F-EBE0-9B9E-83ED-02C86FB7EB48}"/>
          </ac:spMkLst>
        </pc:spChg>
        <pc:spChg chg="mod">
          <ac:chgData name="차 수현" userId="2ddb1b2a1c372f40" providerId="LiveId" clId="{3F4328BC-25DF-4400-A468-DF339B406C68}" dt="2022-12-01T08:01:18.190" v="185" actId="1076"/>
          <ac:spMkLst>
            <pc:docMk/>
            <pc:sldMk cId="1701817365" sldId="311"/>
            <ac:spMk id="9" creationId="{1ED4E642-A7B9-E2EE-46C9-57C38F192D8B}"/>
          </ac:spMkLst>
        </pc:spChg>
        <pc:spChg chg="mod">
          <ac:chgData name="차 수현" userId="2ddb1b2a1c372f40" providerId="LiveId" clId="{3F4328BC-25DF-4400-A468-DF339B406C68}" dt="2022-12-01T08:01:18.190" v="185" actId="1076"/>
          <ac:spMkLst>
            <pc:docMk/>
            <pc:sldMk cId="1701817365" sldId="311"/>
            <ac:spMk id="13" creationId="{6B69B656-58F2-8390-1BD4-A63E1D002A9D}"/>
          </ac:spMkLst>
        </pc:spChg>
        <pc:spChg chg="mod">
          <ac:chgData name="차 수현" userId="2ddb1b2a1c372f40" providerId="LiveId" clId="{3F4328BC-25DF-4400-A468-DF339B406C68}" dt="2022-12-01T08:01:18.190" v="185" actId="1076"/>
          <ac:spMkLst>
            <pc:docMk/>
            <pc:sldMk cId="1701817365" sldId="311"/>
            <ac:spMk id="16" creationId="{26F3A51D-C076-87D7-3974-DA450C14538E}"/>
          </ac:spMkLst>
        </pc:spChg>
        <pc:spChg chg="mod">
          <ac:chgData name="차 수현" userId="2ddb1b2a1c372f40" providerId="LiveId" clId="{3F4328BC-25DF-4400-A468-DF339B406C68}" dt="2022-12-01T08:01:18.190" v="185" actId="1076"/>
          <ac:spMkLst>
            <pc:docMk/>
            <pc:sldMk cId="1701817365" sldId="311"/>
            <ac:spMk id="17" creationId="{B088EE54-B6BC-CD02-1A73-D20553BFC273}"/>
          </ac:spMkLst>
        </pc:spChg>
        <pc:spChg chg="del">
          <ac:chgData name="차 수현" userId="2ddb1b2a1c372f40" providerId="LiveId" clId="{3F4328BC-25DF-4400-A468-DF339B406C68}" dt="2022-12-01T07:58:07.992" v="154" actId="478"/>
          <ac:spMkLst>
            <pc:docMk/>
            <pc:sldMk cId="1701817365" sldId="311"/>
            <ac:spMk id="24" creationId="{444925BF-0136-5E47-70A6-5FD273D0B1F3}"/>
          </ac:spMkLst>
        </pc:spChg>
        <pc:spChg chg="del">
          <ac:chgData name="차 수현" userId="2ddb1b2a1c372f40" providerId="LiveId" clId="{3F4328BC-25DF-4400-A468-DF339B406C68}" dt="2022-12-01T07:58:07.992" v="154" actId="478"/>
          <ac:spMkLst>
            <pc:docMk/>
            <pc:sldMk cId="1701817365" sldId="311"/>
            <ac:spMk id="25" creationId="{86EBEFA6-D77F-AD99-6D8F-1F3B03EC138D}"/>
          </ac:spMkLst>
        </pc:spChg>
        <pc:spChg chg="mod">
          <ac:chgData name="차 수현" userId="2ddb1b2a1c372f40" providerId="LiveId" clId="{3F4328BC-25DF-4400-A468-DF339B406C68}" dt="2022-12-01T08:01:18.190" v="185" actId="1076"/>
          <ac:spMkLst>
            <pc:docMk/>
            <pc:sldMk cId="1701817365" sldId="311"/>
            <ac:spMk id="42" creationId="{2DD3E107-4BF5-9385-9E35-1700B9AE7626}"/>
          </ac:spMkLst>
        </pc:spChg>
        <pc:spChg chg="del">
          <ac:chgData name="차 수현" userId="2ddb1b2a1c372f40" providerId="LiveId" clId="{3F4328BC-25DF-4400-A468-DF339B406C68}" dt="2022-12-01T07:58:07.992" v="154" actId="478"/>
          <ac:spMkLst>
            <pc:docMk/>
            <pc:sldMk cId="1701817365" sldId="311"/>
            <ac:spMk id="43" creationId="{7370F50F-804A-54F8-752B-59615A057A79}"/>
          </ac:spMkLst>
        </pc:spChg>
        <pc:spChg chg="mod">
          <ac:chgData name="차 수현" userId="2ddb1b2a1c372f40" providerId="LiveId" clId="{3F4328BC-25DF-4400-A468-DF339B406C68}" dt="2022-12-01T08:01:18.190" v="185" actId="1076"/>
          <ac:spMkLst>
            <pc:docMk/>
            <pc:sldMk cId="1701817365" sldId="311"/>
            <ac:spMk id="45" creationId="{364D9D4A-8933-2FCB-ECDC-36D893DD661E}"/>
          </ac:spMkLst>
        </pc:spChg>
        <pc:spChg chg="mod">
          <ac:chgData name="차 수현" userId="2ddb1b2a1c372f40" providerId="LiveId" clId="{3F4328BC-25DF-4400-A468-DF339B406C68}" dt="2022-12-01T08:01:18.190" v="185" actId="1076"/>
          <ac:spMkLst>
            <pc:docMk/>
            <pc:sldMk cId="1701817365" sldId="311"/>
            <ac:spMk id="46" creationId="{717C720B-8102-ACEA-DE79-7327E2D440EC}"/>
          </ac:spMkLst>
        </pc:spChg>
        <pc:spChg chg="del">
          <ac:chgData name="차 수현" userId="2ddb1b2a1c372f40" providerId="LiveId" clId="{3F4328BC-25DF-4400-A468-DF339B406C68}" dt="2022-12-01T07:58:11.083" v="155" actId="478"/>
          <ac:spMkLst>
            <pc:docMk/>
            <pc:sldMk cId="1701817365" sldId="311"/>
            <ac:spMk id="47" creationId="{16132E0E-FA76-8848-48A6-E64709D783A4}"/>
          </ac:spMkLst>
        </pc:spChg>
        <pc:graphicFrameChg chg="mod">
          <ac:chgData name="차 수현" userId="2ddb1b2a1c372f40" providerId="LiveId" clId="{3F4328BC-25DF-4400-A468-DF339B406C68}" dt="2022-12-01T08:01:18.190" v="185" actId="1076"/>
          <ac:graphicFrameMkLst>
            <pc:docMk/>
            <pc:sldMk cId="1701817365" sldId="311"/>
            <ac:graphicFrameMk id="5" creationId="{8CFB51B2-D3AF-14AD-9041-A02540B55726}"/>
          </ac:graphicFrameMkLst>
        </pc:graphicFrameChg>
        <pc:graphicFrameChg chg="mod">
          <ac:chgData name="차 수현" userId="2ddb1b2a1c372f40" providerId="LiveId" clId="{3F4328BC-25DF-4400-A468-DF339B406C68}" dt="2022-12-01T08:01:18.190" v="185" actId="1076"/>
          <ac:graphicFrameMkLst>
            <pc:docMk/>
            <pc:sldMk cId="1701817365" sldId="311"/>
            <ac:graphicFrameMk id="11" creationId="{9B5F322E-A6C8-FB7D-8C0B-5C9364BAE39B}"/>
          </ac:graphicFrameMkLst>
        </pc:graphicFrameChg>
        <pc:graphicFrameChg chg="mod">
          <ac:chgData name="차 수현" userId="2ddb1b2a1c372f40" providerId="LiveId" clId="{3F4328BC-25DF-4400-A468-DF339B406C68}" dt="2022-12-01T08:01:18.190" v="185" actId="1076"/>
          <ac:graphicFrameMkLst>
            <pc:docMk/>
            <pc:sldMk cId="1701817365" sldId="311"/>
            <ac:graphicFrameMk id="14" creationId="{8D76EFF4-A96F-D08A-B8D5-72BBC5F7CDB4}"/>
          </ac:graphicFrameMkLst>
        </pc:graphicFrameChg>
        <pc:graphicFrameChg chg="del">
          <ac:chgData name="차 수현" userId="2ddb1b2a1c372f40" providerId="LiveId" clId="{3F4328BC-25DF-4400-A468-DF339B406C68}" dt="2022-12-01T07:58:07.992" v="154" actId="478"/>
          <ac:graphicFrameMkLst>
            <pc:docMk/>
            <pc:sldMk cId="1701817365" sldId="311"/>
            <ac:graphicFrameMk id="22" creationId="{0B784144-65B8-6DFA-C22D-0FFF9C3D8E8C}"/>
          </ac:graphicFrameMkLst>
        </pc:graphicFrameChg>
        <pc:graphicFrameChg chg="mod">
          <ac:chgData name="차 수현" userId="2ddb1b2a1c372f40" providerId="LiveId" clId="{3F4328BC-25DF-4400-A468-DF339B406C68}" dt="2022-12-01T08:01:18.190" v="185" actId="1076"/>
          <ac:graphicFrameMkLst>
            <pc:docMk/>
            <pc:sldMk cId="1701817365" sldId="311"/>
            <ac:graphicFrameMk id="38" creationId="{71D5950D-AF66-68C6-7C30-B2050E68CDB7}"/>
          </ac:graphicFrameMkLst>
        </pc:graphicFrameChg>
        <pc:graphicFrameChg chg="del">
          <ac:chgData name="차 수현" userId="2ddb1b2a1c372f40" providerId="LiveId" clId="{3F4328BC-25DF-4400-A468-DF339B406C68}" dt="2022-12-01T07:58:07.992" v="154" actId="478"/>
          <ac:graphicFrameMkLst>
            <pc:docMk/>
            <pc:sldMk cId="1701817365" sldId="311"/>
            <ac:graphicFrameMk id="39" creationId="{DBF803F0-B891-F54C-3174-C509CDBD36B0}"/>
          </ac:graphicFrameMkLst>
        </pc:graphicFrameChg>
        <pc:cxnChg chg="mod">
          <ac:chgData name="차 수현" userId="2ddb1b2a1c372f40" providerId="LiveId" clId="{3F4328BC-25DF-4400-A468-DF339B406C68}" dt="2022-12-01T08:01:18.190" v="185" actId="1076"/>
          <ac:cxnSpMkLst>
            <pc:docMk/>
            <pc:sldMk cId="1701817365" sldId="311"/>
            <ac:cxnSpMk id="7" creationId="{D218571E-DBCD-44D3-B996-58A35E6590A6}"/>
          </ac:cxnSpMkLst>
        </pc:cxnChg>
        <pc:cxnChg chg="mod">
          <ac:chgData name="차 수현" userId="2ddb1b2a1c372f40" providerId="LiveId" clId="{3F4328BC-25DF-4400-A468-DF339B406C68}" dt="2022-12-01T08:01:18.190" v="185" actId="1076"/>
          <ac:cxnSpMkLst>
            <pc:docMk/>
            <pc:sldMk cId="1701817365" sldId="311"/>
            <ac:cxnSpMk id="15" creationId="{B03F58FE-FFAA-E193-C130-51E521196C37}"/>
          </ac:cxnSpMkLst>
        </pc:cxnChg>
        <pc:cxnChg chg="del">
          <ac:chgData name="차 수현" userId="2ddb1b2a1c372f40" providerId="LiveId" clId="{3F4328BC-25DF-4400-A468-DF339B406C68}" dt="2022-12-01T07:58:07.992" v="154" actId="478"/>
          <ac:cxnSpMkLst>
            <pc:docMk/>
            <pc:sldMk cId="1701817365" sldId="311"/>
            <ac:cxnSpMk id="23" creationId="{830D5372-65B0-A5F6-DFE6-7A4A290CBF8A}"/>
          </ac:cxnSpMkLst>
        </pc:cxnChg>
      </pc:sldChg>
      <pc:sldChg chg="addSp modSp mod">
        <pc:chgData name="차 수현" userId="2ddb1b2a1c372f40" providerId="LiveId" clId="{3F4328BC-25DF-4400-A468-DF339B406C68}" dt="2022-12-01T08:01:11.287" v="184" actId="1076"/>
        <pc:sldMkLst>
          <pc:docMk/>
          <pc:sldMk cId="1954393498" sldId="312"/>
        </pc:sldMkLst>
        <pc:spChg chg="add mod">
          <ac:chgData name="차 수현" userId="2ddb1b2a1c372f40" providerId="LiveId" clId="{3F4328BC-25DF-4400-A468-DF339B406C68}" dt="2022-12-01T08:01:11.287" v="184" actId="1076"/>
          <ac:spMkLst>
            <pc:docMk/>
            <pc:sldMk cId="1954393498" sldId="312"/>
            <ac:spMk id="2" creationId="{7FAEC83A-5E2F-3A54-7D91-83345394EF2C}"/>
          </ac:spMkLst>
        </pc:spChg>
      </pc:sldChg>
      <pc:sldChg chg="del">
        <pc:chgData name="차 수현" userId="2ddb1b2a1c372f40" providerId="LiveId" clId="{3F4328BC-25DF-4400-A468-DF339B406C68}" dt="2022-12-01T07:51:19.806" v="33" actId="47"/>
        <pc:sldMkLst>
          <pc:docMk/>
          <pc:sldMk cId="2764007086" sldId="313"/>
        </pc:sldMkLst>
      </pc:sldChg>
      <pc:sldChg chg="modSp del mod">
        <pc:chgData name="차 수현" userId="2ddb1b2a1c372f40" providerId="LiveId" clId="{3F4328BC-25DF-4400-A468-DF339B406C68}" dt="2022-12-01T07:51:17.823" v="32" actId="47"/>
        <pc:sldMkLst>
          <pc:docMk/>
          <pc:sldMk cId="2343740736" sldId="314"/>
        </pc:sldMkLst>
        <pc:spChg chg="mod">
          <ac:chgData name="차 수현" userId="2ddb1b2a1c372f40" providerId="LiveId" clId="{3F4328BC-25DF-4400-A468-DF339B406C68}" dt="2022-12-01T07:48:52.506" v="0" actId="14100"/>
          <ac:spMkLst>
            <pc:docMk/>
            <pc:sldMk cId="2343740736" sldId="314"/>
            <ac:spMk id="2" creationId="{0CCA4853-E672-D4E3-B1F3-5DCC354C924E}"/>
          </ac:spMkLst>
        </pc:spChg>
      </pc:sldChg>
      <pc:sldChg chg="del">
        <pc:chgData name="차 수현" userId="2ddb1b2a1c372f40" providerId="LiveId" clId="{3F4328BC-25DF-4400-A468-DF339B406C68}" dt="2022-12-01T07:51:21.444" v="34" actId="47"/>
        <pc:sldMkLst>
          <pc:docMk/>
          <pc:sldMk cId="4071830018" sldId="315"/>
        </pc:sldMkLst>
      </pc:sldChg>
      <pc:sldChg chg="addSp modSp mod">
        <pc:chgData name="차 수현" userId="2ddb1b2a1c372f40" providerId="LiveId" clId="{3F4328BC-25DF-4400-A468-DF339B406C68}" dt="2022-12-01T07:54:56.587" v="126" actId="20577"/>
        <pc:sldMkLst>
          <pc:docMk/>
          <pc:sldMk cId="493062755" sldId="316"/>
        </pc:sldMkLst>
        <pc:spChg chg="add mod">
          <ac:chgData name="차 수현" userId="2ddb1b2a1c372f40" providerId="LiveId" clId="{3F4328BC-25DF-4400-A468-DF339B406C68}" dt="2022-12-01T07:54:33.264" v="117" actId="6549"/>
          <ac:spMkLst>
            <pc:docMk/>
            <pc:sldMk cId="493062755" sldId="316"/>
            <ac:spMk id="7" creationId="{25A82F45-885B-1FF0-2ECD-0B243A2897EC}"/>
          </ac:spMkLst>
        </pc:spChg>
        <pc:spChg chg="add mod">
          <ac:chgData name="차 수현" userId="2ddb1b2a1c372f40" providerId="LiveId" clId="{3F4328BC-25DF-4400-A468-DF339B406C68}" dt="2022-12-01T07:54:43.204" v="121" actId="20577"/>
          <ac:spMkLst>
            <pc:docMk/>
            <pc:sldMk cId="493062755" sldId="316"/>
            <ac:spMk id="8" creationId="{3AC3698F-0B65-1EB3-65B6-27F0E7CBF44B}"/>
          </ac:spMkLst>
        </pc:spChg>
        <pc:spChg chg="add mod">
          <ac:chgData name="차 수현" userId="2ddb1b2a1c372f40" providerId="LiveId" clId="{3F4328BC-25DF-4400-A468-DF339B406C68}" dt="2022-12-01T07:54:56.587" v="126" actId="20577"/>
          <ac:spMkLst>
            <pc:docMk/>
            <pc:sldMk cId="493062755" sldId="316"/>
            <ac:spMk id="9" creationId="{E34BB381-3923-BA32-C73F-3F99718C2E29}"/>
          </ac:spMkLst>
        </pc:spChg>
        <pc:graphicFrameChg chg="modGraphic">
          <ac:chgData name="차 수현" userId="2ddb1b2a1c372f40" providerId="LiveId" clId="{3F4328BC-25DF-4400-A468-DF339B406C68}" dt="2022-12-01T07:53:37.447" v="49" actId="2165"/>
          <ac:graphicFrameMkLst>
            <pc:docMk/>
            <pc:sldMk cId="493062755" sldId="316"/>
            <ac:graphicFrameMk id="5" creationId="{FB9C4F8F-FC30-F19E-C63B-DB628D72D07E}"/>
          </ac:graphicFrameMkLst>
        </pc:graphicFrameChg>
        <pc:graphicFrameChg chg="mod modGraphic">
          <ac:chgData name="차 수현" userId="2ddb1b2a1c372f40" providerId="LiveId" clId="{3F4328BC-25DF-4400-A468-DF339B406C68}" dt="2022-12-01T07:53:32.909" v="48" actId="20577"/>
          <ac:graphicFrameMkLst>
            <pc:docMk/>
            <pc:sldMk cId="493062755" sldId="316"/>
            <ac:graphicFrameMk id="6" creationId="{932FE358-BED2-322B-46AD-8F01BE219F68}"/>
          </ac:graphicFrameMkLst>
        </pc:graphicFrameChg>
      </pc:sldChg>
      <pc:sldChg chg="del">
        <pc:chgData name="차 수현" userId="2ddb1b2a1c372f40" providerId="LiveId" clId="{3F4328BC-25DF-4400-A468-DF339B406C68}" dt="2022-12-01T07:59:15.665" v="160" actId="47"/>
        <pc:sldMkLst>
          <pc:docMk/>
          <pc:sldMk cId="1393565854" sldId="317"/>
        </pc:sldMkLst>
      </pc:sldChg>
      <pc:sldChg chg="add del">
        <pc:chgData name="차 수현" userId="2ddb1b2a1c372f40" providerId="LiveId" clId="{3F4328BC-25DF-4400-A468-DF339B406C68}" dt="2022-12-01T08:00:53.097" v="180" actId="47"/>
        <pc:sldMkLst>
          <pc:docMk/>
          <pc:sldMk cId="4250976808" sldId="318"/>
        </pc:sldMkLst>
      </pc:sldChg>
      <pc:sldChg chg="del">
        <pc:chgData name="차 수현" userId="2ddb1b2a1c372f40" providerId="LiveId" clId="{3F4328BC-25DF-4400-A468-DF339B406C68}" dt="2022-12-01T08:00:54.387" v="181" actId="47"/>
        <pc:sldMkLst>
          <pc:docMk/>
          <pc:sldMk cId="546720062" sldId="319"/>
        </pc:sldMkLst>
      </pc:sldChg>
      <pc:sldChg chg="addSp delSp modSp new mod">
        <pc:chgData name="차 수현" userId="2ddb1b2a1c372f40" providerId="LiveId" clId="{3F4328BC-25DF-4400-A468-DF339B406C68}" dt="2022-12-01T08:00:43.424" v="178" actId="14100"/>
        <pc:sldMkLst>
          <pc:docMk/>
          <pc:sldMk cId="3785798354" sldId="320"/>
        </pc:sldMkLst>
        <pc:spChg chg="del">
          <ac:chgData name="차 수현" userId="2ddb1b2a1c372f40" providerId="LiveId" clId="{3F4328BC-25DF-4400-A468-DF339B406C68}" dt="2022-12-01T07:49:21.977" v="5" actId="478"/>
          <ac:spMkLst>
            <pc:docMk/>
            <pc:sldMk cId="3785798354" sldId="320"/>
            <ac:spMk id="3" creationId="{B15B9DEE-84FC-042C-44CA-CDB7DB61E6C5}"/>
          </ac:spMkLst>
        </pc:spChg>
        <pc:picChg chg="add mod modCrop">
          <ac:chgData name="차 수현" userId="2ddb1b2a1c372f40" providerId="LiveId" clId="{3F4328BC-25DF-4400-A468-DF339B406C68}" dt="2022-12-01T07:50:49.008" v="24" actId="1076"/>
          <ac:picMkLst>
            <pc:docMk/>
            <pc:sldMk cId="3785798354" sldId="320"/>
            <ac:picMk id="5" creationId="{0E3DD3A7-CA03-3625-2780-9906BE1D448E}"/>
          </ac:picMkLst>
        </pc:picChg>
        <pc:picChg chg="add mod modCrop">
          <ac:chgData name="차 수현" userId="2ddb1b2a1c372f40" providerId="LiveId" clId="{3F4328BC-25DF-4400-A468-DF339B406C68}" dt="2022-12-01T07:51:05.518" v="29" actId="14100"/>
          <ac:picMkLst>
            <pc:docMk/>
            <pc:sldMk cId="3785798354" sldId="320"/>
            <ac:picMk id="7" creationId="{A6A2F993-EF8F-3002-EFEB-58215087B0C5}"/>
          </ac:picMkLst>
        </pc:picChg>
        <pc:picChg chg="add mod modCrop">
          <ac:chgData name="차 수현" userId="2ddb1b2a1c372f40" providerId="LiveId" clId="{3F4328BC-25DF-4400-A468-DF339B406C68}" dt="2022-12-01T08:00:37.281" v="176" actId="1076"/>
          <ac:picMkLst>
            <pc:docMk/>
            <pc:sldMk cId="3785798354" sldId="320"/>
            <ac:picMk id="9" creationId="{7D32300A-7EF8-4B39-7FAF-1D0FA8DB8BD8}"/>
          </ac:picMkLst>
        </pc:picChg>
        <pc:picChg chg="add mod modCrop">
          <ac:chgData name="차 수현" userId="2ddb1b2a1c372f40" providerId="LiveId" clId="{3F4328BC-25DF-4400-A468-DF339B406C68}" dt="2022-12-01T08:00:43.424" v="178" actId="14100"/>
          <ac:picMkLst>
            <pc:docMk/>
            <pc:sldMk cId="3785798354" sldId="320"/>
            <ac:picMk id="11" creationId="{7D6757C0-77AB-9BE3-0E8F-6DD2B074E8CD}"/>
          </ac:picMkLst>
        </pc:picChg>
        <pc:picChg chg="add mod modCrop">
          <ac:chgData name="차 수현" userId="2ddb1b2a1c372f40" providerId="LiveId" clId="{3F4328BC-25DF-4400-A468-DF339B406C68}" dt="2022-12-01T08:00:39.132" v="177" actId="1076"/>
          <ac:picMkLst>
            <pc:docMk/>
            <pc:sldMk cId="3785798354" sldId="320"/>
            <ac:picMk id="13" creationId="{D4B433BA-657F-1BF8-0951-C11E357B9412}"/>
          </ac:picMkLst>
        </pc:picChg>
      </pc:sldChg>
      <pc:sldChg chg="addSp delSp modSp add mod">
        <pc:chgData name="차 수현" userId="2ddb1b2a1c372f40" providerId="LiveId" clId="{3F4328BC-25DF-4400-A468-DF339B406C68}" dt="2022-12-01T08:02:41.692" v="201" actId="1076"/>
        <pc:sldMkLst>
          <pc:docMk/>
          <pc:sldMk cId="3684305669" sldId="321"/>
        </pc:sldMkLst>
        <pc:spChg chg="add mod">
          <ac:chgData name="차 수현" userId="2ddb1b2a1c372f40" providerId="LiveId" clId="{3F4328BC-25DF-4400-A468-DF339B406C68}" dt="2022-12-01T07:55:53.542" v="131" actId="1076"/>
          <ac:spMkLst>
            <pc:docMk/>
            <pc:sldMk cId="3684305669" sldId="321"/>
            <ac:spMk id="4" creationId="{41065C56-1E90-6C04-6093-45A15046B282}"/>
          </ac:spMkLst>
        </pc:spChg>
        <pc:spChg chg="add mod">
          <ac:chgData name="차 수현" userId="2ddb1b2a1c372f40" providerId="LiveId" clId="{3F4328BC-25DF-4400-A468-DF339B406C68}" dt="2022-12-01T07:55:53.542" v="131" actId="1076"/>
          <ac:spMkLst>
            <pc:docMk/>
            <pc:sldMk cId="3684305669" sldId="321"/>
            <ac:spMk id="6" creationId="{8C1646CE-4F25-F632-008A-03EBFFD198A4}"/>
          </ac:spMkLst>
        </pc:spChg>
        <pc:spChg chg="del">
          <ac:chgData name="차 수현" userId="2ddb1b2a1c372f40" providerId="LiveId" clId="{3F4328BC-25DF-4400-A468-DF339B406C68}" dt="2022-12-01T07:55:27.316" v="128" actId="478"/>
          <ac:spMkLst>
            <pc:docMk/>
            <pc:sldMk cId="3684305669" sldId="321"/>
            <ac:spMk id="8" creationId="{FE0F6B6F-EBE0-9B9E-83ED-02C86FB7EB48}"/>
          </ac:spMkLst>
        </pc:spChg>
        <pc:spChg chg="del">
          <ac:chgData name="차 수현" userId="2ddb1b2a1c372f40" providerId="LiveId" clId="{3F4328BC-25DF-4400-A468-DF339B406C68}" dt="2022-12-01T07:55:27.316" v="128" actId="478"/>
          <ac:spMkLst>
            <pc:docMk/>
            <pc:sldMk cId="3684305669" sldId="321"/>
            <ac:spMk id="9" creationId="{1ED4E642-A7B9-E2EE-46C9-57C38F192D8B}"/>
          </ac:spMkLst>
        </pc:spChg>
        <pc:spChg chg="add mod">
          <ac:chgData name="차 수현" userId="2ddb1b2a1c372f40" providerId="LiveId" clId="{3F4328BC-25DF-4400-A468-DF339B406C68}" dt="2022-12-01T07:55:53.542" v="131" actId="1076"/>
          <ac:spMkLst>
            <pc:docMk/>
            <pc:sldMk cId="3684305669" sldId="321"/>
            <ac:spMk id="12" creationId="{29282647-A51F-85A8-3E18-68467E18CD4A}"/>
          </ac:spMkLst>
        </pc:spChg>
        <pc:spChg chg="del">
          <ac:chgData name="차 수현" userId="2ddb1b2a1c372f40" providerId="LiveId" clId="{3F4328BC-25DF-4400-A468-DF339B406C68}" dt="2022-12-01T07:55:27.316" v="128" actId="478"/>
          <ac:spMkLst>
            <pc:docMk/>
            <pc:sldMk cId="3684305669" sldId="321"/>
            <ac:spMk id="13" creationId="{6B69B656-58F2-8390-1BD4-A63E1D002A9D}"/>
          </ac:spMkLst>
        </pc:spChg>
        <pc:spChg chg="del">
          <ac:chgData name="차 수현" userId="2ddb1b2a1c372f40" providerId="LiveId" clId="{3F4328BC-25DF-4400-A468-DF339B406C68}" dt="2022-12-01T07:55:27.316" v="128" actId="478"/>
          <ac:spMkLst>
            <pc:docMk/>
            <pc:sldMk cId="3684305669" sldId="321"/>
            <ac:spMk id="16" creationId="{26F3A51D-C076-87D7-3974-DA450C14538E}"/>
          </ac:spMkLst>
        </pc:spChg>
        <pc:spChg chg="del">
          <ac:chgData name="차 수현" userId="2ddb1b2a1c372f40" providerId="LiveId" clId="{3F4328BC-25DF-4400-A468-DF339B406C68}" dt="2022-12-01T07:55:27.316" v="128" actId="478"/>
          <ac:spMkLst>
            <pc:docMk/>
            <pc:sldMk cId="3684305669" sldId="321"/>
            <ac:spMk id="17" creationId="{B088EE54-B6BC-CD02-1A73-D20553BFC273}"/>
          </ac:spMkLst>
        </pc:spChg>
        <pc:spChg chg="add mod">
          <ac:chgData name="차 수현" userId="2ddb1b2a1c372f40" providerId="LiveId" clId="{3F4328BC-25DF-4400-A468-DF339B406C68}" dt="2022-12-01T08:01:46.329" v="192" actId="1076"/>
          <ac:spMkLst>
            <pc:docMk/>
            <pc:sldMk cId="3684305669" sldId="321"/>
            <ac:spMk id="18" creationId="{9CFD9418-04A5-27CC-54FE-3CA98BE8A53F}"/>
          </ac:spMkLst>
        </pc:spChg>
        <pc:spChg chg="add del mod">
          <ac:chgData name="차 수현" userId="2ddb1b2a1c372f40" providerId="LiveId" clId="{3F4328BC-25DF-4400-A468-DF339B406C68}" dt="2022-12-01T07:56:13.929" v="135"/>
          <ac:spMkLst>
            <pc:docMk/>
            <pc:sldMk cId="3684305669" sldId="321"/>
            <ac:spMk id="21" creationId="{58D6788B-BB82-6FEC-786D-57DD68A036D7}"/>
          </ac:spMkLst>
        </pc:spChg>
        <pc:spChg chg="mod">
          <ac:chgData name="차 수현" userId="2ddb1b2a1c372f40" providerId="LiveId" clId="{3F4328BC-25DF-4400-A468-DF339B406C68}" dt="2022-12-01T08:01:59.811" v="194" actId="1076"/>
          <ac:spMkLst>
            <pc:docMk/>
            <pc:sldMk cId="3684305669" sldId="321"/>
            <ac:spMk id="24" creationId="{444925BF-0136-5E47-70A6-5FD273D0B1F3}"/>
          </ac:spMkLst>
        </pc:spChg>
        <pc:spChg chg="mod">
          <ac:chgData name="차 수현" userId="2ddb1b2a1c372f40" providerId="LiveId" clId="{3F4328BC-25DF-4400-A468-DF339B406C68}" dt="2022-12-01T08:01:59.811" v="194" actId="1076"/>
          <ac:spMkLst>
            <pc:docMk/>
            <pc:sldMk cId="3684305669" sldId="321"/>
            <ac:spMk id="25" creationId="{86EBEFA6-D77F-AD99-6D8F-1F3B03EC138D}"/>
          </ac:spMkLst>
        </pc:spChg>
        <pc:spChg chg="add del mod">
          <ac:chgData name="차 수현" userId="2ddb1b2a1c372f40" providerId="LiveId" clId="{3F4328BC-25DF-4400-A468-DF339B406C68}" dt="2022-12-01T07:56:13.929" v="135"/>
          <ac:spMkLst>
            <pc:docMk/>
            <pc:sldMk cId="3684305669" sldId="321"/>
            <ac:spMk id="26" creationId="{80BDEA33-21E7-075A-C979-B0458C2AA34B}"/>
          </ac:spMkLst>
        </pc:spChg>
        <pc:spChg chg="add del mod">
          <ac:chgData name="차 수현" userId="2ddb1b2a1c372f40" providerId="LiveId" clId="{3F4328BC-25DF-4400-A468-DF339B406C68}" dt="2022-12-01T07:56:13.929" v="135"/>
          <ac:spMkLst>
            <pc:docMk/>
            <pc:sldMk cId="3684305669" sldId="321"/>
            <ac:spMk id="28" creationId="{AC66866F-D65B-71D0-87CC-8CF7D7BBF36A}"/>
          </ac:spMkLst>
        </pc:spChg>
        <pc:spChg chg="add del mod">
          <ac:chgData name="차 수현" userId="2ddb1b2a1c372f40" providerId="LiveId" clId="{3F4328BC-25DF-4400-A468-DF339B406C68}" dt="2022-12-01T07:56:13.929" v="135"/>
          <ac:spMkLst>
            <pc:docMk/>
            <pc:sldMk cId="3684305669" sldId="321"/>
            <ac:spMk id="29" creationId="{2A238BE5-BD2B-1F59-C0C7-9511729DE46A}"/>
          </ac:spMkLst>
        </pc:spChg>
        <pc:spChg chg="add mod">
          <ac:chgData name="차 수현" userId="2ddb1b2a1c372f40" providerId="LiveId" clId="{3F4328BC-25DF-4400-A468-DF339B406C68}" dt="2022-12-01T07:56:23.044" v="137" actId="1076"/>
          <ac:spMkLst>
            <pc:docMk/>
            <pc:sldMk cId="3684305669" sldId="321"/>
            <ac:spMk id="32" creationId="{D55C3141-11AA-D78F-73CB-CFB468E02EB7}"/>
          </ac:spMkLst>
        </pc:spChg>
        <pc:spChg chg="add mod">
          <ac:chgData name="차 수현" userId="2ddb1b2a1c372f40" providerId="LiveId" clId="{3F4328BC-25DF-4400-A468-DF339B406C68}" dt="2022-12-01T07:56:23.044" v="137" actId="1076"/>
          <ac:spMkLst>
            <pc:docMk/>
            <pc:sldMk cId="3684305669" sldId="321"/>
            <ac:spMk id="33" creationId="{D61FF3CE-1535-5874-6C1A-CEDFFBB3931F}"/>
          </ac:spMkLst>
        </pc:spChg>
        <pc:spChg chg="add mod">
          <ac:chgData name="차 수현" userId="2ddb1b2a1c372f40" providerId="LiveId" clId="{3F4328BC-25DF-4400-A468-DF339B406C68}" dt="2022-12-01T07:56:23.044" v="137" actId="1076"/>
          <ac:spMkLst>
            <pc:docMk/>
            <pc:sldMk cId="3684305669" sldId="321"/>
            <ac:spMk id="35" creationId="{6EE66D02-7AF1-B929-6D31-1DD24B37BFD6}"/>
          </ac:spMkLst>
        </pc:spChg>
        <pc:spChg chg="add mod">
          <ac:chgData name="차 수현" userId="2ddb1b2a1c372f40" providerId="LiveId" clId="{3F4328BC-25DF-4400-A468-DF339B406C68}" dt="2022-12-01T07:56:23.044" v="137" actId="1076"/>
          <ac:spMkLst>
            <pc:docMk/>
            <pc:sldMk cId="3684305669" sldId="321"/>
            <ac:spMk id="36" creationId="{1803FE55-CF54-57EE-96E6-88D4C2457AEB}"/>
          </ac:spMkLst>
        </pc:spChg>
        <pc:spChg chg="add mod">
          <ac:chgData name="차 수현" userId="2ddb1b2a1c372f40" providerId="LiveId" clId="{3F4328BC-25DF-4400-A468-DF339B406C68}" dt="2022-12-01T08:02:41.692" v="201" actId="1076"/>
          <ac:spMkLst>
            <pc:docMk/>
            <pc:sldMk cId="3684305669" sldId="321"/>
            <ac:spMk id="37" creationId="{B14AA931-CD1B-39B9-15A7-993A946FAE6C}"/>
          </ac:spMkLst>
        </pc:spChg>
        <pc:spChg chg="del">
          <ac:chgData name="차 수현" userId="2ddb1b2a1c372f40" providerId="LiveId" clId="{3F4328BC-25DF-4400-A468-DF339B406C68}" dt="2022-12-01T07:55:27.316" v="128" actId="478"/>
          <ac:spMkLst>
            <pc:docMk/>
            <pc:sldMk cId="3684305669" sldId="321"/>
            <ac:spMk id="42" creationId="{2DD3E107-4BF5-9385-9E35-1700B9AE7626}"/>
          </ac:spMkLst>
        </pc:spChg>
        <pc:spChg chg="mod">
          <ac:chgData name="차 수현" userId="2ddb1b2a1c372f40" providerId="LiveId" clId="{3F4328BC-25DF-4400-A468-DF339B406C68}" dt="2022-12-01T08:01:59.811" v="194" actId="1076"/>
          <ac:spMkLst>
            <pc:docMk/>
            <pc:sldMk cId="3684305669" sldId="321"/>
            <ac:spMk id="43" creationId="{7370F50F-804A-54F8-752B-59615A057A79}"/>
          </ac:spMkLst>
        </pc:spChg>
        <pc:spChg chg="del">
          <ac:chgData name="차 수현" userId="2ddb1b2a1c372f40" providerId="LiveId" clId="{3F4328BC-25DF-4400-A468-DF339B406C68}" dt="2022-12-01T07:55:27.316" v="128" actId="478"/>
          <ac:spMkLst>
            <pc:docMk/>
            <pc:sldMk cId="3684305669" sldId="321"/>
            <ac:spMk id="45" creationId="{364D9D4A-8933-2FCB-ECDC-36D893DD661E}"/>
          </ac:spMkLst>
        </pc:spChg>
        <pc:spChg chg="del">
          <ac:chgData name="차 수현" userId="2ddb1b2a1c372f40" providerId="LiveId" clId="{3F4328BC-25DF-4400-A468-DF339B406C68}" dt="2022-12-01T07:55:27.316" v="128" actId="478"/>
          <ac:spMkLst>
            <pc:docMk/>
            <pc:sldMk cId="3684305669" sldId="321"/>
            <ac:spMk id="46" creationId="{717C720B-8102-ACEA-DE79-7327E2D440EC}"/>
          </ac:spMkLst>
        </pc:spChg>
        <pc:spChg chg="mod">
          <ac:chgData name="차 수현" userId="2ddb1b2a1c372f40" providerId="LiveId" clId="{3F4328BC-25DF-4400-A468-DF339B406C68}" dt="2022-12-01T08:01:59.811" v="194" actId="1076"/>
          <ac:spMkLst>
            <pc:docMk/>
            <pc:sldMk cId="3684305669" sldId="321"/>
            <ac:spMk id="47" creationId="{16132E0E-FA76-8848-48A6-E64709D783A4}"/>
          </ac:spMkLst>
        </pc:spChg>
        <pc:graphicFrameChg chg="add mod modGraphic">
          <ac:chgData name="차 수현" userId="2ddb1b2a1c372f40" providerId="LiveId" clId="{3F4328BC-25DF-4400-A468-DF339B406C68}" dt="2022-12-01T07:58:38.991" v="156" actId="207"/>
          <ac:graphicFrameMkLst>
            <pc:docMk/>
            <pc:sldMk cId="3684305669" sldId="321"/>
            <ac:graphicFrameMk id="2" creationId="{F49DC68C-B6E0-5DBE-1F4A-C73682CA67F9}"/>
          </ac:graphicFrameMkLst>
        </pc:graphicFrameChg>
        <pc:graphicFrameChg chg="del">
          <ac:chgData name="차 수현" userId="2ddb1b2a1c372f40" providerId="LiveId" clId="{3F4328BC-25DF-4400-A468-DF339B406C68}" dt="2022-12-01T07:55:27.316" v="128" actId="478"/>
          <ac:graphicFrameMkLst>
            <pc:docMk/>
            <pc:sldMk cId="3684305669" sldId="321"/>
            <ac:graphicFrameMk id="5" creationId="{8CFB51B2-D3AF-14AD-9041-A02540B55726}"/>
          </ac:graphicFrameMkLst>
        </pc:graphicFrameChg>
        <pc:graphicFrameChg chg="add mod modGraphic">
          <ac:chgData name="차 수현" userId="2ddb1b2a1c372f40" providerId="LiveId" clId="{3F4328BC-25DF-4400-A468-DF339B406C68}" dt="2022-12-01T07:58:42.074" v="157" actId="207"/>
          <ac:graphicFrameMkLst>
            <pc:docMk/>
            <pc:sldMk cId="3684305669" sldId="321"/>
            <ac:graphicFrameMk id="10" creationId="{E3B0BDC1-FD6A-9D39-DB3F-B905AF72DF17}"/>
          </ac:graphicFrameMkLst>
        </pc:graphicFrameChg>
        <pc:graphicFrameChg chg="del">
          <ac:chgData name="차 수현" userId="2ddb1b2a1c372f40" providerId="LiveId" clId="{3F4328BC-25DF-4400-A468-DF339B406C68}" dt="2022-12-01T07:55:27.316" v="128" actId="478"/>
          <ac:graphicFrameMkLst>
            <pc:docMk/>
            <pc:sldMk cId="3684305669" sldId="321"/>
            <ac:graphicFrameMk id="11" creationId="{9B5F322E-A6C8-FB7D-8C0B-5C9364BAE39B}"/>
          </ac:graphicFrameMkLst>
        </pc:graphicFrameChg>
        <pc:graphicFrameChg chg="del">
          <ac:chgData name="차 수현" userId="2ddb1b2a1c372f40" providerId="LiveId" clId="{3F4328BC-25DF-4400-A468-DF339B406C68}" dt="2022-12-01T07:55:27.316" v="128" actId="478"/>
          <ac:graphicFrameMkLst>
            <pc:docMk/>
            <pc:sldMk cId="3684305669" sldId="321"/>
            <ac:graphicFrameMk id="14" creationId="{8D76EFF4-A96F-D08A-B8D5-72BBC5F7CDB4}"/>
          </ac:graphicFrameMkLst>
        </pc:graphicFrameChg>
        <pc:graphicFrameChg chg="add del mod">
          <ac:chgData name="차 수현" userId="2ddb1b2a1c372f40" providerId="LiveId" clId="{3F4328BC-25DF-4400-A468-DF339B406C68}" dt="2022-12-01T07:56:13.929" v="135"/>
          <ac:graphicFrameMkLst>
            <pc:docMk/>
            <pc:sldMk cId="3684305669" sldId="321"/>
            <ac:graphicFrameMk id="19" creationId="{6DF18D7C-46E6-DEEF-99A3-B5DD2DC1694B}"/>
          </ac:graphicFrameMkLst>
        </pc:graphicFrameChg>
        <pc:graphicFrameChg chg="mod modGraphic">
          <ac:chgData name="차 수현" userId="2ddb1b2a1c372f40" providerId="LiveId" clId="{3F4328BC-25DF-4400-A468-DF339B406C68}" dt="2022-12-01T08:01:59.811" v="194" actId="1076"/>
          <ac:graphicFrameMkLst>
            <pc:docMk/>
            <pc:sldMk cId="3684305669" sldId="321"/>
            <ac:graphicFrameMk id="22" creationId="{0B784144-65B8-6DFA-C22D-0FFF9C3D8E8C}"/>
          </ac:graphicFrameMkLst>
        </pc:graphicFrameChg>
        <pc:graphicFrameChg chg="add del mod">
          <ac:chgData name="차 수현" userId="2ddb1b2a1c372f40" providerId="LiveId" clId="{3F4328BC-25DF-4400-A468-DF339B406C68}" dt="2022-12-01T07:56:13.929" v="135"/>
          <ac:graphicFrameMkLst>
            <pc:docMk/>
            <pc:sldMk cId="3684305669" sldId="321"/>
            <ac:graphicFrameMk id="27" creationId="{1D89CAFA-6628-CE27-2003-5052C80F532E}"/>
          </ac:graphicFrameMkLst>
        </pc:graphicFrameChg>
        <pc:graphicFrameChg chg="add mod">
          <ac:chgData name="차 수현" userId="2ddb1b2a1c372f40" providerId="LiveId" clId="{3F4328BC-25DF-4400-A468-DF339B406C68}" dt="2022-12-01T07:56:23.044" v="137" actId="1076"/>
          <ac:graphicFrameMkLst>
            <pc:docMk/>
            <pc:sldMk cId="3684305669" sldId="321"/>
            <ac:graphicFrameMk id="30" creationId="{A4B57993-74E0-5168-F0E2-EE0C8028A821}"/>
          </ac:graphicFrameMkLst>
        </pc:graphicFrameChg>
        <pc:graphicFrameChg chg="add mod">
          <ac:chgData name="차 수현" userId="2ddb1b2a1c372f40" providerId="LiveId" clId="{3F4328BC-25DF-4400-A468-DF339B406C68}" dt="2022-12-01T07:56:23.044" v="137" actId="1076"/>
          <ac:graphicFrameMkLst>
            <pc:docMk/>
            <pc:sldMk cId="3684305669" sldId="321"/>
            <ac:graphicFrameMk id="34" creationId="{C53E083F-9F6E-1BC8-C41F-4CEDECFCCD0E}"/>
          </ac:graphicFrameMkLst>
        </pc:graphicFrameChg>
        <pc:graphicFrameChg chg="del">
          <ac:chgData name="차 수현" userId="2ddb1b2a1c372f40" providerId="LiveId" clId="{3F4328BC-25DF-4400-A468-DF339B406C68}" dt="2022-12-01T07:55:27.316" v="128" actId="478"/>
          <ac:graphicFrameMkLst>
            <pc:docMk/>
            <pc:sldMk cId="3684305669" sldId="321"/>
            <ac:graphicFrameMk id="38" creationId="{71D5950D-AF66-68C6-7C30-B2050E68CDB7}"/>
          </ac:graphicFrameMkLst>
        </pc:graphicFrameChg>
        <pc:graphicFrameChg chg="mod">
          <ac:chgData name="차 수현" userId="2ddb1b2a1c372f40" providerId="LiveId" clId="{3F4328BC-25DF-4400-A468-DF339B406C68}" dt="2022-12-01T08:01:59.811" v="194" actId="1076"/>
          <ac:graphicFrameMkLst>
            <pc:docMk/>
            <pc:sldMk cId="3684305669" sldId="321"/>
            <ac:graphicFrameMk id="39" creationId="{DBF803F0-B891-F54C-3174-C509CDBD36B0}"/>
          </ac:graphicFrameMkLst>
        </pc:graphicFrameChg>
        <pc:cxnChg chg="add mod">
          <ac:chgData name="차 수현" userId="2ddb1b2a1c372f40" providerId="LiveId" clId="{3F4328BC-25DF-4400-A468-DF339B406C68}" dt="2022-12-01T07:55:53.542" v="131" actId="1076"/>
          <ac:cxnSpMkLst>
            <pc:docMk/>
            <pc:sldMk cId="3684305669" sldId="321"/>
            <ac:cxnSpMk id="3" creationId="{973F29C6-D359-DC0C-486A-54AA37063CF8}"/>
          </ac:cxnSpMkLst>
        </pc:cxnChg>
        <pc:cxnChg chg="del">
          <ac:chgData name="차 수현" userId="2ddb1b2a1c372f40" providerId="LiveId" clId="{3F4328BC-25DF-4400-A468-DF339B406C68}" dt="2022-12-01T07:55:27.316" v="128" actId="478"/>
          <ac:cxnSpMkLst>
            <pc:docMk/>
            <pc:sldMk cId="3684305669" sldId="321"/>
            <ac:cxnSpMk id="7" creationId="{D218571E-DBCD-44D3-B996-58A35E6590A6}"/>
          </ac:cxnSpMkLst>
        </pc:cxnChg>
        <pc:cxnChg chg="del">
          <ac:chgData name="차 수현" userId="2ddb1b2a1c372f40" providerId="LiveId" clId="{3F4328BC-25DF-4400-A468-DF339B406C68}" dt="2022-12-01T07:55:27.316" v="128" actId="478"/>
          <ac:cxnSpMkLst>
            <pc:docMk/>
            <pc:sldMk cId="3684305669" sldId="321"/>
            <ac:cxnSpMk id="15" creationId="{B03F58FE-FFAA-E193-C130-51E521196C37}"/>
          </ac:cxnSpMkLst>
        </pc:cxnChg>
        <pc:cxnChg chg="add del mod">
          <ac:chgData name="차 수현" userId="2ddb1b2a1c372f40" providerId="LiveId" clId="{3F4328BC-25DF-4400-A468-DF339B406C68}" dt="2022-12-01T07:56:13.929" v="135"/>
          <ac:cxnSpMkLst>
            <pc:docMk/>
            <pc:sldMk cId="3684305669" sldId="321"/>
            <ac:cxnSpMk id="20" creationId="{7D095F7D-3432-8170-B021-1680701939C4}"/>
          </ac:cxnSpMkLst>
        </pc:cxnChg>
        <pc:cxnChg chg="mod">
          <ac:chgData name="차 수현" userId="2ddb1b2a1c372f40" providerId="LiveId" clId="{3F4328BC-25DF-4400-A468-DF339B406C68}" dt="2022-12-01T08:01:59.811" v="194" actId="1076"/>
          <ac:cxnSpMkLst>
            <pc:docMk/>
            <pc:sldMk cId="3684305669" sldId="321"/>
            <ac:cxnSpMk id="23" creationId="{830D5372-65B0-A5F6-DFE6-7A4A290CBF8A}"/>
          </ac:cxnSpMkLst>
        </pc:cxnChg>
        <pc:cxnChg chg="add mod">
          <ac:chgData name="차 수현" userId="2ddb1b2a1c372f40" providerId="LiveId" clId="{3F4328BC-25DF-4400-A468-DF339B406C68}" dt="2022-12-01T07:56:23.044" v="137" actId="1076"/>
          <ac:cxnSpMkLst>
            <pc:docMk/>
            <pc:sldMk cId="3684305669" sldId="321"/>
            <ac:cxnSpMk id="31" creationId="{92FEB940-B8BA-6B77-EAD3-4E79121E7B6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ABB1F-F5DF-E25A-0789-0C2671C46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7BB43B-A172-CCCA-72B4-09B6DB672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8C24A-3928-5091-84CA-E8D7F9A4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28EC-6E42-4F8F-B8FA-59BBB1D6BCE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654B9-C959-4FFB-6550-C1AC996E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DB9B4-BED8-25F0-574D-DE66E446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1204-F964-46C5-A553-E6097D511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2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F899F-4EA2-3ACA-6F0E-01AF4D49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EE5E63-98D4-EFDB-8BD9-97CB4D834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F8197-6A6A-C009-7922-26B03A83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28EC-6E42-4F8F-B8FA-59BBB1D6BCE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EA172-4246-A47C-9DE7-DC7182AE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6BE09-56D0-C6CF-18E1-32F973A6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1204-F964-46C5-A553-E6097D511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63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2FC4DE-0B55-5082-0DEA-709403130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59F811-4DB5-917B-D28C-1A5272CC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19485-4DDD-C9CE-44CF-AD6416D8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28EC-6E42-4F8F-B8FA-59BBB1D6BCE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729C6-C9CD-F3CF-5DE0-1932396D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3F20B-B8CE-CEAF-C6DE-2785E049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1204-F964-46C5-A553-E6097D511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1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CFBFF-FBB8-DC4E-013A-17A38FBC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E97A7-6C65-FE24-4CC7-B72B7EC1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E271D-09E7-6D14-1B36-44BB76CB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28EC-6E42-4F8F-B8FA-59BBB1D6BCE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E5F30-557C-4EFB-5DFD-C0C36907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E6BC2-D99D-F76C-9E83-378942C9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1204-F964-46C5-A553-E6097D511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7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F4B3E-6969-9F88-A4E0-91819D6F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4E550-8D0C-7650-765B-66775D2B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528F3-B0BB-AE1C-B42F-474141D3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28EC-6E42-4F8F-B8FA-59BBB1D6BCE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5AB6E-2B00-A121-5432-77C5B885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BDF94-6A1B-7DAD-4256-9398440C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1204-F964-46C5-A553-E6097D511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59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B3CCE-E77C-A367-85D5-1F14F95C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D6668-D8DB-12E9-5BD9-F19CB68DD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95BF07-5F6B-530D-9613-E081FFBB7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78117-A07C-74B1-D960-59B24AAC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28EC-6E42-4F8F-B8FA-59BBB1D6BCE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3126E-43A3-206F-8710-F79A9177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969EC-2D35-C27B-BE18-38A0D70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1204-F964-46C5-A553-E6097D511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0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501D-41E3-4BE6-26B2-CBB88D55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A77296-D81F-7406-5BB2-6499E7662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6B077C-B93D-E8A5-19F1-41EE70B4E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75462-4CE8-A68E-B934-32CDDE943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8A241D-C351-1228-B6BD-8725029EE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75BF24-3A5F-9660-AECB-7FF5BE4A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28EC-6E42-4F8F-B8FA-59BBB1D6BCE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54911F-F46A-F7A4-38DE-C140668F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E242AA-6FD5-4A3A-2C9C-E9A5AA49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1204-F964-46C5-A553-E6097D511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9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A6D27-2A22-AE65-478F-AA48F88C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A1092D-1D29-1CAD-2103-3A124A8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28EC-6E42-4F8F-B8FA-59BBB1D6BCE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E1F13-4EE5-B22B-C441-CC690B6C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C935B0-31DD-D13C-8060-54FBBD7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1204-F964-46C5-A553-E6097D511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5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4C680A-C1F3-E687-35DB-E41EB740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28EC-6E42-4F8F-B8FA-59BBB1D6BCE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504411-08EF-D381-7E51-6A7200DE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33A97F-0B1D-44B7-A096-C2A051D8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1204-F964-46C5-A553-E6097D511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7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A4022-AF1A-0880-B7C2-911302DE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2F24B-9752-D0ED-3FD9-CBEC29968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43B8A-32C5-5FFB-E2BA-B936A1A6F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5EBD1-BE00-E677-B2C7-B8A7635A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28EC-6E42-4F8F-B8FA-59BBB1D6BCE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93818-F0D8-B5D1-9E7E-2E4C03D0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944473-2AE5-4AEF-A770-5020267F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1204-F964-46C5-A553-E6097D511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C3B3E-7208-F223-3E0C-A6ED4728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5BA9E1-BCAC-0233-D42E-00564669D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9ABF7-6900-1F28-2EE8-704ADF834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EE773-EA01-564E-B891-BD23530A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28EC-6E42-4F8F-B8FA-59BBB1D6BCE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84889-660F-B672-F859-B6DE0E30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F5427-D82C-6B4F-2758-4E73A131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1204-F964-46C5-A553-E6097D511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5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089961-8B5C-3C39-8843-09FF9647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95907D-1DD5-14BE-ED90-054E41D4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F4361-087C-EFE8-0BE5-639B3DACA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28EC-6E42-4F8F-B8FA-59BBB1D6BCE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7BD16-B4A1-0267-5AB9-E068F074F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68F5B-BF1C-377E-DEA7-F5C0792C3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D1204-F964-46C5-A553-E6097D511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7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0AFEE-E155-513E-C47F-56C18D478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Slalom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3323A-BF58-F603-63A5-F8161AC7C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20221124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74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8B0EA-B4FC-0ED4-2D70-FCEFBA1A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E6B08BC-D8B4-50CE-17C7-C0C26953B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70785"/>
              </p:ext>
            </p:extLst>
          </p:nvPr>
        </p:nvGraphicFramePr>
        <p:xfrm>
          <a:off x="838200" y="2215361"/>
          <a:ext cx="306719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96">
                  <a:extLst>
                    <a:ext uri="{9D8B030D-6E8A-4147-A177-3AD203B41FA5}">
                      <a16:colId xmlns:a16="http://schemas.microsoft.com/office/drawing/2014/main" val="505590651"/>
                    </a:ext>
                  </a:extLst>
                </a:gridCol>
                <a:gridCol w="1533596">
                  <a:extLst>
                    <a:ext uri="{9D8B030D-6E8A-4147-A177-3AD203B41FA5}">
                      <a16:colId xmlns:a16="http://schemas.microsoft.com/office/drawing/2014/main" val="105888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nRMSE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3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Exg1c1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0.0405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1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Exg1c15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8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Exg1c20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Exg15c1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0.0456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1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Exg15c15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63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Exg15c20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43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Exg20c1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0.0368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6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Exg20c15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9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Exg20c20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4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Ex normal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0.0355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88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B9C4F8F-FC30-F19E-C63B-DB628D72D0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230101"/>
              </p:ext>
            </p:extLst>
          </p:nvPr>
        </p:nvGraphicFramePr>
        <p:xfrm>
          <a:off x="4197328" y="2215361"/>
          <a:ext cx="350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0962971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3524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nRMSE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5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Exg2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0.0398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4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Exc2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745234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932FE358-BED2-322B-46AD-8F01BE219F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705900"/>
              </p:ext>
            </p:extLst>
          </p:nvPr>
        </p:nvGraphicFramePr>
        <p:xfrm>
          <a:off x="7994464" y="2215361"/>
          <a:ext cx="3505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0962971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3524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nRMSE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5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4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0.0416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7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G1c1g2c2g3c3+normal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4172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A82F45-885B-1FF0-2ECD-0B243A2897EC}"/>
              </a:ext>
            </a:extLst>
          </p:cNvPr>
          <p:cNvSpPr txBox="1"/>
          <p:nvPr/>
        </p:nvSpPr>
        <p:spPr>
          <a:xfrm>
            <a:off x="1347850" y="1767293"/>
            <a:ext cx="219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개 </a:t>
            </a:r>
            <a:r>
              <a:rPr lang="en-US" altLang="ko-KR" dirty="0" err="1"/>
              <a:t>Slalom+normal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3698F-0B65-1EB3-65B6-27F0E7CBF44B}"/>
              </a:ext>
            </a:extLst>
          </p:cNvPr>
          <p:cNvSpPr txBox="1"/>
          <p:nvPr/>
        </p:nvSpPr>
        <p:spPr>
          <a:xfrm>
            <a:off x="4851460" y="1767293"/>
            <a:ext cx="219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개 </a:t>
            </a:r>
            <a:r>
              <a:rPr lang="en-US" altLang="ko-KR" dirty="0" err="1"/>
              <a:t>Slalom+normal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BB381-3923-BA32-C73F-3F99718C2E29}"/>
              </a:ext>
            </a:extLst>
          </p:cNvPr>
          <p:cNvSpPr txBox="1"/>
          <p:nvPr/>
        </p:nvSpPr>
        <p:spPr>
          <a:xfrm>
            <a:off x="8572395" y="1767293"/>
            <a:ext cx="219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 err="1"/>
              <a:t>Slalom+normal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06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6B3D6-C96F-5D7B-B0CD-CC34C2B0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97C08-66A4-534B-D2B5-D70492331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7045"/>
          </a:xfrm>
        </p:spPr>
        <p:txBody>
          <a:bodyPr>
            <a:normAutofit fontScale="92500" lnSpcReduction="10000"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2800" dirty="0">
                <a:ea typeface="맑은 고딕"/>
              </a:rPr>
              <a:t>Sampling Rate - 75 Hz</a:t>
            </a:r>
          </a:p>
          <a:p>
            <a:pPr latinLnBrk="0">
              <a:spcAft>
                <a:spcPts val="600"/>
              </a:spcAft>
            </a:pPr>
            <a:endParaRPr lang="en-US" altLang="ko-KR" sz="2800" dirty="0">
              <a:ea typeface="맑은 고딕"/>
            </a:endParaRPr>
          </a:p>
          <a:p>
            <a:pPr latinLnBrk="0">
              <a:spcAft>
                <a:spcPts val="600"/>
              </a:spcAft>
            </a:pPr>
            <a:r>
              <a:rPr lang="en-US" altLang="ko-KR" sz="2800" dirty="0">
                <a:ea typeface="맑은 고딕"/>
              </a:rPr>
              <a:t>Parameter(Slalom </a:t>
            </a:r>
            <a:r>
              <a:rPr lang="ko-KR" altLang="en-US" sz="2800" dirty="0">
                <a:ea typeface="맑은 고딕"/>
              </a:rPr>
              <a:t>보행</a:t>
            </a:r>
            <a:r>
              <a:rPr lang="en-US" altLang="ko-KR" sz="2800" dirty="0">
                <a:ea typeface="맑은 고딕"/>
              </a:rPr>
              <a:t> </a:t>
            </a:r>
            <a:r>
              <a:rPr lang="ko-KR" altLang="en-US" sz="2800" dirty="0">
                <a:ea typeface="맑은 고딕"/>
              </a:rPr>
              <a:t>데이터</a:t>
            </a:r>
            <a:r>
              <a:rPr lang="en-US" altLang="ko-KR" sz="2800" dirty="0">
                <a:ea typeface="맑은 고딕"/>
              </a:rPr>
              <a:t>) – </a:t>
            </a:r>
            <a:r>
              <a:rPr lang="en-US" altLang="ko-KR" sz="2800" dirty="0">
                <a:highlight>
                  <a:srgbClr val="FFFF00"/>
                </a:highlight>
                <a:ea typeface="맑은 고딕"/>
              </a:rPr>
              <a:t>Angle(</a:t>
            </a:r>
            <a:r>
              <a:rPr lang="en-US" altLang="ko-KR" sz="2800" dirty="0" err="1">
                <a:highlight>
                  <a:srgbClr val="FFFF00"/>
                </a:highlight>
                <a:ea typeface="맑은 고딕"/>
              </a:rPr>
              <a:t>x,y,z</a:t>
            </a:r>
            <a:r>
              <a:rPr lang="en-US" altLang="ko-KR" sz="2800" dirty="0">
                <a:highlight>
                  <a:srgbClr val="FFFF00"/>
                </a:highlight>
                <a:ea typeface="맑은 고딕"/>
              </a:rPr>
              <a:t>)</a:t>
            </a:r>
            <a:r>
              <a:rPr lang="en-US" altLang="ko-KR" sz="2800" dirty="0">
                <a:ea typeface="맑은 고딕"/>
              </a:rPr>
              <a:t>, FSR, </a:t>
            </a:r>
            <a:r>
              <a:rPr lang="en-US" altLang="ko-KR" sz="2800" dirty="0">
                <a:highlight>
                  <a:srgbClr val="FFFF00"/>
                </a:highlight>
                <a:ea typeface="맑은 고딕"/>
              </a:rPr>
              <a:t>IMU(</a:t>
            </a:r>
            <a:r>
              <a:rPr lang="en-US" altLang="ko-KR" sz="2800" dirty="0" err="1">
                <a:highlight>
                  <a:srgbClr val="FFFF00"/>
                </a:highlight>
                <a:ea typeface="맑은 고딕"/>
              </a:rPr>
              <a:t>x,y,z</a:t>
            </a:r>
            <a:r>
              <a:rPr lang="ko-KR" altLang="en-US" sz="2800" dirty="0">
                <a:highlight>
                  <a:srgbClr val="FFFF00"/>
                </a:highlight>
                <a:ea typeface="맑은 고딕"/>
              </a:rPr>
              <a:t>각속도</a:t>
            </a:r>
            <a:r>
              <a:rPr lang="en-US" altLang="ko-KR" sz="2800" dirty="0">
                <a:highlight>
                  <a:srgbClr val="FFFF00"/>
                </a:highlight>
                <a:ea typeface="맑은 고딕"/>
              </a:rPr>
              <a:t>)</a:t>
            </a:r>
          </a:p>
          <a:p>
            <a:pPr latinLnBrk="0">
              <a:spcAft>
                <a:spcPts val="600"/>
              </a:spcAft>
            </a:pPr>
            <a:r>
              <a:rPr lang="en-US" altLang="ko-KR" sz="2800" dirty="0" err="1">
                <a:ea typeface="맑은 고딕"/>
              </a:rPr>
              <a:t>HS_parameter</a:t>
            </a:r>
            <a:r>
              <a:rPr lang="en-US" altLang="ko-KR" dirty="0">
                <a:ea typeface="맑은 고딕"/>
              </a:rPr>
              <a:t>(Heel strike index</a:t>
            </a:r>
            <a:r>
              <a:rPr lang="en-US" altLang="ko-KR" sz="2800" dirty="0">
                <a:ea typeface="맑은 고딕"/>
              </a:rPr>
              <a:t>) – </a:t>
            </a:r>
            <a:r>
              <a:rPr lang="en-US" altLang="ko-KR" sz="2800" dirty="0">
                <a:highlight>
                  <a:srgbClr val="FFFF00"/>
                </a:highlight>
                <a:ea typeface="맑은 고딕"/>
              </a:rPr>
              <a:t>Angle(</a:t>
            </a:r>
            <a:r>
              <a:rPr lang="en-US" altLang="ko-KR" sz="2800" dirty="0" err="1">
                <a:highlight>
                  <a:srgbClr val="FFFF00"/>
                </a:highlight>
                <a:ea typeface="맑은 고딕"/>
              </a:rPr>
              <a:t>x,y,z</a:t>
            </a:r>
            <a:r>
              <a:rPr lang="en-US" altLang="ko-KR" sz="2800" dirty="0">
                <a:highlight>
                  <a:srgbClr val="FFFF00"/>
                </a:highlight>
                <a:ea typeface="맑은 고딕"/>
              </a:rPr>
              <a:t>)</a:t>
            </a:r>
            <a:r>
              <a:rPr lang="en-US" altLang="ko-KR" sz="2800" dirty="0">
                <a:ea typeface="맑은 고딕"/>
              </a:rPr>
              <a:t>, FSR, </a:t>
            </a:r>
            <a:r>
              <a:rPr lang="en-US" altLang="ko-KR" sz="2800" dirty="0">
                <a:highlight>
                  <a:srgbClr val="FFFF00"/>
                </a:highlight>
                <a:ea typeface="맑은 고딕"/>
              </a:rPr>
              <a:t>IMU(</a:t>
            </a:r>
            <a:r>
              <a:rPr lang="en-US" altLang="ko-KR" sz="2800" dirty="0" err="1">
                <a:highlight>
                  <a:srgbClr val="FFFF00"/>
                </a:highlight>
                <a:ea typeface="맑은 고딕"/>
              </a:rPr>
              <a:t>x,y,z</a:t>
            </a:r>
            <a:r>
              <a:rPr lang="ko-KR" altLang="en-US" dirty="0">
                <a:highlight>
                  <a:srgbClr val="FFFF00"/>
                </a:highlight>
                <a:ea typeface="맑은 고딕"/>
              </a:rPr>
              <a:t>각속도</a:t>
            </a:r>
            <a:r>
              <a:rPr lang="en-US" altLang="ko-KR" sz="2800" dirty="0">
                <a:highlight>
                  <a:srgbClr val="FFFF00"/>
                </a:highlight>
                <a:ea typeface="맑은 고딕"/>
              </a:rPr>
              <a:t>)</a:t>
            </a:r>
          </a:p>
          <a:p>
            <a:pPr latinLnBrk="0">
              <a:spcAft>
                <a:spcPts val="600"/>
              </a:spcAft>
            </a:pPr>
            <a:endParaRPr lang="en-US" altLang="ko-KR" dirty="0">
              <a:ea typeface="맑은 고딕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 dirty="0">
                <a:ea typeface="맑은 고딕"/>
              </a:rPr>
              <a:t>Y-z plane: sagittal plane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ea typeface="맑은 고딕"/>
              </a:rPr>
              <a:t>X-y plane</a:t>
            </a:r>
            <a:r>
              <a:rPr lang="en-US" altLang="ko-KR" sz="2800" dirty="0">
                <a:ea typeface="맑은 고딕"/>
              </a:rPr>
              <a:t>: transverse plane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ea typeface="맑은 고딕"/>
              </a:rPr>
              <a:t>X-z plane</a:t>
            </a:r>
            <a:r>
              <a:rPr lang="en-US" altLang="ko-KR" sz="2800" dirty="0">
                <a:ea typeface="맑은 고딕"/>
              </a:rPr>
              <a:t>: frontal plane</a:t>
            </a:r>
          </a:p>
          <a:p>
            <a:pPr latinLnBrk="0">
              <a:spcAft>
                <a:spcPts val="600"/>
              </a:spcAft>
            </a:pPr>
            <a:endParaRPr lang="en-US" altLang="ko-KR" sz="2800" dirty="0">
              <a:ea typeface="맑은 고딕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463BDFEA-946F-ADA9-B534-695216B4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6" y="4301754"/>
            <a:ext cx="2009201" cy="2013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D153D6-361A-7794-D996-26C4B17D1CC1}"/>
              </a:ext>
            </a:extLst>
          </p:cNvPr>
          <p:cNvSpPr txBox="1"/>
          <p:nvPr/>
        </p:nvSpPr>
        <p:spPr>
          <a:xfrm>
            <a:off x="7808026" y="5266706"/>
            <a:ext cx="38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91A00-2362-2D11-C3EF-C5DC7699404A}"/>
              </a:ext>
            </a:extLst>
          </p:cNvPr>
          <p:cNvSpPr txBox="1"/>
          <p:nvPr/>
        </p:nvSpPr>
        <p:spPr>
          <a:xfrm>
            <a:off x="5712030" y="5806846"/>
            <a:ext cx="38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4C6DB-6749-F705-69DB-DBE4C9956AF8}"/>
              </a:ext>
            </a:extLst>
          </p:cNvPr>
          <p:cNvSpPr txBox="1"/>
          <p:nvPr/>
        </p:nvSpPr>
        <p:spPr>
          <a:xfrm>
            <a:off x="6698817" y="4024147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84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8E48-CBF6-5176-F0E0-3725F3E9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754"/>
            <a:ext cx="10515600" cy="1325563"/>
          </a:xfrm>
        </p:spPr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7C29B-EFED-2C35-621D-F8E32133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038728"/>
            <a:ext cx="10515600" cy="5819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Window size : 400ms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sub3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6E375-A362-BC54-18A5-889F4AEC07FF}"/>
              </a:ext>
            </a:extLst>
          </p:cNvPr>
          <p:cNvSpPr txBox="1"/>
          <p:nvPr/>
        </p:nvSpPr>
        <p:spPr>
          <a:xfrm>
            <a:off x="772886" y="2468828"/>
            <a:ext cx="4775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Train dataset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trial</a:t>
            </a:r>
            <a:r>
              <a:rPr lang="ko-KR" altLang="en-US" dirty="0"/>
              <a:t>마다 </a:t>
            </a:r>
            <a:r>
              <a:rPr lang="en-US" altLang="ko-KR" dirty="0" err="1"/>
              <a:t>testset</a:t>
            </a:r>
            <a:r>
              <a:rPr lang="ko-KR" altLang="en-US" dirty="0"/>
              <a:t>을 제외하고 나머지 데이터를 모두 사용하여 </a:t>
            </a:r>
            <a:r>
              <a:rPr lang="en-US" altLang="ko-KR" dirty="0" err="1"/>
              <a:t>testset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D892F-C177-D43E-6F9D-6FD50DA98D13}"/>
              </a:ext>
            </a:extLst>
          </p:cNvPr>
          <p:cNvSpPr txBox="1"/>
          <p:nvPr/>
        </p:nvSpPr>
        <p:spPr>
          <a:xfrm>
            <a:off x="5761663" y="2468828"/>
            <a:ext cx="56574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Test 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trial</a:t>
            </a:r>
            <a:r>
              <a:rPr lang="ko-KR" altLang="en-US" dirty="0"/>
              <a:t>로 </a:t>
            </a:r>
            <a:r>
              <a:rPr lang="en-US" altLang="ko-KR" dirty="0" err="1"/>
              <a:t>testset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[Gap(1m/1.5m/2m)+constrain(1m/1.5m/2m)]+normal </a:t>
            </a:r>
            <a:r>
              <a:rPr lang="ko-KR" altLang="en-US" dirty="0"/>
              <a:t>중 하나를 선택하여 </a:t>
            </a:r>
            <a:r>
              <a:rPr lang="en-US" altLang="ko-KR" dirty="0" err="1"/>
              <a:t>testset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36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E7A434-7572-4285-AFE2-3C04E907434B}"/>
              </a:ext>
            </a:extLst>
          </p:cNvPr>
          <p:cNvSpPr/>
          <p:nvPr/>
        </p:nvSpPr>
        <p:spPr>
          <a:xfrm>
            <a:off x="6191418" y="1651967"/>
            <a:ext cx="3672863" cy="5015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ko-KR" sz="2400" dirty="0">
              <a:ea typeface="맑은 고딕"/>
            </a:endParaRPr>
          </a:p>
          <a:p>
            <a:pPr algn="ctr"/>
            <a:endParaRPr lang="en-US" altLang="ko-KR" sz="2400" dirty="0">
              <a:ea typeface="맑은 고딕"/>
            </a:endParaRPr>
          </a:p>
          <a:p>
            <a:pPr algn="ctr"/>
            <a:endParaRPr lang="en-US" altLang="ko-KR" sz="2400" dirty="0">
              <a:ea typeface="맑은 고딕"/>
            </a:endParaRPr>
          </a:p>
          <a:p>
            <a:pPr algn="ctr"/>
            <a:endParaRPr lang="en-US" altLang="ko-KR" sz="2400" dirty="0">
              <a:ea typeface="맑은 고딕"/>
            </a:endParaRPr>
          </a:p>
          <a:p>
            <a:pPr algn="ctr"/>
            <a:endParaRPr lang="en-US" altLang="ko-KR" sz="2400" dirty="0">
              <a:ea typeface="맑은 고딕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ea typeface="맑은 고딕"/>
              </a:rPr>
              <a:t>Batch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size</a:t>
            </a:r>
            <a:r>
              <a:rPr lang="ko-KR" altLang="en-US" sz="2400" dirty="0">
                <a:ea typeface="맑은 고딕"/>
              </a:rPr>
              <a:t> : </a:t>
            </a:r>
            <a:r>
              <a:rPr lang="en-US" altLang="ko-KR" sz="2400" dirty="0">
                <a:ea typeface="맑은 고딕"/>
              </a:rPr>
              <a:t>512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ea typeface="맑은 고딕"/>
              </a:rPr>
              <a:t>Epoch</a:t>
            </a:r>
            <a:r>
              <a:rPr lang="ko-KR" altLang="en-US" sz="2400" dirty="0">
                <a:ea typeface="맑은 고딕"/>
              </a:rPr>
              <a:t> : </a:t>
            </a:r>
            <a:r>
              <a:rPr lang="en-US" altLang="ko-KR" sz="2400" dirty="0">
                <a:ea typeface="맑은 고딕"/>
              </a:rPr>
              <a:t>300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E5587F-147E-4A3E-9366-507677944795}"/>
              </a:ext>
            </a:extLst>
          </p:cNvPr>
          <p:cNvSpPr/>
          <p:nvPr/>
        </p:nvSpPr>
        <p:spPr>
          <a:xfrm>
            <a:off x="6191417" y="1650026"/>
            <a:ext cx="3680690" cy="2712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en-US" altLang="ko-KR" sz="2400" dirty="0"/>
              <a:t>Optimizer : Adam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ea typeface="맑은 고딕"/>
              </a:rPr>
              <a:t>Learning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rate</a:t>
            </a:r>
            <a:r>
              <a:rPr lang="ko-KR" altLang="en-US" sz="2400" dirty="0">
                <a:ea typeface="맑은 고딕"/>
              </a:rPr>
              <a:t> : 0.0</a:t>
            </a:r>
            <a:r>
              <a:rPr lang="en-US" altLang="ko-KR" sz="2400" dirty="0">
                <a:ea typeface="맑은 고딕"/>
              </a:rPr>
              <a:t>0</a:t>
            </a:r>
            <a:r>
              <a:rPr lang="ko-KR" altLang="en-US" sz="2400" dirty="0">
                <a:ea typeface="맑은 고딕"/>
              </a:rPr>
              <a:t>3</a:t>
            </a:r>
            <a:endParaRPr lang="en-US" altLang="ko-KR" sz="2400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ea typeface="맑은 고딕"/>
              </a:rPr>
              <a:t>Weight_Decay</a:t>
            </a:r>
            <a:r>
              <a:rPr lang="ko-KR" altLang="en-US" sz="2400" dirty="0">
                <a:ea typeface="맑은 고딕"/>
              </a:rPr>
              <a:t> : 0.00</a:t>
            </a:r>
            <a:r>
              <a:rPr lang="en-US" altLang="ko-KR" sz="2400" dirty="0">
                <a:ea typeface="맑은 고딕"/>
              </a:rPr>
              <a:t>0</a:t>
            </a:r>
            <a:r>
              <a:rPr lang="ko-KR" altLang="en-US" sz="2400" dirty="0">
                <a:ea typeface="맑은 고딕"/>
              </a:rPr>
              <a:t>01</a:t>
            </a:r>
          </a:p>
          <a:p>
            <a:pPr algn="ctr">
              <a:lnSpc>
                <a:spcPct val="150000"/>
              </a:lnSpc>
            </a:pPr>
            <a:endParaRPr lang="ko-KR" altLang="en-US" sz="1800" dirty="0">
              <a:ea typeface="맑은 고딕"/>
            </a:endParaRPr>
          </a:p>
          <a:p>
            <a:pPr algn="ctr"/>
            <a:endParaRPr 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C734AD-F0DB-4A6C-9D20-B3CC12D62310}"/>
              </a:ext>
            </a:extLst>
          </p:cNvPr>
          <p:cNvSpPr/>
          <p:nvPr/>
        </p:nvSpPr>
        <p:spPr>
          <a:xfrm>
            <a:off x="2189606" y="2287336"/>
            <a:ext cx="3680690" cy="65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Convolution</a:t>
            </a:r>
            <a:r>
              <a:rPr lang="en-US" altLang="ko-KR" dirty="0">
                <a:ea typeface="맑은 고딕"/>
              </a:rPr>
              <a:t>(1,32)_</a:t>
            </a:r>
            <a:r>
              <a:rPr lang="en-US" altLang="ko-KR" dirty="0" err="1">
                <a:ea typeface="맑은 고딕"/>
              </a:rPr>
              <a:t>filtersize</a:t>
            </a:r>
            <a:r>
              <a:rPr lang="en-US" altLang="ko-KR" dirty="0">
                <a:ea typeface="맑은 고딕"/>
              </a:rPr>
              <a:t>(1x3)</a:t>
            </a:r>
            <a:endParaRPr 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AE2171-CA4C-41D2-959D-57CDBB636D2E}"/>
              </a:ext>
            </a:extLst>
          </p:cNvPr>
          <p:cNvSpPr/>
          <p:nvPr/>
        </p:nvSpPr>
        <p:spPr>
          <a:xfrm>
            <a:off x="2189606" y="2896936"/>
            <a:ext cx="3680690" cy="65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BatchNorm</a:t>
            </a:r>
            <a:endParaRPr lang="ko-KR" altLang="en-US" dirty="0"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1251C8-F31F-4DB9-9630-0C64FBC792EF}"/>
              </a:ext>
            </a:extLst>
          </p:cNvPr>
          <p:cNvSpPr/>
          <p:nvPr/>
        </p:nvSpPr>
        <p:spPr>
          <a:xfrm>
            <a:off x="2189606" y="3534246"/>
            <a:ext cx="3680690" cy="65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Convolution</a:t>
            </a:r>
            <a:r>
              <a:rPr lang="en-US" altLang="ko-KR" dirty="0">
                <a:ea typeface="맑은 고딕"/>
              </a:rPr>
              <a:t>(32,32)_</a:t>
            </a:r>
            <a:r>
              <a:rPr lang="en-US" altLang="ko-KR" dirty="0" err="1">
                <a:ea typeface="맑은 고딕"/>
              </a:rPr>
              <a:t>filtersize</a:t>
            </a:r>
            <a:r>
              <a:rPr lang="en-US" altLang="ko-KR" dirty="0">
                <a:ea typeface="맑은 고딕"/>
              </a:rPr>
              <a:t>(1x3)</a:t>
            </a:r>
            <a:endParaRPr 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736A2-4BD0-4894-AE6A-EAF1EB4FE38C}"/>
              </a:ext>
            </a:extLst>
          </p:cNvPr>
          <p:cNvSpPr/>
          <p:nvPr/>
        </p:nvSpPr>
        <p:spPr>
          <a:xfrm>
            <a:off x="2189606" y="4164628"/>
            <a:ext cx="3680690" cy="65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BatchNorm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B0690C-3E93-4613-8B88-6CAB021D0F90}"/>
              </a:ext>
            </a:extLst>
          </p:cNvPr>
          <p:cNvSpPr/>
          <p:nvPr/>
        </p:nvSpPr>
        <p:spPr>
          <a:xfrm>
            <a:off x="2196532" y="4801936"/>
            <a:ext cx="3680690" cy="65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MaxPool</a:t>
            </a:r>
            <a:endParaRPr lang="ko-KR" err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3B9421-7119-4002-81FD-965E6C49A18F}"/>
              </a:ext>
            </a:extLst>
          </p:cNvPr>
          <p:cNvSpPr/>
          <p:nvPr/>
        </p:nvSpPr>
        <p:spPr>
          <a:xfrm>
            <a:off x="2196534" y="5432318"/>
            <a:ext cx="3680690" cy="65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FC </a:t>
            </a:r>
            <a:r>
              <a:rPr lang="ko-KR" altLang="en-US" dirty="0" err="1">
                <a:ea typeface="맑은 고딕"/>
              </a:rPr>
              <a:t>layer</a:t>
            </a:r>
            <a:endParaRPr lang="ko-KR" altLang="en-US" dirty="0">
              <a:ea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14D05B-9373-48FB-947E-3DF5CDCCFB42}"/>
              </a:ext>
            </a:extLst>
          </p:cNvPr>
          <p:cNvSpPr/>
          <p:nvPr/>
        </p:nvSpPr>
        <p:spPr>
          <a:xfrm>
            <a:off x="2189606" y="1650026"/>
            <a:ext cx="3680690" cy="65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CNN</a:t>
            </a:r>
            <a:endParaRPr lang="ko-KR" dirty="0"/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6B926F2A-ADC8-95B1-3379-8448E2372FBA}"/>
              </a:ext>
            </a:extLst>
          </p:cNvPr>
          <p:cNvSpPr txBox="1"/>
          <p:nvPr/>
        </p:nvSpPr>
        <p:spPr>
          <a:xfrm>
            <a:off x="915240" y="277223"/>
            <a:ext cx="3114711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400" dirty="0">
                <a:ea typeface="맑은 고딕"/>
              </a:rPr>
              <a:t>CNN</a:t>
            </a:r>
            <a:endParaRPr lang="ko-KR" altLang="en-US" sz="4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E12E09-578A-DE52-9F63-486FFC34874A}"/>
              </a:ext>
            </a:extLst>
          </p:cNvPr>
          <p:cNvSpPr txBox="1"/>
          <p:nvPr/>
        </p:nvSpPr>
        <p:spPr>
          <a:xfrm flipH="1">
            <a:off x="2189605" y="1046664"/>
            <a:ext cx="1141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2Layer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04848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6BFFED-77B7-8E32-FB4B-AD4D8C911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039147"/>
              </p:ext>
            </p:extLst>
          </p:nvPr>
        </p:nvGraphicFramePr>
        <p:xfrm>
          <a:off x="173181" y="457695"/>
          <a:ext cx="90064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11">
                  <a:extLst>
                    <a:ext uri="{9D8B030D-6E8A-4147-A177-3AD203B41FA5}">
                      <a16:colId xmlns:a16="http://schemas.microsoft.com/office/drawing/2014/main" val="2104547196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2408674387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1042719451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1717215513"/>
                    </a:ext>
                  </a:extLst>
                </a:gridCol>
              </a:tblGrid>
              <a:tr h="3969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1.5m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08295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04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1.5m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00020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247836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DAF9FC-789C-61F2-83F6-2F52131A6E77}"/>
              </a:ext>
            </a:extLst>
          </p:cNvPr>
          <p:cNvCxnSpPr>
            <a:cxnSpLocks/>
          </p:cNvCxnSpPr>
          <p:nvPr/>
        </p:nvCxnSpPr>
        <p:spPr>
          <a:xfrm>
            <a:off x="173181" y="457695"/>
            <a:ext cx="2219697" cy="592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06327D-3AB2-9661-B468-24D6132DB20D}"/>
              </a:ext>
            </a:extLst>
          </p:cNvPr>
          <p:cNvSpPr txBox="1"/>
          <p:nvPr/>
        </p:nvSpPr>
        <p:spPr>
          <a:xfrm>
            <a:off x="1167758" y="430801"/>
            <a:ext cx="13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constraint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CAA44-18F9-D184-F96C-F1B605086FCE}"/>
              </a:ext>
            </a:extLst>
          </p:cNvPr>
          <p:cNvSpPr txBox="1"/>
          <p:nvPr/>
        </p:nvSpPr>
        <p:spPr>
          <a:xfrm>
            <a:off x="303811" y="659420"/>
            <a:ext cx="11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gap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26">
            <a:extLst>
              <a:ext uri="{FF2B5EF4-FFF2-40B4-BE49-F238E27FC236}">
                <a16:creationId xmlns:a16="http://schemas.microsoft.com/office/drawing/2014/main" id="{18CC9418-CB63-4909-E932-95A32D0BF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08680"/>
              </p:ext>
            </p:extLst>
          </p:nvPr>
        </p:nvGraphicFramePr>
        <p:xfrm>
          <a:off x="9786588" y="1293232"/>
          <a:ext cx="18334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418">
                  <a:extLst>
                    <a:ext uri="{9D8B030D-6E8A-4147-A177-3AD203B41FA5}">
                      <a16:colId xmlns:a16="http://schemas.microsoft.com/office/drawing/2014/main" val="213306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553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4940837-9708-1972-0DEE-3B45739D1513}"/>
              </a:ext>
            </a:extLst>
          </p:cNvPr>
          <p:cNvSpPr txBox="1"/>
          <p:nvPr/>
        </p:nvSpPr>
        <p:spPr>
          <a:xfrm>
            <a:off x="9307945" y="1293232"/>
            <a:ext cx="35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C58F-6879-5500-630F-F093C22BF732}"/>
              </a:ext>
            </a:extLst>
          </p:cNvPr>
          <p:cNvSpPr txBox="1"/>
          <p:nvPr/>
        </p:nvSpPr>
        <p:spPr>
          <a:xfrm>
            <a:off x="456211" y="93023"/>
            <a:ext cx="326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Except gap 1m/constraint</a:t>
            </a:r>
            <a:r>
              <a:rPr lang="ko-KR" altLang="en-US" dirty="0"/>
              <a:t> </a:t>
            </a:r>
            <a:r>
              <a:rPr lang="en-US" altLang="ko-KR" dirty="0"/>
              <a:t>1m</a:t>
            </a:r>
            <a:endParaRPr lang="ko-KR" altLang="en-US" dirty="0"/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7618DCD4-97E6-1F51-CE33-D626BF915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790260"/>
              </p:ext>
            </p:extLst>
          </p:nvPr>
        </p:nvGraphicFramePr>
        <p:xfrm>
          <a:off x="173181" y="2586621"/>
          <a:ext cx="90064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11">
                  <a:extLst>
                    <a:ext uri="{9D8B030D-6E8A-4147-A177-3AD203B41FA5}">
                      <a16:colId xmlns:a16="http://schemas.microsoft.com/office/drawing/2014/main" val="2104547196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2408674387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1042719451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1717215513"/>
                    </a:ext>
                  </a:extLst>
                </a:gridCol>
              </a:tblGrid>
              <a:tr h="3969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1.5m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08295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G1C1</a:t>
                      </a:r>
                      <a:endParaRPr lang="ko-KR" altLang="en-US" dirty="0"/>
                    </a:p>
                  </a:txBody>
                  <a:tcP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04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1.5m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G1.5C1</a:t>
                      </a:r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00020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247836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2CB557D-5D2F-4DF6-1F28-3B700B883F8D}"/>
              </a:ext>
            </a:extLst>
          </p:cNvPr>
          <p:cNvCxnSpPr>
            <a:cxnSpLocks/>
          </p:cNvCxnSpPr>
          <p:nvPr/>
        </p:nvCxnSpPr>
        <p:spPr>
          <a:xfrm>
            <a:off x="173181" y="2586621"/>
            <a:ext cx="2219697" cy="592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975462-F4D8-C24C-B4E7-1C778828CD9C}"/>
              </a:ext>
            </a:extLst>
          </p:cNvPr>
          <p:cNvSpPr txBox="1"/>
          <p:nvPr/>
        </p:nvSpPr>
        <p:spPr>
          <a:xfrm>
            <a:off x="1167758" y="2559727"/>
            <a:ext cx="13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constraint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45F3B-7CE2-9822-D450-52A09909E245}"/>
              </a:ext>
            </a:extLst>
          </p:cNvPr>
          <p:cNvSpPr txBox="1"/>
          <p:nvPr/>
        </p:nvSpPr>
        <p:spPr>
          <a:xfrm>
            <a:off x="303811" y="2788346"/>
            <a:ext cx="11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gap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6">
            <a:extLst>
              <a:ext uri="{FF2B5EF4-FFF2-40B4-BE49-F238E27FC236}">
                <a16:creationId xmlns:a16="http://schemas.microsoft.com/office/drawing/2014/main" id="{905C9EF3-F662-F84E-724B-04A209334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20842"/>
              </p:ext>
            </p:extLst>
          </p:nvPr>
        </p:nvGraphicFramePr>
        <p:xfrm>
          <a:off x="9786588" y="3422158"/>
          <a:ext cx="18334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418">
                  <a:extLst>
                    <a:ext uri="{9D8B030D-6E8A-4147-A177-3AD203B41FA5}">
                      <a16:colId xmlns:a16="http://schemas.microsoft.com/office/drawing/2014/main" val="213306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5532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E140A5F-45F7-2590-C118-EF81ECA60615}"/>
              </a:ext>
            </a:extLst>
          </p:cNvPr>
          <p:cNvSpPr txBox="1"/>
          <p:nvPr/>
        </p:nvSpPr>
        <p:spPr>
          <a:xfrm>
            <a:off x="9307945" y="3422158"/>
            <a:ext cx="35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35B580-589B-DB24-C658-502B18D14B25}"/>
              </a:ext>
            </a:extLst>
          </p:cNvPr>
          <p:cNvSpPr txBox="1"/>
          <p:nvPr/>
        </p:nvSpPr>
        <p:spPr>
          <a:xfrm>
            <a:off x="456211" y="2221949"/>
            <a:ext cx="36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Except gap 1.5m/constraint 1m</a:t>
            </a:r>
            <a:endParaRPr lang="ko-KR" altLang="en-US" dirty="0"/>
          </a:p>
        </p:txBody>
      </p: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D2E22004-8597-42E0-4DCE-2104D784E6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645830"/>
              </p:ext>
            </p:extLst>
          </p:nvPr>
        </p:nvGraphicFramePr>
        <p:xfrm>
          <a:off x="173181" y="5082622"/>
          <a:ext cx="90064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11">
                  <a:extLst>
                    <a:ext uri="{9D8B030D-6E8A-4147-A177-3AD203B41FA5}">
                      <a16:colId xmlns:a16="http://schemas.microsoft.com/office/drawing/2014/main" val="2104547196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2408674387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1042719451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1717215513"/>
                    </a:ext>
                  </a:extLst>
                </a:gridCol>
              </a:tblGrid>
              <a:tr h="3969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1.5m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08295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04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1.5m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G1.5C1.5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00020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247836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3783FFE-CE41-5512-3E08-D53F616497B3}"/>
              </a:ext>
            </a:extLst>
          </p:cNvPr>
          <p:cNvCxnSpPr>
            <a:cxnSpLocks/>
          </p:cNvCxnSpPr>
          <p:nvPr/>
        </p:nvCxnSpPr>
        <p:spPr>
          <a:xfrm>
            <a:off x="173181" y="5082622"/>
            <a:ext cx="2219697" cy="592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DC4E2C-7584-447F-051C-DF6F716A9C93}"/>
              </a:ext>
            </a:extLst>
          </p:cNvPr>
          <p:cNvSpPr txBox="1"/>
          <p:nvPr/>
        </p:nvSpPr>
        <p:spPr>
          <a:xfrm>
            <a:off x="1167758" y="5055728"/>
            <a:ext cx="13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constraint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0DA9CF-E526-995A-13F1-E867433A6FAC}"/>
              </a:ext>
            </a:extLst>
          </p:cNvPr>
          <p:cNvSpPr txBox="1"/>
          <p:nvPr/>
        </p:nvSpPr>
        <p:spPr>
          <a:xfrm>
            <a:off x="303811" y="5284347"/>
            <a:ext cx="11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gap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8" name="표 26">
            <a:extLst>
              <a:ext uri="{FF2B5EF4-FFF2-40B4-BE49-F238E27FC236}">
                <a16:creationId xmlns:a16="http://schemas.microsoft.com/office/drawing/2014/main" id="{82581555-94BC-3C66-4B8D-7550F95C8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74578"/>
              </p:ext>
            </p:extLst>
          </p:nvPr>
        </p:nvGraphicFramePr>
        <p:xfrm>
          <a:off x="9786588" y="5918159"/>
          <a:ext cx="18334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418">
                  <a:extLst>
                    <a:ext uri="{9D8B030D-6E8A-4147-A177-3AD203B41FA5}">
                      <a16:colId xmlns:a16="http://schemas.microsoft.com/office/drawing/2014/main" val="213306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5532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616D71B-C568-5225-85A6-71CD4A9D3371}"/>
              </a:ext>
            </a:extLst>
          </p:cNvPr>
          <p:cNvSpPr txBox="1"/>
          <p:nvPr/>
        </p:nvSpPr>
        <p:spPr>
          <a:xfrm>
            <a:off x="9307945" y="5918159"/>
            <a:ext cx="35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F595F3-B948-885B-0DF4-D2F48E23CA7E}"/>
              </a:ext>
            </a:extLst>
          </p:cNvPr>
          <p:cNvSpPr txBox="1"/>
          <p:nvPr/>
        </p:nvSpPr>
        <p:spPr>
          <a:xfrm>
            <a:off x="456211" y="4717950"/>
            <a:ext cx="326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Except normal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7175E-E026-A0CB-709F-3F0485B73DA9}"/>
              </a:ext>
            </a:extLst>
          </p:cNvPr>
          <p:cNvSpPr txBox="1"/>
          <p:nvPr/>
        </p:nvSpPr>
        <p:spPr>
          <a:xfrm>
            <a:off x="4206834" y="4323981"/>
            <a:ext cx="32607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. . .</a:t>
            </a:r>
            <a:endParaRPr lang="ko-KR" alt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AEC83A-5E2F-3A54-7D91-83345394EF2C}"/>
              </a:ext>
            </a:extLst>
          </p:cNvPr>
          <p:cNvSpPr txBox="1"/>
          <p:nvPr/>
        </p:nvSpPr>
        <p:spPr>
          <a:xfrm>
            <a:off x="4851460" y="1767293"/>
            <a:ext cx="219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개 </a:t>
            </a:r>
            <a:r>
              <a:rPr lang="en-US" altLang="ko-KR" dirty="0" err="1"/>
              <a:t>Slalom+normal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39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AC927-8F3E-BE91-5ED0-C085B874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2A1A025-6EA3-E7C7-0417-A617BBEB4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67994"/>
              </p:ext>
            </p:extLst>
          </p:nvPr>
        </p:nvGraphicFramePr>
        <p:xfrm>
          <a:off x="3891748" y="1870977"/>
          <a:ext cx="306719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96">
                  <a:extLst>
                    <a:ext uri="{9D8B030D-6E8A-4147-A177-3AD203B41FA5}">
                      <a16:colId xmlns:a16="http://schemas.microsoft.com/office/drawing/2014/main" val="505590651"/>
                    </a:ext>
                  </a:extLst>
                </a:gridCol>
                <a:gridCol w="1533596">
                  <a:extLst>
                    <a:ext uri="{9D8B030D-6E8A-4147-A177-3AD203B41FA5}">
                      <a16:colId xmlns:a16="http://schemas.microsoft.com/office/drawing/2014/main" val="105888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nRMSE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3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Exg1c1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0.0405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1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Exg1c15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8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Exg1c20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Exg15c1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0.0456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1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Exg15c15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63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Exg15c20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43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Exg20c1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0.0368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6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Exg20c15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9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Exg20c20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4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Ex normal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0.0355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8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72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8D76EFF4-A96F-D08A-B8D5-72BBC5F7CD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456772"/>
              </p:ext>
            </p:extLst>
          </p:nvPr>
        </p:nvGraphicFramePr>
        <p:xfrm>
          <a:off x="134122" y="2005752"/>
          <a:ext cx="90064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11">
                  <a:extLst>
                    <a:ext uri="{9D8B030D-6E8A-4147-A177-3AD203B41FA5}">
                      <a16:colId xmlns:a16="http://schemas.microsoft.com/office/drawing/2014/main" val="2104547196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2408674387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1042719451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1717215513"/>
                    </a:ext>
                  </a:extLst>
                </a:gridCol>
              </a:tblGrid>
              <a:tr h="3969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1.5m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08295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G1C1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G1C2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04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1.5m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G1.5C1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G1.5C2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00020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247836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3F58FE-FFAA-E193-C130-51E521196C37}"/>
              </a:ext>
            </a:extLst>
          </p:cNvPr>
          <p:cNvCxnSpPr>
            <a:cxnSpLocks/>
          </p:cNvCxnSpPr>
          <p:nvPr/>
        </p:nvCxnSpPr>
        <p:spPr>
          <a:xfrm>
            <a:off x="134122" y="2032434"/>
            <a:ext cx="2219697" cy="5855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F3A51D-C076-87D7-3974-DA450C14538E}"/>
              </a:ext>
            </a:extLst>
          </p:cNvPr>
          <p:cNvSpPr txBox="1"/>
          <p:nvPr/>
        </p:nvSpPr>
        <p:spPr>
          <a:xfrm>
            <a:off x="1140062" y="2005483"/>
            <a:ext cx="142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constraint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8EE54-B6BC-CD02-1A73-D20553BFC273}"/>
              </a:ext>
            </a:extLst>
          </p:cNvPr>
          <p:cNvSpPr txBox="1"/>
          <p:nvPr/>
        </p:nvSpPr>
        <p:spPr>
          <a:xfrm>
            <a:off x="264752" y="2219130"/>
            <a:ext cx="11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gap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8" name="표 26">
            <a:extLst>
              <a:ext uri="{FF2B5EF4-FFF2-40B4-BE49-F238E27FC236}">
                <a16:creationId xmlns:a16="http://schemas.microsoft.com/office/drawing/2014/main" id="{71D5950D-AF66-68C6-7C30-B2050E68C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43747"/>
              </p:ext>
            </p:extLst>
          </p:nvPr>
        </p:nvGraphicFramePr>
        <p:xfrm>
          <a:off x="9747529" y="2691552"/>
          <a:ext cx="18334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418">
                  <a:extLst>
                    <a:ext uri="{9D8B030D-6E8A-4147-A177-3AD203B41FA5}">
                      <a16:colId xmlns:a16="http://schemas.microsoft.com/office/drawing/2014/main" val="213306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55322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DD3E107-4BF5-9385-9E35-1700B9AE7626}"/>
              </a:ext>
            </a:extLst>
          </p:cNvPr>
          <p:cNvSpPr txBox="1"/>
          <p:nvPr/>
        </p:nvSpPr>
        <p:spPr>
          <a:xfrm>
            <a:off x="9268886" y="2687980"/>
            <a:ext cx="35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4D9D4A-8933-2FCB-ECDC-36D893DD661E}"/>
              </a:ext>
            </a:extLst>
          </p:cNvPr>
          <p:cNvSpPr txBox="1"/>
          <p:nvPr/>
        </p:nvSpPr>
        <p:spPr>
          <a:xfrm>
            <a:off x="417152" y="3828774"/>
            <a:ext cx="37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Except constraint 2m+normal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7C720B-8102-ACEA-DE79-7327E2D440EC}"/>
              </a:ext>
            </a:extLst>
          </p:cNvPr>
          <p:cNvSpPr txBox="1"/>
          <p:nvPr/>
        </p:nvSpPr>
        <p:spPr>
          <a:xfrm>
            <a:off x="417152" y="1602488"/>
            <a:ext cx="326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Except gap 2m+normal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FB51B2-D3AF-14AD-9041-A02540B55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66376"/>
              </p:ext>
            </p:extLst>
          </p:nvPr>
        </p:nvGraphicFramePr>
        <p:xfrm>
          <a:off x="134122" y="4257459"/>
          <a:ext cx="90064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11">
                  <a:extLst>
                    <a:ext uri="{9D8B030D-6E8A-4147-A177-3AD203B41FA5}">
                      <a16:colId xmlns:a16="http://schemas.microsoft.com/office/drawing/2014/main" val="2104547196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2408674387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1042719451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1717215513"/>
                    </a:ext>
                  </a:extLst>
                </a:gridCol>
              </a:tblGrid>
              <a:tr h="3969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1.5m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08295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10604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1.5m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00020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247836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218571E-DBCD-44D3-B996-58A35E6590A6}"/>
              </a:ext>
            </a:extLst>
          </p:cNvPr>
          <p:cNvCxnSpPr>
            <a:cxnSpLocks/>
          </p:cNvCxnSpPr>
          <p:nvPr/>
        </p:nvCxnSpPr>
        <p:spPr>
          <a:xfrm>
            <a:off x="134122" y="4257459"/>
            <a:ext cx="2219697" cy="592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0F6B6F-EBE0-9B9E-83ED-02C86FB7EB48}"/>
              </a:ext>
            </a:extLst>
          </p:cNvPr>
          <p:cNvSpPr txBox="1"/>
          <p:nvPr/>
        </p:nvSpPr>
        <p:spPr>
          <a:xfrm>
            <a:off x="1128699" y="4230565"/>
            <a:ext cx="13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constraint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4E642-A7B9-E2EE-46C9-57C38F192D8B}"/>
              </a:ext>
            </a:extLst>
          </p:cNvPr>
          <p:cNvSpPr txBox="1"/>
          <p:nvPr/>
        </p:nvSpPr>
        <p:spPr>
          <a:xfrm>
            <a:off x="264752" y="4459184"/>
            <a:ext cx="11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gap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26">
            <a:extLst>
              <a:ext uri="{FF2B5EF4-FFF2-40B4-BE49-F238E27FC236}">
                <a16:creationId xmlns:a16="http://schemas.microsoft.com/office/drawing/2014/main" id="{9B5F322E-A6C8-FB7D-8C0B-5C9364BAE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76303"/>
              </p:ext>
            </p:extLst>
          </p:nvPr>
        </p:nvGraphicFramePr>
        <p:xfrm>
          <a:off x="9747529" y="5092996"/>
          <a:ext cx="18334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418">
                  <a:extLst>
                    <a:ext uri="{9D8B030D-6E8A-4147-A177-3AD203B41FA5}">
                      <a16:colId xmlns:a16="http://schemas.microsoft.com/office/drawing/2014/main" val="213306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553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69B656-58F2-8390-1BD4-A63E1D002A9D}"/>
              </a:ext>
            </a:extLst>
          </p:cNvPr>
          <p:cNvSpPr txBox="1"/>
          <p:nvPr/>
        </p:nvSpPr>
        <p:spPr>
          <a:xfrm>
            <a:off x="9268886" y="5092996"/>
            <a:ext cx="35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8E249-9E40-7B27-6F8B-B7F6FBDB77E3}"/>
              </a:ext>
            </a:extLst>
          </p:cNvPr>
          <p:cNvSpPr txBox="1"/>
          <p:nvPr/>
        </p:nvSpPr>
        <p:spPr>
          <a:xfrm>
            <a:off x="4265672" y="700087"/>
            <a:ext cx="459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</a:t>
            </a:r>
            <a:r>
              <a:rPr lang="ko-KR" altLang="en-US" sz="2400" b="1" dirty="0"/>
              <a:t>개 </a:t>
            </a:r>
            <a:r>
              <a:rPr lang="en-US" altLang="ko-KR" sz="2400" b="1" dirty="0" err="1"/>
              <a:t>Slalom+normal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181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0B784144-65B8-6DFA-C22D-0FFF9C3D8E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03479"/>
              </p:ext>
            </p:extLst>
          </p:nvPr>
        </p:nvGraphicFramePr>
        <p:xfrm>
          <a:off x="345373" y="772213"/>
          <a:ext cx="90064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11">
                  <a:extLst>
                    <a:ext uri="{9D8B030D-6E8A-4147-A177-3AD203B41FA5}">
                      <a16:colId xmlns:a16="http://schemas.microsoft.com/office/drawing/2014/main" val="2104547196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2408674387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1042719451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1717215513"/>
                    </a:ext>
                  </a:extLst>
                </a:gridCol>
              </a:tblGrid>
              <a:tr h="3969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1.5m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08295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G1C1</a:t>
                      </a:r>
                      <a:endParaRPr lang="ko-KR" altLang="en-US" dirty="0"/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10604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1.5m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G1.5C1</a:t>
                      </a:r>
                      <a:endParaRPr lang="ko-KR" altLang="en-US" dirty="0"/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00020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G2C1</a:t>
                      </a:r>
                      <a:endParaRPr lang="ko-KR" altLang="en-US" dirty="0"/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247836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0D5372-65B0-A5F6-DFE6-7A4A290CBF8A}"/>
              </a:ext>
            </a:extLst>
          </p:cNvPr>
          <p:cNvCxnSpPr>
            <a:cxnSpLocks/>
          </p:cNvCxnSpPr>
          <p:nvPr/>
        </p:nvCxnSpPr>
        <p:spPr>
          <a:xfrm>
            <a:off x="345373" y="788352"/>
            <a:ext cx="2219697" cy="592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4925BF-0136-5E47-70A6-5FD273D0B1F3}"/>
              </a:ext>
            </a:extLst>
          </p:cNvPr>
          <p:cNvSpPr txBox="1"/>
          <p:nvPr/>
        </p:nvSpPr>
        <p:spPr>
          <a:xfrm>
            <a:off x="1351313" y="753468"/>
            <a:ext cx="1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constraint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EBEFA6-D77F-AD99-6D8F-1F3B03EC138D}"/>
              </a:ext>
            </a:extLst>
          </p:cNvPr>
          <p:cNvSpPr txBox="1"/>
          <p:nvPr/>
        </p:nvSpPr>
        <p:spPr>
          <a:xfrm>
            <a:off x="476003" y="1005447"/>
            <a:ext cx="11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gap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9" name="표 26">
            <a:extLst>
              <a:ext uri="{FF2B5EF4-FFF2-40B4-BE49-F238E27FC236}">
                <a16:creationId xmlns:a16="http://schemas.microsoft.com/office/drawing/2014/main" id="{DBF803F0-B891-F54C-3174-C509CDBD3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77049"/>
              </p:ext>
            </p:extLst>
          </p:nvPr>
        </p:nvGraphicFramePr>
        <p:xfrm>
          <a:off x="9958780" y="1458013"/>
          <a:ext cx="18334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418">
                  <a:extLst>
                    <a:ext uri="{9D8B030D-6E8A-4147-A177-3AD203B41FA5}">
                      <a16:colId xmlns:a16="http://schemas.microsoft.com/office/drawing/2014/main" val="213306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5532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70F50F-804A-54F8-752B-59615A057A79}"/>
              </a:ext>
            </a:extLst>
          </p:cNvPr>
          <p:cNvSpPr txBox="1"/>
          <p:nvPr/>
        </p:nvSpPr>
        <p:spPr>
          <a:xfrm>
            <a:off x="9480137" y="1454441"/>
            <a:ext cx="35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132E0E-FA76-8848-48A6-E64709D783A4}"/>
              </a:ext>
            </a:extLst>
          </p:cNvPr>
          <p:cNvSpPr txBox="1"/>
          <p:nvPr/>
        </p:nvSpPr>
        <p:spPr>
          <a:xfrm>
            <a:off x="628403" y="358562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C1+normal</a:t>
            </a:r>
            <a:endParaRPr lang="ko-KR" altLang="en-US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F49DC68C-B6E0-5DBE-1F4A-C73682CA6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902795"/>
              </p:ext>
            </p:extLst>
          </p:nvPr>
        </p:nvGraphicFramePr>
        <p:xfrm>
          <a:off x="345373" y="2826633"/>
          <a:ext cx="90064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11">
                  <a:extLst>
                    <a:ext uri="{9D8B030D-6E8A-4147-A177-3AD203B41FA5}">
                      <a16:colId xmlns:a16="http://schemas.microsoft.com/office/drawing/2014/main" val="2104547196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2408674387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1042719451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1717215513"/>
                    </a:ext>
                  </a:extLst>
                </a:gridCol>
              </a:tblGrid>
              <a:tr h="3969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1.5m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08295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10604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1.5m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00020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247836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73F29C6-D359-DC0C-486A-54AA37063CF8}"/>
              </a:ext>
            </a:extLst>
          </p:cNvPr>
          <p:cNvCxnSpPr>
            <a:cxnSpLocks/>
          </p:cNvCxnSpPr>
          <p:nvPr/>
        </p:nvCxnSpPr>
        <p:spPr>
          <a:xfrm>
            <a:off x="345373" y="2842772"/>
            <a:ext cx="2219697" cy="592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065C56-1E90-6C04-6093-45A15046B282}"/>
              </a:ext>
            </a:extLst>
          </p:cNvPr>
          <p:cNvSpPr txBox="1"/>
          <p:nvPr/>
        </p:nvSpPr>
        <p:spPr>
          <a:xfrm>
            <a:off x="1351313" y="2807888"/>
            <a:ext cx="1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constraint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646CE-4F25-F632-008A-03EBFFD198A4}"/>
              </a:ext>
            </a:extLst>
          </p:cNvPr>
          <p:cNvSpPr txBox="1"/>
          <p:nvPr/>
        </p:nvSpPr>
        <p:spPr>
          <a:xfrm>
            <a:off x="476003" y="3059867"/>
            <a:ext cx="11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gap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표 26">
            <a:extLst>
              <a:ext uri="{FF2B5EF4-FFF2-40B4-BE49-F238E27FC236}">
                <a16:creationId xmlns:a16="http://schemas.microsoft.com/office/drawing/2014/main" id="{E3B0BDC1-FD6A-9D39-DB3F-B905AF72D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85413"/>
              </p:ext>
            </p:extLst>
          </p:nvPr>
        </p:nvGraphicFramePr>
        <p:xfrm>
          <a:off x="9958780" y="3512433"/>
          <a:ext cx="18334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418">
                  <a:extLst>
                    <a:ext uri="{9D8B030D-6E8A-4147-A177-3AD203B41FA5}">
                      <a16:colId xmlns:a16="http://schemas.microsoft.com/office/drawing/2014/main" val="213306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553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282647-A51F-85A8-3E18-68467E18CD4A}"/>
              </a:ext>
            </a:extLst>
          </p:cNvPr>
          <p:cNvSpPr txBox="1"/>
          <p:nvPr/>
        </p:nvSpPr>
        <p:spPr>
          <a:xfrm>
            <a:off x="9480137" y="3508861"/>
            <a:ext cx="35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D9418-04A5-27CC-54FE-3CA98BE8A53F}"/>
              </a:ext>
            </a:extLst>
          </p:cNvPr>
          <p:cNvSpPr txBox="1"/>
          <p:nvPr/>
        </p:nvSpPr>
        <p:spPr>
          <a:xfrm>
            <a:off x="628403" y="2463276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C1.5+normal</a:t>
            </a:r>
            <a:endParaRPr lang="ko-KR" altLang="en-US" dirty="0"/>
          </a:p>
        </p:txBody>
      </p:sp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A4B57993-74E0-5168-F0E2-EE0C8028A8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929504"/>
              </p:ext>
            </p:extLst>
          </p:nvPr>
        </p:nvGraphicFramePr>
        <p:xfrm>
          <a:off x="345373" y="5034227"/>
          <a:ext cx="90064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11">
                  <a:extLst>
                    <a:ext uri="{9D8B030D-6E8A-4147-A177-3AD203B41FA5}">
                      <a16:colId xmlns:a16="http://schemas.microsoft.com/office/drawing/2014/main" val="2104547196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2408674387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1042719451"/>
                    </a:ext>
                  </a:extLst>
                </a:gridCol>
                <a:gridCol w="2251611">
                  <a:extLst>
                    <a:ext uri="{9D8B030D-6E8A-4147-A177-3AD203B41FA5}">
                      <a16:colId xmlns:a16="http://schemas.microsoft.com/office/drawing/2014/main" val="1717215513"/>
                    </a:ext>
                  </a:extLst>
                </a:gridCol>
              </a:tblGrid>
              <a:tr h="3969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1.5m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08295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10604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1.5m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G1.5C1.5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G1.5C2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00020"/>
                  </a:ext>
                </a:extLst>
              </a:tr>
              <a:tr h="19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G2C2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247836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2FEB940-B8BA-6B77-EAD3-4E79121E7B60}"/>
              </a:ext>
            </a:extLst>
          </p:cNvPr>
          <p:cNvCxnSpPr>
            <a:cxnSpLocks/>
          </p:cNvCxnSpPr>
          <p:nvPr/>
        </p:nvCxnSpPr>
        <p:spPr>
          <a:xfrm>
            <a:off x="345373" y="5050366"/>
            <a:ext cx="2219697" cy="592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5C3141-11AA-D78F-73CB-CFB468E02EB7}"/>
              </a:ext>
            </a:extLst>
          </p:cNvPr>
          <p:cNvSpPr txBox="1"/>
          <p:nvPr/>
        </p:nvSpPr>
        <p:spPr>
          <a:xfrm>
            <a:off x="1351313" y="5015482"/>
            <a:ext cx="1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constraint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1FF3CE-1535-5874-6C1A-CEDFFBB3931F}"/>
              </a:ext>
            </a:extLst>
          </p:cNvPr>
          <p:cNvSpPr txBox="1"/>
          <p:nvPr/>
        </p:nvSpPr>
        <p:spPr>
          <a:xfrm>
            <a:off x="476003" y="5267461"/>
            <a:ext cx="11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gap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4" name="표 26">
            <a:extLst>
              <a:ext uri="{FF2B5EF4-FFF2-40B4-BE49-F238E27FC236}">
                <a16:creationId xmlns:a16="http://schemas.microsoft.com/office/drawing/2014/main" id="{C53E083F-9F6E-1BC8-C41F-4CEDECFCC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66765"/>
              </p:ext>
            </p:extLst>
          </p:nvPr>
        </p:nvGraphicFramePr>
        <p:xfrm>
          <a:off x="9958780" y="5720027"/>
          <a:ext cx="18334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418">
                  <a:extLst>
                    <a:ext uri="{9D8B030D-6E8A-4147-A177-3AD203B41FA5}">
                      <a16:colId xmlns:a16="http://schemas.microsoft.com/office/drawing/2014/main" val="213306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5532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EE66D02-7AF1-B929-6D31-1DD24B37BFD6}"/>
              </a:ext>
            </a:extLst>
          </p:cNvPr>
          <p:cNvSpPr txBox="1"/>
          <p:nvPr/>
        </p:nvSpPr>
        <p:spPr>
          <a:xfrm>
            <a:off x="9480137" y="5716455"/>
            <a:ext cx="35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3FE55-CF54-57EE-96E6-88D4C2457AEB}"/>
              </a:ext>
            </a:extLst>
          </p:cNvPr>
          <p:cNvSpPr txBox="1"/>
          <p:nvPr/>
        </p:nvSpPr>
        <p:spPr>
          <a:xfrm>
            <a:off x="628403" y="4613747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G1c1g1.5c1.5g2c2+normal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4AA931-CD1B-39B9-15A7-993A946FAE6C}"/>
              </a:ext>
            </a:extLst>
          </p:cNvPr>
          <p:cNvSpPr txBox="1"/>
          <p:nvPr/>
        </p:nvSpPr>
        <p:spPr>
          <a:xfrm>
            <a:off x="3817917" y="60247"/>
            <a:ext cx="3587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ko-KR" altLang="en-US" sz="2400" b="1" dirty="0"/>
              <a:t>개 </a:t>
            </a:r>
            <a:r>
              <a:rPr lang="en-US" altLang="ko-KR" sz="2400" b="1" dirty="0" err="1"/>
              <a:t>Slalom+normal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8430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4F0F4-7581-C603-A6E9-CC10A9AA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3DD3A7-CA03-3625-2780-9906BE1D4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2" t="26620" r="5295" b="9931"/>
          <a:stretch/>
        </p:blipFill>
        <p:spPr>
          <a:xfrm>
            <a:off x="1263006" y="2042498"/>
            <a:ext cx="4271019" cy="22121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A2F993-EF8F-3002-EFEB-58215087B0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43" t="31042" r="17991" b="15625"/>
          <a:stretch/>
        </p:blipFill>
        <p:spPr>
          <a:xfrm>
            <a:off x="6657977" y="2042498"/>
            <a:ext cx="4341274" cy="21706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32300A-7EF8-4B39-7FAF-1D0FA8DB8B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68" t="30833" r="18902" b="16146"/>
          <a:stretch/>
        </p:blipFill>
        <p:spPr>
          <a:xfrm>
            <a:off x="8203061" y="4516516"/>
            <a:ext cx="3891421" cy="19708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6757C0-77AB-9BE3-0E8F-6DD2B074E8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58" t="25417" r="2084" b="9688"/>
          <a:stretch/>
        </p:blipFill>
        <p:spPr>
          <a:xfrm>
            <a:off x="97519" y="4487325"/>
            <a:ext cx="4145870" cy="21269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B433BA-657F-1BF8-0951-C11E357B94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38" t="30937" r="18641" b="15729"/>
          <a:stretch/>
        </p:blipFill>
        <p:spPr>
          <a:xfrm>
            <a:off x="4415528" y="4564945"/>
            <a:ext cx="3700464" cy="18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9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5578</TotalTime>
  <Words>460</Words>
  <Application>Microsoft Office PowerPoint</Application>
  <PresentationFormat>와이드스크린</PresentationFormat>
  <Paragraphs>291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Slalom</vt:lpstr>
      <vt:lpstr>Data</vt:lpstr>
      <vt:lpstr>Data 정리</vt:lpstr>
      <vt:lpstr>PowerPoint 프레젠테이션</vt:lpstr>
      <vt:lpstr>PowerPoint 프레젠테이션</vt:lpstr>
      <vt:lpstr>결과</vt:lpstr>
      <vt:lpstr>PowerPoint 프레젠테이션</vt:lpstr>
      <vt:lpstr>PowerPoint 프레젠테이션</vt:lpstr>
      <vt:lpstr>PowerPoint 프레젠테이션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 수현</dc:creator>
  <cp:lastModifiedBy>차 수현</cp:lastModifiedBy>
  <cp:revision>13</cp:revision>
  <dcterms:created xsi:type="dcterms:W3CDTF">2022-08-03T12:46:36Z</dcterms:created>
  <dcterms:modified xsi:type="dcterms:W3CDTF">2022-12-01T08:02:43Z</dcterms:modified>
</cp:coreProperties>
</file>