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413" r:id="rId2"/>
    <p:sldId id="419" r:id="rId3"/>
    <p:sldId id="472" r:id="rId4"/>
  </p:sldIdLst>
  <p:sldSz cx="12192000" cy="6858000"/>
  <p:notesSz cx="6858000" cy="9144000"/>
  <p:embeddedFontLst>
    <p:embeddedFont>
      <p:font typeface="나눔바른고딕" panose="020B0600000101010101" charset="-127"/>
      <p:regular r:id="rId6"/>
      <p:bold r:id="rId7"/>
    </p:embeddedFont>
    <p:embeddedFont>
      <p:font typeface="나눔고딕" pitchFamily="2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2FF"/>
    <a:srgbClr val="D95319"/>
    <a:srgbClr val="0072BD"/>
    <a:srgbClr val="E3E3E3"/>
    <a:srgbClr val="0000FF"/>
    <a:srgbClr val="C6EFCE"/>
    <a:srgbClr val="FFC7CE"/>
    <a:srgbClr val="FF66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6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4603C-CA01-4BE5-ABE2-459761BDE6F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1C835-4E9B-4BBF-BA3E-6C237813E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88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8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11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86405" y="3434687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352618" y="6387292"/>
            <a:ext cx="4273172" cy="456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67" u="sng" spc="-27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1067" u="sng" spc="-27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6417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17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17" y="4611731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17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230228" y="6410335"/>
            <a:ext cx="1561723" cy="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86405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47349" y="6434137"/>
            <a:ext cx="1200000" cy="1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86405" y="3434687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17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17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17" y="4611731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86417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30228" y="6410335"/>
            <a:ext cx="1561723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16086" y="246750"/>
            <a:ext cx="11117943" cy="185147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7200" b="1" spc="-335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58038" y="4005070"/>
            <a:ext cx="11224375" cy="304828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352618" y="6387292"/>
            <a:ext cx="4273172" cy="456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67" u="sng" spc="-27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1067" u="sng" spc="-27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1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86405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47349" y="6434137"/>
            <a:ext cx="1200000" cy="135400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91071" y="571500"/>
            <a:ext cx="11192933" cy="846139"/>
          </a:xfrm>
        </p:spPr>
        <p:txBody>
          <a:bodyPr>
            <a:normAutofit/>
          </a:bodyPr>
          <a:lstStyle>
            <a:lvl1pPr algn="l">
              <a:defRPr sz="5333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491066" y="1574805"/>
            <a:ext cx="2540001" cy="317500"/>
          </a:xfrm>
        </p:spPr>
        <p:txBody>
          <a:bodyPr>
            <a:normAutofit/>
          </a:bodyPr>
          <a:lstStyle>
            <a:lvl1pPr>
              <a:buFontTx/>
              <a:buNone/>
              <a:defRPr sz="1600" b="1">
                <a:solidFill>
                  <a:srgbClr val="3D3C3E"/>
                </a:solidFill>
              </a:defRPr>
            </a:lvl1pPr>
            <a:lvl2pPr>
              <a:buFontTx/>
              <a:buNone/>
              <a:defRPr sz="1600"/>
            </a:lvl2pPr>
            <a:lvl3pP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3115739" y="1574810"/>
            <a:ext cx="8568268" cy="330199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3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5" y="2130434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5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374F7F-E76A-4E43-AF8D-2C60EBE86F58}"/>
              </a:ext>
            </a:extLst>
          </p:cNvPr>
          <p:cNvSpPr/>
          <p:nvPr/>
        </p:nvSpPr>
        <p:spPr>
          <a:xfrm>
            <a:off x="11756644" y="5"/>
            <a:ext cx="384560" cy="6858000"/>
          </a:xfrm>
          <a:prstGeom prst="rect">
            <a:avLst/>
          </a:prstGeom>
          <a:solidFill>
            <a:srgbClr val="FB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F89E9-E0EE-4613-BE23-B8C19AC046BD}"/>
              </a:ext>
            </a:extLst>
          </p:cNvPr>
          <p:cNvSpPr txBox="1"/>
          <p:nvPr/>
        </p:nvSpPr>
        <p:spPr>
          <a:xfrm>
            <a:off x="1882836" y="2117737"/>
            <a:ext cx="842632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보행 팀 미팅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2022.12.29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김영호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97595" y="138602"/>
            <a:ext cx="10272811" cy="580927"/>
          </a:xfrm>
        </p:spPr>
        <p:txBody>
          <a:bodyPr>
            <a:noAutofit/>
          </a:bodyPr>
          <a:lstStyle/>
          <a:p>
            <a:pPr algn="l"/>
            <a:r>
              <a:rPr lang="en-US" altLang="ko-KR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2</a:t>
            </a:r>
            <a:r>
              <a:rPr lang="ko-KR" altLang="en-US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학기 진행내용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74F7F-E76A-4E43-AF8D-2C60EBE86F58}"/>
              </a:ext>
            </a:extLst>
          </p:cNvPr>
          <p:cNvSpPr/>
          <p:nvPr/>
        </p:nvSpPr>
        <p:spPr>
          <a:xfrm>
            <a:off x="11756644" y="5"/>
            <a:ext cx="384560" cy="6858000"/>
          </a:xfrm>
          <a:prstGeom prst="rect">
            <a:avLst/>
          </a:prstGeom>
          <a:solidFill>
            <a:srgbClr val="FB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A0EF4-EBF9-49A9-9832-47F0C1039B6D}"/>
              </a:ext>
            </a:extLst>
          </p:cNvPr>
          <p:cNvSpPr txBox="1"/>
          <p:nvPr/>
        </p:nvSpPr>
        <p:spPr>
          <a:xfrm>
            <a:off x="486405" y="789622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33CFF1-5914-DEBB-FD5F-ED077DBA2BD5}"/>
              </a:ext>
            </a:extLst>
          </p:cNvPr>
          <p:cNvCxnSpPr/>
          <p:nvPr/>
        </p:nvCxnSpPr>
        <p:spPr>
          <a:xfrm>
            <a:off x="486405" y="78249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0DC634-702B-72C0-8404-F33B11BF3E2A}"/>
              </a:ext>
            </a:extLst>
          </p:cNvPr>
          <p:cNvSpPr txBox="1"/>
          <p:nvPr/>
        </p:nvSpPr>
        <p:spPr>
          <a:xfrm>
            <a:off x="3380330" y="2064595"/>
            <a:ext cx="6011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Input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</a:p>
          <a:p>
            <a:r>
              <a:rPr lang="en-US" altLang="ko-KR" dirty="0"/>
              <a:t>walking speed :   slow(1.1m/s) mid(1.3m/s) fast(1.5m/s)</a:t>
            </a:r>
          </a:p>
          <a:p>
            <a:r>
              <a:rPr lang="en-US" altLang="ko-KR" dirty="0"/>
              <a:t>running speed :   slow(2m/s) fast(2.5m/s)</a:t>
            </a:r>
          </a:p>
          <a:p>
            <a:endParaRPr lang="en-US" altLang="ko-KR" dirty="0"/>
          </a:p>
          <a:p>
            <a:r>
              <a:rPr lang="en-US" altLang="ko-KR" sz="1800" dirty="0"/>
              <a:t>- Output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</a:p>
          <a:p>
            <a:r>
              <a:rPr lang="en-US" altLang="ko-KR" dirty="0"/>
              <a:t>Gate Phase XY coordinate</a:t>
            </a:r>
          </a:p>
          <a:p>
            <a:endParaRPr lang="en-US" altLang="ko-KR" dirty="0"/>
          </a:p>
          <a:p>
            <a:r>
              <a:rPr lang="en-US" altLang="ko-KR" dirty="0"/>
              <a:t>Optimizer : Adam</a:t>
            </a:r>
          </a:p>
          <a:p>
            <a:r>
              <a:rPr lang="en-US" altLang="ko-KR" dirty="0"/>
              <a:t>Loss : MSE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NRMSE &lt; 3%(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8DE7D-0579-B692-8CA1-3F9D2AD678AF}"/>
              </a:ext>
            </a:extLst>
          </p:cNvPr>
          <p:cNvSpPr txBox="1"/>
          <p:nvPr/>
        </p:nvSpPr>
        <p:spPr>
          <a:xfrm>
            <a:off x="286413" y="1781603"/>
            <a:ext cx="2926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신경망 구조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MaxPool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Fc Layer 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88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97595" y="138602"/>
            <a:ext cx="10272811" cy="580927"/>
          </a:xfrm>
        </p:spPr>
        <p:txBody>
          <a:bodyPr>
            <a:noAutofit/>
          </a:bodyPr>
          <a:lstStyle/>
          <a:p>
            <a:pPr algn="l"/>
            <a:r>
              <a:rPr lang="en-US" altLang="ko-KR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2</a:t>
            </a:r>
            <a:r>
              <a:rPr lang="ko-KR" altLang="en-US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학기 진행내용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74F7F-E76A-4E43-AF8D-2C60EBE86F58}"/>
              </a:ext>
            </a:extLst>
          </p:cNvPr>
          <p:cNvSpPr/>
          <p:nvPr/>
        </p:nvSpPr>
        <p:spPr>
          <a:xfrm>
            <a:off x="11756644" y="5"/>
            <a:ext cx="384560" cy="6858000"/>
          </a:xfrm>
          <a:prstGeom prst="rect">
            <a:avLst/>
          </a:prstGeom>
          <a:solidFill>
            <a:srgbClr val="FB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A0EF4-EBF9-49A9-9832-47F0C1039B6D}"/>
              </a:ext>
            </a:extLst>
          </p:cNvPr>
          <p:cNvSpPr txBox="1"/>
          <p:nvPr/>
        </p:nvSpPr>
        <p:spPr>
          <a:xfrm>
            <a:off x="486405" y="789622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33CFF1-5914-DEBB-FD5F-ED077DBA2BD5}"/>
              </a:ext>
            </a:extLst>
          </p:cNvPr>
          <p:cNvCxnSpPr/>
          <p:nvPr/>
        </p:nvCxnSpPr>
        <p:spPr>
          <a:xfrm>
            <a:off x="486405" y="78249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B36C511-4CFE-2C19-7D4A-D3D21862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50"/>
          <a:stretch/>
        </p:blipFill>
        <p:spPr>
          <a:xfrm>
            <a:off x="885931" y="1483655"/>
            <a:ext cx="4591572" cy="45159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491F4-12D5-1E5B-8D7D-9EFCB4C0A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22"/>
          <a:stretch/>
        </p:blipFill>
        <p:spPr>
          <a:xfrm>
            <a:off x="6090405" y="2094271"/>
            <a:ext cx="4591572" cy="23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53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91247</TotalTime>
  <Words>119</Words>
  <Application>Microsoft Office PowerPoint</Application>
  <PresentationFormat>와이드스크린</PresentationFormat>
  <Paragraphs>36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나눔바른고딕</vt:lpstr>
      <vt:lpstr>Wingdings</vt:lpstr>
      <vt:lpstr>Arial</vt:lpstr>
      <vt:lpstr>맑은 고딕</vt:lpstr>
      <vt:lpstr>1_Office 테마</vt:lpstr>
      <vt:lpstr>PowerPoint 프레젠테이션</vt:lpstr>
      <vt:lpstr>2학기 진행내용</vt:lpstr>
      <vt:lpstr>2학기 진행내용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Giuk</dc:creator>
  <cp:lastModifiedBy>김영호</cp:lastModifiedBy>
  <cp:revision>608</cp:revision>
  <dcterms:created xsi:type="dcterms:W3CDTF">2019-05-06T11:32:33Z</dcterms:created>
  <dcterms:modified xsi:type="dcterms:W3CDTF">2022-12-29T04:25:25Z</dcterms:modified>
</cp:coreProperties>
</file>