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4" r:id="rId2"/>
    <p:sldId id="345" r:id="rId3"/>
    <p:sldId id="346" r:id="rId4"/>
    <p:sldId id="352" r:id="rId5"/>
    <p:sldId id="353" r:id="rId6"/>
    <p:sldId id="355" r:id="rId7"/>
    <p:sldId id="356" r:id="rId8"/>
    <p:sldId id="357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1A1"/>
    <a:srgbClr val="220FB1"/>
    <a:srgbClr val="CCECFF"/>
    <a:srgbClr val="D7F5F5"/>
    <a:srgbClr val="FFFFCC"/>
    <a:srgbClr val="FFFD9B"/>
    <a:srgbClr val="A5196C"/>
    <a:srgbClr val="A4691A"/>
    <a:srgbClr val="FFFCF3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B420CE-C12B-4ED4-BDF2-F32C920179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EAFF4-9597-4433-95C5-D7CAB8B7B3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AE455-6A3E-4C0F-949E-A84979DD854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747EE-C77E-41C8-97FE-A459496C16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DF2D66-1EB5-4E19-80E6-6B4D83F0DB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0F13-036A-44AA-9265-087EB8F98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22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34340-A50F-41E2-822A-2F4371671ECA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FD92F-BF59-497C-87F2-6B3F80D70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1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9019-C984-45BD-A411-5667F1CC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1000"/>
            <a:ext cx="9144000" cy="93083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 spc="-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3B3370-BA89-466D-A7BD-EE85015BD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280"/>
            <a:ext cx="9144000" cy="553998"/>
          </a:xfrm>
        </p:spPr>
        <p:txBody>
          <a:bodyPr/>
          <a:lstStyle>
            <a:lvl1pPr marL="0" indent="0" algn="ctr">
              <a:buNone/>
              <a:defRPr sz="2400" spc="-1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6E3486-48FA-4D18-B2B8-F04D9872CD24}"/>
              </a:ext>
            </a:extLst>
          </p:cNvPr>
          <p:cNvGrpSpPr/>
          <p:nvPr userDrawn="1"/>
        </p:nvGrpSpPr>
        <p:grpSpPr>
          <a:xfrm>
            <a:off x="0" y="313765"/>
            <a:ext cx="824757" cy="648000"/>
            <a:chOff x="-4" y="333507"/>
            <a:chExt cx="824757" cy="553998"/>
          </a:xfrm>
        </p:grpSpPr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EC40F9B8-1870-4068-9E8A-978AEE6540C7}"/>
                </a:ext>
              </a:extLst>
            </p:cNvPr>
            <p:cNvSpPr/>
            <p:nvPr/>
          </p:nvSpPr>
          <p:spPr>
            <a:xfrm>
              <a:off x="0" y="333507"/>
              <a:ext cx="824753" cy="553998"/>
            </a:xfrm>
            <a:prstGeom prst="homePlate">
              <a:avLst>
                <a:gd name="adj" fmla="val 41011"/>
              </a:avLst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8A01DABC-DCBF-4BB6-96B9-69513613CD35}"/>
                </a:ext>
              </a:extLst>
            </p:cNvPr>
            <p:cNvSpPr/>
            <p:nvPr/>
          </p:nvSpPr>
          <p:spPr>
            <a:xfrm>
              <a:off x="-4" y="333507"/>
              <a:ext cx="618565" cy="553998"/>
            </a:xfrm>
            <a:prstGeom prst="homePlate">
              <a:avLst>
                <a:gd name="adj" fmla="val 41011"/>
              </a:avLst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EACFF2-5A5A-49E7-A368-9DAAE7330700}"/>
              </a:ext>
            </a:extLst>
          </p:cNvPr>
          <p:cNvGrpSpPr/>
          <p:nvPr userDrawn="1"/>
        </p:nvGrpSpPr>
        <p:grpSpPr>
          <a:xfrm rot="10800000">
            <a:off x="11376204" y="313765"/>
            <a:ext cx="824757" cy="648000"/>
            <a:chOff x="-4" y="333507"/>
            <a:chExt cx="824757" cy="553998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B6806548-A614-4B73-B8E2-913084230FBB}"/>
                </a:ext>
              </a:extLst>
            </p:cNvPr>
            <p:cNvSpPr/>
            <p:nvPr/>
          </p:nvSpPr>
          <p:spPr>
            <a:xfrm>
              <a:off x="0" y="333507"/>
              <a:ext cx="824753" cy="553998"/>
            </a:xfrm>
            <a:prstGeom prst="homePlate">
              <a:avLst>
                <a:gd name="adj" fmla="val 41011"/>
              </a:avLst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8DF2C8CA-9D67-4464-8231-FB068FA8C392}"/>
                </a:ext>
              </a:extLst>
            </p:cNvPr>
            <p:cNvSpPr/>
            <p:nvPr/>
          </p:nvSpPr>
          <p:spPr>
            <a:xfrm>
              <a:off x="-4" y="333507"/>
              <a:ext cx="618565" cy="553998"/>
            </a:xfrm>
            <a:prstGeom prst="homePlate">
              <a:avLst>
                <a:gd name="adj" fmla="val 41011"/>
              </a:avLst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5E88808-C792-41D8-8E5E-79F04C313DC9}"/>
              </a:ext>
            </a:extLst>
          </p:cNvPr>
          <p:cNvGrpSpPr/>
          <p:nvPr userDrawn="1"/>
        </p:nvGrpSpPr>
        <p:grpSpPr>
          <a:xfrm>
            <a:off x="6714564" y="5824225"/>
            <a:ext cx="5471289" cy="1015663"/>
            <a:chOff x="6714564" y="5824225"/>
            <a:chExt cx="5471289" cy="10156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973EE5-47FF-462D-92C1-AA6D74BB1712}"/>
                </a:ext>
              </a:extLst>
            </p:cNvPr>
            <p:cNvSpPr txBox="1"/>
            <p:nvPr/>
          </p:nvSpPr>
          <p:spPr>
            <a:xfrm>
              <a:off x="6714564" y="6547500"/>
              <a:ext cx="378310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i="1" dirty="0">
                  <a:solidFill>
                    <a:srgbClr val="FF0000"/>
                  </a:solidFill>
                </a:rPr>
                <a:t>A</a:t>
              </a:r>
              <a:r>
                <a:rPr lang="en-US" altLang="ko-KR" sz="1300" b="1" i="1" dirty="0"/>
                <a:t>rtificial </a:t>
              </a:r>
              <a:r>
                <a:rPr lang="en-US" altLang="ko-KR" sz="1300" b="1" i="1" dirty="0">
                  <a:solidFill>
                    <a:srgbClr val="FF0000"/>
                  </a:solidFill>
                </a:rPr>
                <a:t>I</a:t>
              </a:r>
              <a:r>
                <a:rPr lang="en-US" altLang="ko-KR" sz="1300" b="1" i="1" dirty="0"/>
                <a:t>ntelligence for </a:t>
              </a:r>
              <a:r>
                <a:rPr lang="en-US" altLang="ko-KR" sz="1300" b="1" i="1" dirty="0">
                  <a:solidFill>
                    <a:srgbClr val="FF0000"/>
                  </a:solidFill>
                </a:rPr>
                <a:t>M</a:t>
              </a:r>
              <a:r>
                <a:rPr lang="en-US" altLang="ko-KR" sz="1300" b="1" i="1" dirty="0"/>
                <a:t>echanical </a:t>
              </a:r>
              <a:r>
                <a:rPr lang="en-US" altLang="ko-KR" sz="1300" b="1" i="1" dirty="0">
                  <a:solidFill>
                    <a:srgbClr val="FF0000"/>
                  </a:solidFill>
                </a:rPr>
                <a:t>S</a:t>
              </a:r>
              <a:r>
                <a:rPr lang="en-US" altLang="ko-KR" sz="1300" b="1" i="1" dirty="0"/>
                <a:t>ystems</a:t>
              </a:r>
              <a:endParaRPr lang="ko-KR" altLang="en-US" sz="1300" b="1" i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C070BC-0F83-42A6-9346-08555DE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9237" y="5824225"/>
              <a:ext cx="1706616" cy="101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2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3794D-4070-4B7D-A94B-F9B1D35C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4B39F2-F4C9-4E76-8E6A-A826DD98E6EE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84FDDE-0682-4F04-B3A4-24B3AF271E03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3804D9-0AEC-4EA7-A6E4-6E8CD1306C90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9F0EE4-0EA1-49E5-A426-795DC0A29178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9AC5166-787C-447E-99C5-85CBF1F520FD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60D906-2803-4151-91DF-755277CBE173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D96573-9D62-4A28-BAE7-B7993A465BEE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7C44FD-2CA7-4CA2-9286-2ADA923863AD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2B02311-8FFE-41A4-BAB1-75817F23644E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1A5037-2E67-4752-AB9F-D3A2E80AE54E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06E8A91-72F4-4513-AC13-A7717315E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32" name="바닥글 개체 틀 31">
            <a:extLst>
              <a:ext uri="{FF2B5EF4-FFF2-40B4-BE49-F238E27FC236}">
                <a16:creationId xmlns:a16="http://schemas.microsoft.com/office/drawing/2014/main" id="{8CA805E9-25D5-4C84-91B2-75334858A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3B58C192-5A23-4B54-A684-A343CCCCF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3E491275-9D27-41C9-AEF9-C913F9F7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8403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A575BF-E526-4D2F-8D0D-943C60283D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85071-FA13-447A-A87A-E097D27DC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A176E5-DB45-41D4-BDD9-59FB934333EA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511D4F-5BA1-44E8-8612-C574483DD246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9FBBFE-83F1-40FF-93F4-C9D8551F0608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E28828-411B-43E0-A5F9-EC881B4F7C10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736CA2-25D5-45E9-B706-9419CBC21927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A0CA02-C3A7-4A02-B54C-D5F215E98E75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88FF1A-7387-497E-9FDB-6EB6DAA26539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8917D5-F2EE-41DB-835D-194BE82383D7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0FA4984-FF0D-4429-930A-FA1F0A78C209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F5048A-3F15-4C8B-9B5A-42EA81DEA3AF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F926B26D-20F8-481A-8882-703680AB3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A14041D-79D3-47D1-B765-1BE825A3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7034"/>
            <a:ext cx="11277600" cy="471526"/>
          </a:xfrm>
        </p:spPr>
        <p:txBody>
          <a:bodyPr anchor="b"/>
          <a:lstStyle>
            <a:lvl1pPr marL="0" indent="0">
              <a:buFontTx/>
              <a:buNone/>
              <a:defRPr b="1" u="sng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9E834C0-D24A-4228-BBD0-9F9E1F41D4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1760114"/>
            <a:ext cx="11277600" cy="4416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E3C94DA7-C973-4555-93FF-D9D68509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07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2FDAD-C798-41CC-B00A-A36449A3C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7033"/>
            <a:ext cx="5562600" cy="497993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752E2-49F7-41EE-9DB9-B4A0472A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97033"/>
            <a:ext cx="5562599" cy="497993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1D418C-4E65-4975-A24D-A116AC3566F7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B91141-CEAE-4E0A-A51E-356F1A8A57A4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A3BF0A-CE8A-41A2-A22B-6765768E3D80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A4E52B-3E83-434D-BF8A-9A0548337C8D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67529D-7294-4074-8574-C3A5C715E2A3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669843-AA8B-4275-80EE-784FCBC957EF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27417D-75B2-43E1-90F6-0F4EB122E545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AFFD26-4D7A-429B-B6AF-6C9C498E4854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62CE5D1-9A31-4BAE-9801-57AA07B362DB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621A22-60C8-4CB2-9810-2B6ABE98E883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8600E7D-DD6C-4529-9C7B-4F289B41A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31" name="바닥글 개체 틀 30">
            <a:extLst>
              <a:ext uri="{FF2B5EF4-FFF2-40B4-BE49-F238E27FC236}">
                <a16:creationId xmlns:a16="http://schemas.microsoft.com/office/drawing/2014/main" id="{5D2B2679-5AB0-4D98-9977-E785AFD71F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441A19AB-C71B-4975-9376-D6F5A7508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제목 32">
            <a:extLst>
              <a:ext uri="{FF2B5EF4-FFF2-40B4-BE49-F238E27FC236}">
                <a16:creationId xmlns:a16="http://schemas.microsoft.com/office/drawing/2014/main" id="{14210728-F306-491F-BC34-F7EB05D8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11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명과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B241-7617-4ABF-BEF5-C1B6E280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753683-8A9A-4754-97B6-61B3ACDD1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02DAC-4FDA-4717-AD14-5A537604E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127A38-661B-4FD8-8BF1-0B5387C127F9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45730CE-62E8-4932-8B63-736B3CA55324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E16713-439C-4E4F-A9A5-0BE50D283A87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01D8B7-680D-4E77-82A3-40EA79BD4FE0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B69C75-6C7E-43F9-86E8-3B1B2B047A4B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A6AA5A-FAF7-49CD-957D-48745F1BF2D5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E4F5543-94C1-45C2-A40C-BEA4AB91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7034"/>
            <a:ext cx="11277600" cy="471526"/>
          </a:xfrm>
        </p:spPr>
        <p:txBody>
          <a:bodyPr anchor="b"/>
          <a:lstStyle>
            <a:lvl1pPr marL="0" indent="0">
              <a:buFontTx/>
              <a:buNone/>
              <a:defRPr b="1" u="sng"/>
            </a:lvl1pPr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320C204-9442-493F-B8B8-7F21530A08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760113"/>
            <a:ext cx="5562600" cy="44168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A5D5321B-018C-4985-B41E-DB0F2CFF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760113"/>
            <a:ext cx="5562599" cy="44168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0B8F4D-7A1F-45AF-9281-156D202EF986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0D7092C-5057-41FD-88F0-2327D516AB7B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2AF2F93-C1A1-4CD2-9860-3CF49CF8CDF9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73CF3B-9023-482C-A149-5F615DCE4C64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725E086F-1FB6-41BE-9179-9505E2627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66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FDED2-A92A-43C3-9E9D-75F1CB04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4723"/>
            <a:ext cx="5540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AC342-0E24-4B50-BABC-37AC34D9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035301"/>
            <a:ext cx="5540375" cy="41543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0CDB01-7299-495A-8BBC-6FD154FDF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4723"/>
            <a:ext cx="5562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035C3A-AC50-4C99-9324-86FD40D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5301"/>
            <a:ext cx="5562600" cy="41543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CEC078-0663-4FDF-B6C1-C5CDB8B1F990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B23485-027B-4C5A-AB8C-F5A80BC6CFA6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72B5EF-C318-44DC-A5B2-AC234AF4075E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BDC5BD-E2B5-4566-A6AB-460AEC143B3A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23DDB6-7786-48C0-9DA0-0BEC1B0706A1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E3788FE-018D-46D7-9CB5-A84E4C805FBB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F0009C-DC13-4AFE-8123-FDCF0F53C8FA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E1FA580-8D4E-4877-B8B5-73AD0366D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34" name="바닥글 개체 틀 33">
            <a:extLst>
              <a:ext uri="{FF2B5EF4-FFF2-40B4-BE49-F238E27FC236}">
                <a16:creationId xmlns:a16="http://schemas.microsoft.com/office/drawing/2014/main" id="{EC632F62-058D-4AAF-B2B5-71F3CEC58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A36C9B8F-BF21-486E-966D-CF7710244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48193C-3EA6-49AD-87C6-73004936E308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6F2D7A9-B3C7-4099-980D-A695A3AA43D1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B3BABBE-8E8F-4EF9-A55C-7C7A15F242ED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제목 41">
            <a:extLst>
              <a:ext uri="{FF2B5EF4-FFF2-40B4-BE49-F238E27FC236}">
                <a16:creationId xmlns:a16="http://schemas.microsoft.com/office/drawing/2014/main" id="{EFB6153E-BCFB-4061-91A7-BE72160F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453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F86EE7C-EC55-46A7-A3EF-E07933DF7FCB}"/>
              </a:ext>
            </a:extLst>
          </p:cNvPr>
          <p:cNvGrpSpPr/>
          <p:nvPr userDrawn="1"/>
        </p:nvGrpSpPr>
        <p:grpSpPr>
          <a:xfrm>
            <a:off x="-2301" y="259719"/>
            <a:ext cx="216000" cy="648000"/>
            <a:chOff x="-2301" y="259719"/>
            <a:chExt cx="216000" cy="64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1C90C6-4620-43E2-9C89-C5ABEBD51CA3}"/>
                </a:ext>
              </a:extLst>
            </p:cNvPr>
            <p:cNvSpPr/>
            <p:nvPr userDrawn="1"/>
          </p:nvSpPr>
          <p:spPr>
            <a:xfrm rot="5400000">
              <a:off x="-272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020926-EBB7-4828-A58F-A56042E48687}"/>
                </a:ext>
              </a:extLst>
            </p:cNvPr>
            <p:cNvSpPr/>
            <p:nvPr userDrawn="1"/>
          </p:nvSpPr>
          <p:spPr>
            <a:xfrm rot="5400000">
              <a:off x="-164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FD7E6A-52BB-4B9A-9AD4-9DA4EDC3D707}"/>
              </a:ext>
            </a:extLst>
          </p:cNvPr>
          <p:cNvGrpSpPr/>
          <p:nvPr userDrawn="1"/>
        </p:nvGrpSpPr>
        <p:grpSpPr>
          <a:xfrm flipH="1">
            <a:off x="11978301" y="259719"/>
            <a:ext cx="216000" cy="648000"/>
            <a:chOff x="11978301" y="259719"/>
            <a:chExt cx="216000" cy="648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E47BBB-709F-4B78-89C7-B11BF70CE901}"/>
                </a:ext>
              </a:extLst>
            </p:cNvPr>
            <p:cNvSpPr/>
            <p:nvPr userDrawn="1"/>
          </p:nvSpPr>
          <p:spPr>
            <a:xfrm rot="5400000">
              <a:off x="11708301" y="529719"/>
              <a:ext cx="648000" cy="108000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A6A1B8-16B3-415B-9BE9-09E077FFC70F}"/>
                </a:ext>
              </a:extLst>
            </p:cNvPr>
            <p:cNvSpPr/>
            <p:nvPr userDrawn="1"/>
          </p:nvSpPr>
          <p:spPr>
            <a:xfrm rot="5400000">
              <a:off x="11816301" y="529719"/>
              <a:ext cx="648000" cy="108000"/>
            </a:xfrm>
            <a:prstGeom prst="rect">
              <a:avLst/>
            </a:prstGeom>
            <a:solidFill>
              <a:srgbClr val="23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41BF77-DA25-44A8-875C-A733A2AC76A8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543E9-728C-42FD-9A41-2D42B0AD8B30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1E11D82-0807-4F2F-A56A-9247DE504D47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0C8ECB-E73C-4B52-92C3-6BFD9EF32F01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C93D832-0173-4B69-8F63-98FFE1850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5D2F26BA-81AE-4007-BD88-6A4D1582A7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0689620-E708-4FAE-B66C-D466D36BC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제목 27">
            <a:extLst>
              <a:ext uri="{FF2B5EF4-FFF2-40B4-BE49-F238E27FC236}">
                <a16:creationId xmlns:a16="http://schemas.microsoft.com/office/drawing/2014/main" id="{BD7C037A-526B-4EAA-854E-7478E123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2425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CFD8FB4-D9AE-4C4E-97B6-B755309032C2}"/>
              </a:ext>
            </a:extLst>
          </p:cNvPr>
          <p:cNvGrpSpPr/>
          <p:nvPr userDrawn="1"/>
        </p:nvGrpSpPr>
        <p:grpSpPr>
          <a:xfrm>
            <a:off x="2" y="6281462"/>
            <a:ext cx="12191996" cy="558426"/>
            <a:chOff x="2" y="6281462"/>
            <a:chExt cx="12191996" cy="55842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1943B9-FC97-4573-863D-4E8529688030}"/>
                </a:ext>
              </a:extLst>
            </p:cNvPr>
            <p:cNvSpPr/>
            <p:nvPr/>
          </p:nvSpPr>
          <p:spPr>
            <a:xfrm flipV="1">
              <a:off x="2" y="6373016"/>
              <a:ext cx="11258549" cy="45719"/>
            </a:xfrm>
            <a:prstGeom prst="rect">
              <a:avLst/>
            </a:prstGeom>
            <a:solidFill>
              <a:srgbClr val="0F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FCD0F68-6B1D-4093-BFB6-35776EDF4F31}"/>
                </a:ext>
              </a:extLst>
            </p:cNvPr>
            <p:cNvGrpSpPr/>
            <p:nvPr/>
          </p:nvGrpSpPr>
          <p:grpSpPr>
            <a:xfrm>
              <a:off x="7593106" y="6281462"/>
              <a:ext cx="4598892" cy="558426"/>
              <a:chOff x="7593106" y="6281462"/>
              <a:chExt cx="4598892" cy="55842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D94D8C-96AC-4BB0-9ED2-290A73AC568A}"/>
                  </a:ext>
                </a:extLst>
              </p:cNvPr>
              <p:cNvSpPr txBox="1"/>
              <p:nvPr/>
            </p:nvSpPr>
            <p:spPr>
              <a:xfrm>
                <a:off x="7593106" y="6547500"/>
                <a:ext cx="37831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ko-KR" sz="1300" b="1" i="1" dirty="0"/>
                  <a:t>rtificial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I</a:t>
                </a:r>
                <a:r>
                  <a:rPr lang="en-US" altLang="ko-KR" sz="1300" b="1" i="1" dirty="0"/>
                  <a:t>ntelligence for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ko-KR" sz="1300" b="1" i="1" dirty="0"/>
                  <a:t>echanical </a:t>
                </a:r>
                <a:r>
                  <a:rPr lang="en-US" altLang="ko-KR" sz="13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ko-KR" sz="1300" b="1" i="1" dirty="0"/>
                  <a:t>ystems</a:t>
                </a:r>
                <a:endParaRPr lang="ko-KR" altLang="en-US" sz="1300" b="1" i="1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D9C7D06-E08E-4AB5-8451-935805B5D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58551" y="6281462"/>
                <a:ext cx="933447" cy="555525"/>
              </a:xfrm>
              <a:prstGeom prst="rect">
                <a:avLst/>
              </a:prstGeom>
            </p:spPr>
          </p:pic>
        </p:grpSp>
      </p:grpSp>
      <p:sp>
        <p:nvSpPr>
          <p:cNvPr id="24" name="바닥글 개체 틀 23">
            <a:extLst>
              <a:ext uri="{FF2B5EF4-FFF2-40B4-BE49-F238E27FC236}">
                <a16:creationId xmlns:a16="http://schemas.microsoft.com/office/drawing/2014/main" id="{546242AE-69F6-4426-B125-F2261C0729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C1F7E374-6BA3-4135-9679-8A18573E6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58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CB0008-07EA-4E38-AE7B-796E9411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132C4-961E-420E-96C2-FB7F0942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7033"/>
            <a:ext cx="11277600" cy="497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4E476D90-AE27-466E-8839-60C42D211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4437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A1BF1DD0-6D51-4051-8E73-03634DDD0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43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fld id="{A63C232F-EAA9-4879-88FC-77DC5EC3D7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1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7" r:id="rId5"/>
    <p:sldLayoutId id="2147483653" r:id="rId6"/>
    <p:sldLayoutId id="2147483654" r:id="rId7"/>
    <p:sldLayoutId id="2147483655" r:id="rId8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b="1" kern="1200" spc="-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8F1998-AAB8-4B72-AB39-894C78842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6A2AC25-1056-4475-9715-AA4A01EB9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보행팀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DFAF24E8-9BCE-4744-B47C-AD08BCE829AD}"/>
              </a:ext>
            </a:extLst>
          </p:cNvPr>
          <p:cNvSpPr txBox="1">
            <a:spLocks/>
          </p:cNvSpPr>
          <p:nvPr/>
        </p:nvSpPr>
        <p:spPr>
          <a:xfrm>
            <a:off x="3256614" y="4425022"/>
            <a:ext cx="6862618" cy="14518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altLang="ko-KR" sz="1500" b="1" dirty="0">
                <a:latin typeface="Franklin Gothic Book" panose="020B0503020102020204" pitchFamily="34" charset="0"/>
              </a:rPr>
              <a:t>Department of Mechanical Engineering, Chung-Ang Univ</a:t>
            </a:r>
            <a:r>
              <a:rPr lang="en-US" altLang="ko-KR" sz="1500" dirty="0">
                <a:latin typeface="Franklin Gothic Book" panose="020B0503020102020204" pitchFamily="34" charset="0"/>
              </a:rPr>
              <a:t>.</a:t>
            </a:r>
          </a:p>
          <a:p>
            <a:pPr algn="r">
              <a:lnSpc>
                <a:spcPct val="70000"/>
              </a:lnSpc>
            </a:pPr>
            <a:r>
              <a:rPr lang="en-US" altLang="ko-KR" sz="1500" b="1" dirty="0">
                <a:latin typeface="Franklin Gothic Book" panose="020B0503020102020204" pitchFamily="34" charset="0"/>
              </a:rPr>
              <a:t>Date : </a:t>
            </a:r>
            <a:r>
              <a:rPr lang="en-US" altLang="ko-KR" sz="1500" spc="-50" dirty="0">
                <a:latin typeface="Franklin Gothic Book" panose="020B0503020102020204" pitchFamily="34" charset="0"/>
              </a:rPr>
              <a:t>2022 / 12 / 29</a:t>
            </a:r>
          </a:p>
          <a:p>
            <a:pPr algn="r">
              <a:lnSpc>
                <a:spcPct val="70000"/>
              </a:lnSpc>
            </a:pPr>
            <a:r>
              <a:rPr lang="en-US" altLang="ko-KR" sz="1500" b="1" dirty="0">
                <a:latin typeface="Franklin Gothic Book" panose="020B0503020102020204" pitchFamily="34" charset="0"/>
              </a:rPr>
              <a:t>Professor :</a:t>
            </a:r>
            <a:r>
              <a:rPr lang="en-US" altLang="ko-KR" sz="1500" dirty="0">
                <a:latin typeface="Franklin Gothic Book" panose="020B0503020102020204" pitchFamily="34" charset="0"/>
              </a:rPr>
              <a:t> </a:t>
            </a:r>
            <a:r>
              <a:rPr lang="en-US" altLang="ko-KR" sz="1500" dirty="0" err="1">
                <a:latin typeface="Franklin Gothic Book" panose="020B0503020102020204" pitchFamily="34" charset="0"/>
              </a:rPr>
              <a:t>Woochul</a:t>
            </a:r>
            <a:r>
              <a:rPr lang="en-US" altLang="ko-KR" sz="1500" dirty="0">
                <a:latin typeface="Franklin Gothic Book" panose="020B0503020102020204" pitchFamily="34" charset="0"/>
              </a:rPr>
              <a:t> Nam</a:t>
            </a:r>
          </a:p>
          <a:p>
            <a:pPr algn="r">
              <a:lnSpc>
                <a:spcPct val="70000"/>
              </a:lnSpc>
            </a:pPr>
            <a:r>
              <a:rPr lang="en-US" altLang="ko-KR" sz="1500" b="1" dirty="0">
                <a:latin typeface="Franklin Gothic Book" panose="020B0503020102020204" pitchFamily="34" charset="0"/>
              </a:rPr>
              <a:t>Researcher : </a:t>
            </a:r>
            <a:r>
              <a:rPr lang="ko-KR" altLang="en-US" sz="1500" spc="-100" dirty="0">
                <a:latin typeface="+mn-lt"/>
              </a:rPr>
              <a:t>김영호</a:t>
            </a:r>
            <a:endParaRPr lang="en-US" altLang="ko-KR" sz="1500" spc="-100" dirty="0">
              <a:latin typeface="+mn-lt"/>
            </a:endParaRPr>
          </a:p>
          <a:p>
            <a:pPr algn="r">
              <a:lnSpc>
                <a:spcPct val="70000"/>
              </a:lnSpc>
            </a:pPr>
            <a:endParaRPr lang="ko-KR" altLang="en-US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73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ABFF6-D14C-4B87-AAD9-5C3E2FC014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60B5B9-4D17-408B-89EF-4626E82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D2E8B-3EA0-2904-3AEF-5B5F045309BC}"/>
              </a:ext>
            </a:extLst>
          </p:cNvPr>
          <p:cNvSpPr txBox="1"/>
          <p:nvPr/>
        </p:nvSpPr>
        <p:spPr>
          <a:xfrm>
            <a:off x="3106239" y="1910214"/>
            <a:ext cx="5979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Input Data </a:t>
            </a:r>
            <a:r>
              <a:rPr lang="en-US" altLang="ko-KR" b="1" dirty="0"/>
              <a:t>(Angle &amp; HS)</a:t>
            </a:r>
          </a:p>
          <a:p>
            <a:r>
              <a:rPr lang="en-US" altLang="ko-KR" dirty="0"/>
              <a:t>walking speed :   slow(1.1m/s) mid(1.3m/s) fast(1.5m/s)</a:t>
            </a:r>
          </a:p>
          <a:p>
            <a:r>
              <a:rPr lang="en-US" altLang="ko-KR" dirty="0"/>
              <a:t>running speed :   slow(2m/s) fast(2.5m/s)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CF631-8CD3-0DA5-D611-3347A2AB9A53}"/>
              </a:ext>
            </a:extLst>
          </p:cNvPr>
          <p:cNvSpPr txBox="1"/>
          <p:nvPr/>
        </p:nvSpPr>
        <p:spPr>
          <a:xfrm>
            <a:off x="3106239" y="3090812"/>
            <a:ext cx="594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Output Data </a:t>
            </a:r>
            <a:r>
              <a:rPr lang="en-US" altLang="ko-KR" b="1" dirty="0"/>
              <a:t>(Left, Right X Y)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04876-8A0F-1CB6-2531-C6DA8CCD97EB}"/>
              </a:ext>
            </a:extLst>
          </p:cNvPr>
          <p:cNvSpPr txBox="1"/>
          <p:nvPr/>
        </p:nvSpPr>
        <p:spPr>
          <a:xfrm>
            <a:off x="259903" y="1090654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20B6E-B633-22AF-9D11-9CCCC9A17B2C}"/>
              </a:ext>
            </a:extLst>
          </p:cNvPr>
          <p:cNvSpPr txBox="1"/>
          <p:nvPr/>
        </p:nvSpPr>
        <p:spPr>
          <a:xfrm>
            <a:off x="286413" y="1781603"/>
            <a:ext cx="2926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신경망 구조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Conv1d + padding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BatchNorm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Leaky_relu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Conv1d + padding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BatchNorm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Leaky_relu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MaxPool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Fc Layer 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B86D2-CA41-EA15-B006-DCCCB48CBAD0}"/>
              </a:ext>
            </a:extLst>
          </p:cNvPr>
          <p:cNvSpPr txBox="1"/>
          <p:nvPr/>
        </p:nvSpPr>
        <p:spPr>
          <a:xfrm>
            <a:off x="3106239" y="3859095"/>
            <a:ext cx="6098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Optimizer : Adam</a:t>
            </a:r>
          </a:p>
          <a:p>
            <a:r>
              <a:rPr lang="en-US" altLang="ko-KR" dirty="0"/>
              <a:t>Loss : MSE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: NRMSE &lt; 3%(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023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E5CCB-0BA8-4575-A19B-400619DB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2E9AC-A471-488E-E7DE-5A464A21E4B8}"/>
              </a:ext>
            </a:extLst>
          </p:cNvPr>
          <p:cNvSpPr txBox="1"/>
          <p:nvPr/>
        </p:nvSpPr>
        <p:spPr>
          <a:xfrm>
            <a:off x="259903" y="1090654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041C6B78-C31E-60DB-1132-68B664A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0CBB1A-384D-3894-E55E-29B382A2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3" y="2325836"/>
            <a:ext cx="3565982" cy="2744818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A0497C-16AC-944A-F68F-DE6365F345EB}"/>
              </a:ext>
            </a:extLst>
          </p:cNvPr>
          <p:cNvCxnSpPr/>
          <p:nvPr/>
        </p:nvCxnSpPr>
        <p:spPr>
          <a:xfrm>
            <a:off x="8080090" y="3020424"/>
            <a:ext cx="0" cy="528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BC54E5-FFB9-1897-700A-2A9BBBF56289}"/>
              </a:ext>
            </a:extLst>
          </p:cNvPr>
          <p:cNvGrpSpPr/>
          <p:nvPr/>
        </p:nvGrpSpPr>
        <p:grpSpPr>
          <a:xfrm>
            <a:off x="6631497" y="3664689"/>
            <a:ext cx="3020037" cy="2416029"/>
            <a:chOff x="6887361" y="3724712"/>
            <a:chExt cx="3020037" cy="2416029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CBEF567-770B-D687-D9AA-46B5E43305C1}"/>
                </a:ext>
              </a:extLst>
            </p:cNvPr>
            <p:cNvCxnSpPr/>
            <p:nvPr/>
          </p:nvCxnSpPr>
          <p:spPr>
            <a:xfrm>
              <a:off x="6887361" y="5008228"/>
              <a:ext cx="30200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1826DEF-11C9-325F-ABA9-B13000F307AF}"/>
                </a:ext>
              </a:extLst>
            </p:cNvPr>
            <p:cNvCxnSpPr/>
            <p:nvPr/>
          </p:nvCxnSpPr>
          <p:spPr>
            <a:xfrm flipV="1">
              <a:off x="8338657" y="3724712"/>
              <a:ext cx="0" cy="2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55DEAEB-6CA3-2A9A-55F9-A3CAA97545C0}"/>
                </a:ext>
              </a:extLst>
            </p:cNvPr>
            <p:cNvSpPr/>
            <p:nvPr/>
          </p:nvSpPr>
          <p:spPr>
            <a:xfrm>
              <a:off x="7638175" y="4366470"/>
              <a:ext cx="1400961" cy="128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152A63-057B-6E8A-EF9E-7F3750878AB1}"/>
              </a:ext>
            </a:extLst>
          </p:cNvPr>
          <p:cNvGrpSpPr/>
          <p:nvPr/>
        </p:nvGrpSpPr>
        <p:grpSpPr>
          <a:xfrm>
            <a:off x="5788404" y="1709047"/>
            <a:ext cx="4821579" cy="1117832"/>
            <a:chOff x="4991450" y="1742603"/>
            <a:chExt cx="4821579" cy="11178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2725ACD-3229-215E-14C4-756293DCFD29}"/>
                </a:ext>
              </a:extLst>
            </p:cNvPr>
            <p:cNvGrpSpPr/>
            <p:nvPr/>
          </p:nvGrpSpPr>
          <p:grpSpPr>
            <a:xfrm>
              <a:off x="4991450" y="1820200"/>
              <a:ext cx="4756558" cy="1040235"/>
              <a:chOff x="6096000" y="1490764"/>
              <a:chExt cx="6604932" cy="163833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04C73A1E-186A-DCE3-04A2-29935DAE4A15}"/>
                  </a:ext>
                </a:extLst>
              </p:cNvPr>
              <p:cNvCxnSpPr/>
              <p:nvPr/>
            </p:nvCxnSpPr>
            <p:spPr>
              <a:xfrm flipV="1">
                <a:off x="6096000" y="1490764"/>
                <a:ext cx="0" cy="1638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67EF3150-1CF8-80A2-AADE-8D1A4B441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123880"/>
                <a:ext cx="6604932" cy="52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C02FB49-D2FF-1FAE-AC90-6E59B2F569E2}"/>
                  </a:ext>
                </a:extLst>
              </p:cNvPr>
              <p:cNvCxnSpPr/>
              <p:nvPr/>
            </p:nvCxnSpPr>
            <p:spPr>
              <a:xfrm flipV="1">
                <a:off x="6096000" y="1937857"/>
                <a:ext cx="3182224" cy="1191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0A33537-7CB0-8F44-0A5E-3B4D1582E7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8224" y="1943070"/>
                <a:ext cx="0" cy="118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06215B8-5BAC-FE37-BEC2-073FBA4B4F84}"/>
                  </a:ext>
                </a:extLst>
              </p:cNvPr>
              <p:cNvCxnSpPr/>
              <p:nvPr/>
            </p:nvCxnSpPr>
            <p:spPr>
              <a:xfrm flipV="1">
                <a:off x="9278223" y="1932643"/>
                <a:ext cx="3182224" cy="11912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7532DE1-12E4-0C60-D401-4656566F4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60447" y="1937856"/>
                <a:ext cx="0" cy="118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0E0A4E-6D90-CCB9-7343-45A5FE9EB8E2}"/>
                </a:ext>
              </a:extLst>
            </p:cNvPr>
            <p:cNvSpPr txBox="1"/>
            <p:nvPr/>
          </p:nvSpPr>
          <p:spPr>
            <a:xfrm>
              <a:off x="9336617" y="174260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HS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0C469A-D0B0-7F29-B17C-FFDEF4D5C8E0}"/>
                </a:ext>
              </a:extLst>
            </p:cNvPr>
            <p:cNvSpPr txBox="1"/>
            <p:nvPr/>
          </p:nvSpPr>
          <p:spPr>
            <a:xfrm>
              <a:off x="7044929" y="174260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31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E5CCB-0BA8-4575-A19B-400619DB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2E9AC-A471-488E-E7DE-5A464A21E4B8}"/>
              </a:ext>
            </a:extLst>
          </p:cNvPr>
          <p:cNvSpPr txBox="1"/>
          <p:nvPr/>
        </p:nvSpPr>
        <p:spPr>
          <a:xfrm>
            <a:off x="259903" y="1090654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041C6B78-C31E-60DB-1132-68B664A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ADCDF-A752-5FDC-4BEB-BDE9761F3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77"/>
          <a:stretch/>
        </p:blipFill>
        <p:spPr>
          <a:xfrm>
            <a:off x="646674" y="1954635"/>
            <a:ext cx="4428561" cy="3716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DAB564-BB1F-2892-6FEC-28DF5EAB3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44"/>
          <a:stretch/>
        </p:blipFill>
        <p:spPr>
          <a:xfrm>
            <a:off x="5310953" y="2881618"/>
            <a:ext cx="6033040" cy="18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8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E5CCB-0BA8-4575-A19B-400619DB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2E9AC-A471-488E-E7DE-5A464A21E4B8}"/>
              </a:ext>
            </a:extLst>
          </p:cNvPr>
          <p:cNvSpPr txBox="1"/>
          <p:nvPr/>
        </p:nvSpPr>
        <p:spPr>
          <a:xfrm>
            <a:off x="259903" y="1090654"/>
            <a:ext cx="915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Angle Data</a:t>
            </a:r>
            <a:r>
              <a:rPr lang="ko-KR" altLang="en-US" sz="2000" b="1" dirty="0"/>
              <a:t>를 이용한 </a:t>
            </a:r>
            <a:r>
              <a:rPr lang="en-US" altLang="ko-KR" sz="2000" b="1" dirty="0"/>
              <a:t>Gate phase </a:t>
            </a:r>
            <a:r>
              <a:rPr lang="ko-KR" altLang="en-US" sz="2000" b="1" dirty="0"/>
              <a:t>구분</a:t>
            </a:r>
            <a:endParaRPr lang="en-US" altLang="ko-KR" sz="2000" b="1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041C6B78-C31E-60DB-1132-68B664A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F1B9D-D4B9-8CCB-5615-CA38351B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17" y="2726050"/>
            <a:ext cx="5038965" cy="14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E5CCB-0BA8-4575-A19B-400619DB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2E9AC-A471-488E-E7DE-5A464A21E4B8}"/>
              </a:ext>
            </a:extLst>
          </p:cNvPr>
          <p:cNvSpPr txBox="1"/>
          <p:nvPr/>
        </p:nvSpPr>
        <p:spPr>
          <a:xfrm>
            <a:off x="259903" y="1090654"/>
            <a:ext cx="91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000" b="1" dirty="0"/>
              <a:t>Slalom </a:t>
            </a:r>
            <a:r>
              <a:rPr lang="ko-KR" altLang="en-US" sz="2000" b="1" dirty="0"/>
              <a:t>인수인계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041C6B78-C31E-60DB-1132-68B664A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D02214-8655-155B-E1B8-D6AF4674052A}"/>
              </a:ext>
            </a:extLst>
          </p:cNvPr>
          <p:cNvGraphicFramePr>
            <a:graphicFrameLocks noGrp="1"/>
          </p:cNvGraphicFramePr>
          <p:nvPr/>
        </p:nvGraphicFramePr>
        <p:xfrm>
          <a:off x="1668080" y="2185213"/>
          <a:ext cx="5799520" cy="287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80">
                  <a:extLst>
                    <a:ext uri="{9D8B030D-6E8A-4147-A177-3AD203B41FA5}">
                      <a16:colId xmlns:a16="http://schemas.microsoft.com/office/drawing/2014/main" val="3331895167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2869969013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2767457526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946196151"/>
                    </a:ext>
                  </a:extLst>
                </a:gridCol>
              </a:tblGrid>
              <a:tr h="7185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1.5m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98061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1m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80393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1.5m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74257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2m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2211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3642B1A-1674-CBDB-EE4A-0A4EA5F38769}"/>
              </a:ext>
            </a:extLst>
          </p:cNvPr>
          <p:cNvGraphicFramePr>
            <a:graphicFrameLocks noGrp="1"/>
          </p:cNvGraphicFramePr>
          <p:nvPr/>
        </p:nvGraphicFramePr>
        <p:xfrm>
          <a:off x="8699382" y="3139076"/>
          <a:ext cx="2123347" cy="96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347">
                  <a:extLst>
                    <a:ext uri="{9D8B030D-6E8A-4147-A177-3AD203B41FA5}">
                      <a16:colId xmlns:a16="http://schemas.microsoft.com/office/drawing/2014/main" val="899691438"/>
                    </a:ext>
                  </a:extLst>
                </a:gridCol>
              </a:tblGrid>
              <a:tr h="96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732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9DDC5-EC31-278D-1C37-1FE6041AC653}"/>
              </a:ext>
            </a:extLst>
          </p:cNvPr>
          <p:cNvSpPr txBox="1"/>
          <p:nvPr/>
        </p:nvSpPr>
        <p:spPr>
          <a:xfrm>
            <a:off x="7908330" y="3437671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0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E5CCB-0BA8-4575-A19B-400619DB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2E9AC-A471-488E-E7DE-5A464A21E4B8}"/>
              </a:ext>
            </a:extLst>
          </p:cNvPr>
          <p:cNvSpPr txBox="1"/>
          <p:nvPr/>
        </p:nvSpPr>
        <p:spPr>
          <a:xfrm>
            <a:off x="259903" y="1090654"/>
            <a:ext cx="91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000" b="1" dirty="0"/>
              <a:t>Slalom </a:t>
            </a:r>
            <a:r>
              <a:rPr lang="ko-KR" altLang="en-US" sz="2000" b="1" dirty="0"/>
              <a:t>인수인계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041C6B78-C31E-60DB-1132-68B664A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D02214-8655-155B-E1B8-D6AF46740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65559"/>
              </p:ext>
            </p:extLst>
          </p:nvPr>
        </p:nvGraphicFramePr>
        <p:xfrm>
          <a:off x="1668080" y="2185213"/>
          <a:ext cx="5799520" cy="287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80">
                  <a:extLst>
                    <a:ext uri="{9D8B030D-6E8A-4147-A177-3AD203B41FA5}">
                      <a16:colId xmlns:a16="http://schemas.microsoft.com/office/drawing/2014/main" val="3331895167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2869969013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2767457526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946196151"/>
                    </a:ext>
                  </a:extLst>
                </a:gridCol>
              </a:tblGrid>
              <a:tr h="7185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1.5m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98061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1m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80393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1.5m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74257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2m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221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9DDC5-EC31-278D-1C37-1FE6041AC653}"/>
              </a:ext>
            </a:extLst>
          </p:cNvPr>
          <p:cNvSpPr txBox="1"/>
          <p:nvPr/>
        </p:nvSpPr>
        <p:spPr>
          <a:xfrm>
            <a:off x="7908330" y="3437671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C38A8B7D-B622-70B0-0E34-B6C34CAC7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19653"/>
              </p:ext>
            </p:extLst>
          </p:nvPr>
        </p:nvGraphicFramePr>
        <p:xfrm>
          <a:off x="8699382" y="3139076"/>
          <a:ext cx="2123347" cy="96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347">
                  <a:extLst>
                    <a:ext uri="{9D8B030D-6E8A-4147-A177-3AD203B41FA5}">
                      <a16:colId xmlns:a16="http://schemas.microsoft.com/office/drawing/2014/main" val="899691438"/>
                    </a:ext>
                  </a:extLst>
                </a:gridCol>
              </a:tblGrid>
              <a:tr h="96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7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E5CCB-0BA8-4575-A19B-400619DB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C232F-EAA9-4879-88FC-77DC5EC3D72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2E9AC-A471-488E-E7DE-5A464A21E4B8}"/>
              </a:ext>
            </a:extLst>
          </p:cNvPr>
          <p:cNvSpPr txBox="1"/>
          <p:nvPr/>
        </p:nvSpPr>
        <p:spPr>
          <a:xfrm>
            <a:off x="259903" y="1090654"/>
            <a:ext cx="91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000" b="1" dirty="0"/>
              <a:t>Slalom </a:t>
            </a:r>
            <a:r>
              <a:rPr lang="ko-KR" altLang="en-US" sz="2000" b="1" dirty="0"/>
              <a:t>인수인계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041C6B78-C31E-60DB-1132-68B664A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719"/>
            <a:ext cx="12192000" cy="720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 진행내용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D02214-8655-155B-E1B8-D6AF46740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56962"/>
              </p:ext>
            </p:extLst>
          </p:nvPr>
        </p:nvGraphicFramePr>
        <p:xfrm>
          <a:off x="1668080" y="2185213"/>
          <a:ext cx="5799520" cy="287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80">
                  <a:extLst>
                    <a:ext uri="{9D8B030D-6E8A-4147-A177-3AD203B41FA5}">
                      <a16:colId xmlns:a16="http://schemas.microsoft.com/office/drawing/2014/main" val="3331895167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2869969013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2767457526"/>
                    </a:ext>
                  </a:extLst>
                </a:gridCol>
                <a:gridCol w="1449880">
                  <a:extLst>
                    <a:ext uri="{9D8B030D-6E8A-4147-A177-3AD203B41FA5}">
                      <a16:colId xmlns:a16="http://schemas.microsoft.com/office/drawing/2014/main" val="946196151"/>
                    </a:ext>
                  </a:extLst>
                </a:gridCol>
              </a:tblGrid>
              <a:tr h="7185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1.5m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Constraint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2m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98061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1m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80393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1.5m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G1.5C2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74257"/>
                  </a:ext>
                </a:extLst>
              </a:tr>
              <a:tr h="718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Gap 2m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G2C1.5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G2C2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22116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3642B1A-1674-CBDB-EE4A-0A4EA5F38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09496"/>
              </p:ext>
            </p:extLst>
          </p:nvPr>
        </p:nvGraphicFramePr>
        <p:xfrm>
          <a:off x="8699382" y="3139076"/>
          <a:ext cx="2123347" cy="966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347">
                  <a:extLst>
                    <a:ext uri="{9D8B030D-6E8A-4147-A177-3AD203B41FA5}">
                      <a16:colId xmlns:a16="http://schemas.microsoft.com/office/drawing/2014/main" val="899691438"/>
                    </a:ext>
                  </a:extLst>
                </a:gridCol>
              </a:tblGrid>
              <a:tr h="966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732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9DDC5-EC31-278D-1C37-1FE6041AC653}"/>
              </a:ext>
            </a:extLst>
          </p:cNvPr>
          <p:cNvSpPr txBox="1"/>
          <p:nvPr/>
        </p:nvSpPr>
        <p:spPr>
          <a:xfrm>
            <a:off x="7908330" y="3437671"/>
            <a:ext cx="35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98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258</Words>
  <Application>Microsoft Office PowerPoint</Application>
  <PresentationFormat>와이드스크린</PresentationFormat>
  <Paragraphs>105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Franklin Gothic Book</vt:lpstr>
      <vt:lpstr>Wingdings</vt:lpstr>
      <vt:lpstr>Office 테마</vt:lpstr>
      <vt:lpstr>2학기 진행내용</vt:lpstr>
      <vt:lpstr>2학기 진행내용</vt:lpstr>
      <vt:lpstr>2학기 진행내용</vt:lpstr>
      <vt:lpstr>2학기 진행내용</vt:lpstr>
      <vt:lpstr>2학기 진행내용</vt:lpstr>
      <vt:lpstr>2학기 진행내용</vt:lpstr>
      <vt:lpstr>2학기 진행내용</vt:lpstr>
      <vt:lpstr>2학기 진행내용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양원석 </dc:creator>
  <cp:lastModifiedBy>김영호</cp:lastModifiedBy>
  <cp:revision>366</cp:revision>
  <cp:lastPrinted>2020-06-23T23:26:17Z</cp:lastPrinted>
  <dcterms:created xsi:type="dcterms:W3CDTF">2020-06-18T21:31:44Z</dcterms:created>
  <dcterms:modified xsi:type="dcterms:W3CDTF">2022-12-29T05:10:42Z</dcterms:modified>
</cp:coreProperties>
</file>