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3" d="100"/>
          <a:sy n="73" d="100"/>
        </p:scale>
        <p:origin x="76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02163D-9A31-4EAA-84CA-178932FCB9B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D7FDB25-5256-4064-8ECC-AF913B713CEC}">
      <dgm:prSet phldrT="[텍스트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dirty="0"/>
            <a:t>Index</a:t>
          </a:r>
          <a:endParaRPr lang="ko-KR" altLang="en-US" dirty="0"/>
        </a:p>
      </dgm:t>
    </dgm:pt>
    <dgm:pt modelId="{8DE244B9-03E3-4CEC-9CC8-2E66BE7B0003}" type="parTrans" cxnId="{728F7677-10AC-4032-97FF-65306E266E68}">
      <dgm:prSet/>
      <dgm:spPr/>
      <dgm:t>
        <a:bodyPr/>
        <a:lstStyle/>
        <a:p>
          <a:pPr latinLnBrk="1"/>
          <a:endParaRPr lang="ko-KR" altLang="en-US"/>
        </a:p>
      </dgm:t>
    </dgm:pt>
    <dgm:pt modelId="{56BD8BFC-5B6E-44AD-837D-B81679CB2D8A}" type="sibTrans" cxnId="{728F7677-10AC-4032-97FF-65306E266E68}">
      <dgm:prSet/>
      <dgm:spPr/>
      <dgm:t>
        <a:bodyPr/>
        <a:lstStyle/>
        <a:p>
          <a:pPr latinLnBrk="1"/>
          <a:endParaRPr lang="ko-KR" altLang="en-US"/>
        </a:p>
      </dgm:t>
    </dgm:pt>
    <dgm:pt modelId="{A7218E37-F3EE-4EDB-B2EC-C46711366D93}">
      <dgm:prSet phldrT="[텍스트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여행정보</a:t>
          </a:r>
        </a:p>
      </dgm:t>
    </dgm:pt>
    <dgm:pt modelId="{A7D29E52-55B1-4280-BAB4-D7227FC8755B}" type="parTrans" cxnId="{5062CA82-E72D-4722-8717-636EA1B25618}">
      <dgm:prSet/>
      <dgm:spPr/>
      <dgm:t>
        <a:bodyPr/>
        <a:lstStyle/>
        <a:p>
          <a:pPr latinLnBrk="1"/>
          <a:endParaRPr lang="ko-KR" altLang="en-US"/>
        </a:p>
      </dgm:t>
    </dgm:pt>
    <dgm:pt modelId="{3B2EE6E3-EC3B-4D47-8995-07BA5F49D0D8}" type="sibTrans" cxnId="{5062CA82-E72D-4722-8717-636EA1B25618}">
      <dgm:prSet/>
      <dgm:spPr/>
      <dgm:t>
        <a:bodyPr/>
        <a:lstStyle/>
        <a:p>
          <a:pPr latinLnBrk="1"/>
          <a:endParaRPr lang="ko-KR" altLang="en-US"/>
        </a:p>
      </dgm:t>
    </dgm:pt>
    <dgm:pt modelId="{D603EB66-FEA6-4932-8821-3F9BF413A87C}">
      <dgm:prSet phldrT="[텍스트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상품투어</a:t>
          </a:r>
          <a:endParaRPr lang="en-US" altLang="ko-KR" dirty="0">
            <a:solidFill>
              <a:schemeClr val="tx1"/>
            </a:solidFill>
          </a:endParaRPr>
        </a:p>
      </dgm:t>
    </dgm:pt>
    <dgm:pt modelId="{09FD2FFF-F333-410D-AA0B-6827D1D1610A}" type="parTrans" cxnId="{4E3088A9-16F3-4A42-80D9-4D73BC4DD831}">
      <dgm:prSet/>
      <dgm:spPr/>
      <dgm:t>
        <a:bodyPr/>
        <a:lstStyle/>
        <a:p>
          <a:pPr latinLnBrk="1"/>
          <a:endParaRPr lang="ko-KR" altLang="en-US"/>
        </a:p>
      </dgm:t>
    </dgm:pt>
    <dgm:pt modelId="{1754A621-1172-4498-8124-98D423A3670A}" type="sibTrans" cxnId="{4E3088A9-16F3-4A42-80D9-4D73BC4DD831}">
      <dgm:prSet/>
      <dgm:spPr/>
      <dgm:t>
        <a:bodyPr/>
        <a:lstStyle/>
        <a:p>
          <a:pPr latinLnBrk="1"/>
          <a:endParaRPr lang="ko-KR" altLang="en-US"/>
        </a:p>
      </dgm:t>
    </dgm:pt>
    <dgm:pt modelId="{60023093-9C67-4453-B731-B041D745BD04}">
      <dgm:prSet phldrT="[텍스트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티켓</a:t>
          </a:r>
          <a:r>
            <a:rPr lang="en-US" altLang="ko-KR" dirty="0">
              <a:solidFill>
                <a:schemeClr val="tx1"/>
              </a:solidFill>
            </a:rPr>
            <a:t>/</a:t>
          </a:r>
          <a:r>
            <a:rPr lang="ko-KR" altLang="en-US" dirty="0">
              <a:solidFill>
                <a:schemeClr val="tx1"/>
              </a:solidFill>
            </a:rPr>
            <a:t>가이드</a:t>
          </a:r>
          <a:endParaRPr lang="en-US" altLang="ko-KR" dirty="0">
            <a:solidFill>
              <a:schemeClr val="tx1"/>
            </a:solidFill>
          </a:endParaRPr>
        </a:p>
      </dgm:t>
    </dgm:pt>
    <dgm:pt modelId="{0E41D29A-B866-4F4E-B8CD-247F397CF14B}" type="parTrans" cxnId="{0339310F-C8BD-4947-AE83-F88DFCA84B3B}">
      <dgm:prSet/>
      <dgm:spPr/>
      <dgm:t>
        <a:bodyPr/>
        <a:lstStyle/>
        <a:p>
          <a:pPr latinLnBrk="1"/>
          <a:endParaRPr lang="ko-KR" altLang="en-US"/>
        </a:p>
      </dgm:t>
    </dgm:pt>
    <dgm:pt modelId="{A756E71A-5B93-474A-A7CB-8313808AA3B0}" type="sibTrans" cxnId="{0339310F-C8BD-4947-AE83-F88DFCA84B3B}">
      <dgm:prSet/>
      <dgm:spPr/>
      <dgm:t>
        <a:bodyPr/>
        <a:lstStyle/>
        <a:p>
          <a:pPr latinLnBrk="1"/>
          <a:endParaRPr lang="ko-KR" altLang="en-US"/>
        </a:p>
      </dgm:t>
    </dgm:pt>
    <dgm:pt modelId="{A78A5307-1CC4-4746-8486-D8306D66BE6C}">
      <dgm:prSet phldrT="[텍스트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멤버십</a:t>
          </a:r>
          <a:endParaRPr lang="en-US" altLang="ko-KR" dirty="0">
            <a:solidFill>
              <a:schemeClr val="tx1"/>
            </a:solidFill>
          </a:endParaRPr>
        </a:p>
      </dgm:t>
    </dgm:pt>
    <dgm:pt modelId="{C45B6260-DF18-499B-B22F-3617EC1743A1}" type="parTrans" cxnId="{722EBE2F-7FE1-4EEE-897E-CF37D2A250CA}">
      <dgm:prSet/>
      <dgm:spPr/>
      <dgm:t>
        <a:bodyPr/>
        <a:lstStyle/>
        <a:p>
          <a:pPr latinLnBrk="1"/>
          <a:endParaRPr lang="ko-KR" altLang="en-US"/>
        </a:p>
      </dgm:t>
    </dgm:pt>
    <dgm:pt modelId="{F33D9FE3-D717-4E8C-8513-A5F69DC63390}" type="sibTrans" cxnId="{722EBE2F-7FE1-4EEE-897E-CF37D2A250CA}">
      <dgm:prSet/>
      <dgm:spPr/>
      <dgm:t>
        <a:bodyPr/>
        <a:lstStyle/>
        <a:p>
          <a:pPr latinLnBrk="1"/>
          <a:endParaRPr lang="ko-KR" altLang="en-US"/>
        </a:p>
      </dgm:t>
    </dgm:pt>
    <dgm:pt modelId="{61256DF6-0B5C-4CF3-B28F-E1F549CDB646}">
      <dgm:prSet phldrT="[텍스트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고객센터</a:t>
          </a:r>
        </a:p>
      </dgm:t>
    </dgm:pt>
    <dgm:pt modelId="{B3088C85-3D6E-4791-BD87-BB83D510B85C}" type="parTrans" cxnId="{EA623082-3D90-464B-A9ED-03678CBC70B8}">
      <dgm:prSet/>
      <dgm:spPr/>
      <dgm:t>
        <a:bodyPr/>
        <a:lstStyle/>
        <a:p>
          <a:pPr latinLnBrk="1"/>
          <a:endParaRPr lang="ko-KR" altLang="en-US"/>
        </a:p>
      </dgm:t>
    </dgm:pt>
    <dgm:pt modelId="{C8BF5A8F-2EAF-4681-8E8A-3C2D1A72F8BC}" type="sibTrans" cxnId="{EA623082-3D90-464B-A9ED-03678CBC70B8}">
      <dgm:prSet/>
      <dgm:spPr/>
      <dgm:t>
        <a:bodyPr/>
        <a:lstStyle/>
        <a:p>
          <a:pPr latinLnBrk="1"/>
          <a:endParaRPr lang="ko-KR" altLang="en-US"/>
        </a:p>
      </dgm:t>
    </dgm:pt>
    <dgm:pt modelId="{E6A8D531-0962-4121-8B49-712BC902BFA5}">
      <dgm:prSet phldrT="[텍스트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국내</a:t>
          </a:r>
        </a:p>
      </dgm:t>
    </dgm:pt>
    <dgm:pt modelId="{7BEB396D-14E1-4F6E-A471-B71055A2E175}" type="parTrans" cxnId="{29052AF9-9B52-44E8-8663-E80A9F98BC61}">
      <dgm:prSet/>
      <dgm:spPr/>
      <dgm:t>
        <a:bodyPr/>
        <a:lstStyle/>
        <a:p>
          <a:pPr latinLnBrk="1"/>
          <a:endParaRPr lang="ko-KR" altLang="en-US"/>
        </a:p>
      </dgm:t>
    </dgm:pt>
    <dgm:pt modelId="{E32DAB6E-CF99-4DCE-93D0-D314A881D87A}" type="sibTrans" cxnId="{29052AF9-9B52-44E8-8663-E80A9F98BC61}">
      <dgm:prSet/>
      <dgm:spPr/>
      <dgm:t>
        <a:bodyPr/>
        <a:lstStyle/>
        <a:p>
          <a:pPr latinLnBrk="1"/>
          <a:endParaRPr lang="ko-KR" altLang="en-US"/>
        </a:p>
      </dgm:t>
    </dgm:pt>
    <dgm:pt modelId="{BFDA37CF-462E-4EA2-A6DC-73884AC77BB2}">
      <dgm:prSet phldrT="[텍스트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구외</a:t>
          </a:r>
        </a:p>
      </dgm:t>
    </dgm:pt>
    <dgm:pt modelId="{60AE7D72-06D0-44EC-A765-008C908B07CD}" type="parTrans" cxnId="{E14AD713-F70B-4F96-8702-EBA5EFDE9CC2}">
      <dgm:prSet/>
      <dgm:spPr/>
      <dgm:t>
        <a:bodyPr/>
        <a:lstStyle/>
        <a:p>
          <a:pPr latinLnBrk="1"/>
          <a:endParaRPr lang="ko-KR" altLang="en-US"/>
        </a:p>
      </dgm:t>
    </dgm:pt>
    <dgm:pt modelId="{EBE3D57E-CA65-42EC-987A-F023891565BC}" type="sibTrans" cxnId="{E14AD713-F70B-4F96-8702-EBA5EFDE9CC2}">
      <dgm:prSet/>
      <dgm:spPr/>
      <dgm:t>
        <a:bodyPr/>
        <a:lstStyle/>
        <a:p>
          <a:pPr latinLnBrk="1"/>
          <a:endParaRPr lang="ko-KR" altLang="en-US"/>
        </a:p>
      </dgm:t>
    </dgm:pt>
    <dgm:pt modelId="{46B2763A-D88D-4134-815D-A26C06D66C38}">
      <dgm:prSet phldrT="[텍스트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공지사항</a:t>
          </a:r>
        </a:p>
      </dgm:t>
    </dgm:pt>
    <dgm:pt modelId="{17FEBB38-0C1E-4805-8674-69517C116F28}" type="parTrans" cxnId="{7856BB2F-E6BA-49E9-BB71-0B58853F5CA5}">
      <dgm:prSet/>
      <dgm:spPr/>
      <dgm:t>
        <a:bodyPr/>
        <a:lstStyle/>
        <a:p>
          <a:pPr latinLnBrk="1"/>
          <a:endParaRPr lang="ko-KR" altLang="en-US"/>
        </a:p>
      </dgm:t>
    </dgm:pt>
    <dgm:pt modelId="{59B4F40A-66EA-48A2-8216-48103C24B477}" type="sibTrans" cxnId="{7856BB2F-E6BA-49E9-BB71-0B58853F5CA5}">
      <dgm:prSet/>
      <dgm:spPr/>
      <dgm:t>
        <a:bodyPr/>
        <a:lstStyle/>
        <a:p>
          <a:pPr latinLnBrk="1"/>
          <a:endParaRPr lang="ko-KR" altLang="en-US"/>
        </a:p>
      </dgm:t>
    </dgm:pt>
    <dgm:pt modelId="{A7309CAC-BCB5-4C48-8759-DF652820AB24}">
      <dgm:prSet phldrT="[텍스트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dirty="0">
              <a:solidFill>
                <a:schemeClr val="tx1"/>
              </a:solidFill>
            </a:rPr>
            <a:t>FAQ</a:t>
          </a:r>
          <a:endParaRPr lang="ko-KR" altLang="en-US" dirty="0">
            <a:solidFill>
              <a:schemeClr val="tx1"/>
            </a:solidFill>
          </a:endParaRPr>
        </a:p>
      </dgm:t>
    </dgm:pt>
    <dgm:pt modelId="{A2FEDF3B-C6A2-430F-AD63-E4ADBFCBB390}" type="parTrans" cxnId="{0594D680-89EB-4D51-A85E-CBBAB94D1F14}">
      <dgm:prSet/>
      <dgm:spPr/>
      <dgm:t>
        <a:bodyPr/>
        <a:lstStyle/>
        <a:p>
          <a:pPr latinLnBrk="1"/>
          <a:endParaRPr lang="ko-KR" altLang="en-US"/>
        </a:p>
      </dgm:t>
    </dgm:pt>
    <dgm:pt modelId="{AD2840D7-B221-4733-BA03-C8169D5E86BD}" type="sibTrans" cxnId="{0594D680-89EB-4D51-A85E-CBBAB94D1F14}">
      <dgm:prSet/>
      <dgm:spPr/>
      <dgm:t>
        <a:bodyPr/>
        <a:lstStyle/>
        <a:p>
          <a:pPr latinLnBrk="1"/>
          <a:endParaRPr lang="ko-KR" altLang="en-US"/>
        </a:p>
      </dgm:t>
    </dgm:pt>
    <dgm:pt modelId="{5ED1AA4B-D170-4E76-9A9F-DC25CA919C69}">
      <dgm:prSet phldrT="[텍스트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프로그램 소개</a:t>
          </a:r>
          <a:endParaRPr lang="en-US" altLang="ko-KR" dirty="0">
            <a:solidFill>
              <a:schemeClr val="tx1"/>
            </a:solidFill>
          </a:endParaRPr>
        </a:p>
      </dgm:t>
    </dgm:pt>
    <dgm:pt modelId="{FF5F6AA8-5AAA-4025-BB48-EAAF3B9C5ABD}" type="parTrans" cxnId="{89C5F6AF-0967-49B2-869D-2F5BADFF5E1A}">
      <dgm:prSet/>
      <dgm:spPr/>
      <dgm:t>
        <a:bodyPr/>
        <a:lstStyle/>
        <a:p>
          <a:pPr latinLnBrk="1"/>
          <a:endParaRPr lang="ko-KR" altLang="en-US"/>
        </a:p>
      </dgm:t>
    </dgm:pt>
    <dgm:pt modelId="{3AEA5F94-FD38-4346-A7AD-F22EA068A288}" type="sibTrans" cxnId="{89C5F6AF-0967-49B2-869D-2F5BADFF5E1A}">
      <dgm:prSet/>
      <dgm:spPr/>
      <dgm:t>
        <a:bodyPr/>
        <a:lstStyle/>
        <a:p>
          <a:pPr latinLnBrk="1"/>
          <a:endParaRPr lang="ko-KR" altLang="en-US"/>
        </a:p>
      </dgm:t>
    </dgm:pt>
    <dgm:pt modelId="{8C7A7121-6D5F-41CB-81F6-389202B2A472}">
      <dgm:prSet phldrT="[텍스트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여행자료</a:t>
          </a:r>
          <a:endParaRPr lang="en-US" altLang="ko-KR" dirty="0">
            <a:solidFill>
              <a:schemeClr val="tx1"/>
            </a:solidFill>
          </a:endParaRPr>
        </a:p>
      </dgm:t>
    </dgm:pt>
    <dgm:pt modelId="{31609886-7CEC-4171-B5E8-E5E92EB34573}" type="parTrans" cxnId="{101D089E-500E-469C-A4AA-7478F8065597}">
      <dgm:prSet/>
      <dgm:spPr/>
      <dgm:t>
        <a:bodyPr/>
        <a:lstStyle/>
        <a:p>
          <a:pPr latinLnBrk="1"/>
          <a:endParaRPr lang="ko-KR" altLang="en-US"/>
        </a:p>
      </dgm:t>
    </dgm:pt>
    <dgm:pt modelId="{F4B40B58-B2C4-4F5E-92FA-7DCA788676C4}" type="sibTrans" cxnId="{101D089E-500E-469C-A4AA-7478F8065597}">
      <dgm:prSet/>
      <dgm:spPr/>
      <dgm:t>
        <a:bodyPr/>
        <a:lstStyle/>
        <a:p>
          <a:pPr latinLnBrk="1"/>
          <a:endParaRPr lang="ko-KR" altLang="en-US"/>
        </a:p>
      </dgm:t>
    </dgm:pt>
    <dgm:pt modelId="{1EE5B3D5-29CC-41F2-8C0F-C3B883241A2F}">
      <dgm:prSet phldrT="[텍스트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항공</a:t>
          </a:r>
          <a:endParaRPr lang="en-US" altLang="ko-KR" dirty="0">
            <a:solidFill>
              <a:schemeClr val="tx1"/>
            </a:solidFill>
          </a:endParaRPr>
        </a:p>
      </dgm:t>
    </dgm:pt>
    <dgm:pt modelId="{EC91714F-524B-42CA-B8A0-B231948656C9}" type="parTrans" cxnId="{4EFA82F6-AC13-4C37-84DA-0C40361C6395}">
      <dgm:prSet/>
      <dgm:spPr/>
      <dgm:t>
        <a:bodyPr/>
        <a:lstStyle/>
        <a:p>
          <a:pPr latinLnBrk="1"/>
          <a:endParaRPr lang="ko-KR" altLang="en-US"/>
        </a:p>
      </dgm:t>
    </dgm:pt>
    <dgm:pt modelId="{3645D0CC-5BF0-4195-91FC-EFDDE61D4C1D}" type="sibTrans" cxnId="{4EFA82F6-AC13-4C37-84DA-0C40361C6395}">
      <dgm:prSet/>
      <dgm:spPr/>
      <dgm:t>
        <a:bodyPr/>
        <a:lstStyle/>
        <a:p>
          <a:pPr latinLnBrk="1"/>
          <a:endParaRPr lang="ko-KR" altLang="en-US"/>
        </a:p>
      </dgm:t>
    </dgm:pt>
    <dgm:pt modelId="{F7087383-2E37-4D52-8FB5-337F70C844FE}">
      <dgm:prSet phldrT="[텍스트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호텔</a:t>
          </a:r>
          <a:endParaRPr lang="en-US" altLang="ko-KR" dirty="0">
            <a:solidFill>
              <a:schemeClr val="tx1"/>
            </a:solidFill>
          </a:endParaRPr>
        </a:p>
      </dgm:t>
    </dgm:pt>
    <dgm:pt modelId="{04702665-3321-4601-AEC2-A833F6E7F2F2}" type="parTrans" cxnId="{00BCF6F1-E3EA-4032-8636-288A2D22347C}">
      <dgm:prSet/>
      <dgm:spPr/>
      <dgm:t>
        <a:bodyPr/>
        <a:lstStyle/>
        <a:p>
          <a:pPr latinLnBrk="1"/>
          <a:endParaRPr lang="ko-KR" altLang="en-US"/>
        </a:p>
      </dgm:t>
    </dgm:pt>
    <dgm:pt modelId="{043D557F-DDB7-461E-8808-C634AC8E6F99}" type="sibTrans" cxnId="{00BCF6F1-E3EA-4032-8636-288A2D22347C}">
      <dgm:prSet/>
      <dgm:spPr/>
      <dgm:t>
        <a:bodyPr/>
        <a:lstStyle/>
        <a:p>
          <a:pPr latinLnBrk="1"/>
          <a:endParaRPr lang="ko-KR" altLang="en-US"/>
        </a:p>
      </dgm:t>
    </dgm:pt>
    <dgm:pt modelId="{D3CC633F-231F-4676-A5E0-2A455BFCFA8A}">
      <dgm:prSet phldrT="[텍스트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회원가입</a:t>
          </a:r>
          <a:endParaRPr lang="en-US" altLang="ko-KR" dirty="0">
            <a:solidFill>
              <a:schemeClr val="tx1"/>
            </a:solidFill>
          </a:endParaRPr>
        </a:p>
      </dgm:t>
    </dgm:pt>
    <dgm:pt modelId="{E9B59F6F-6293-4A3B-AC3B-B9DFDFD23E9A}" type="parTrans" cxnId="{46EEF155-9EFD-4E10-B2EC-152D6980FECF}">
      <dgm:prSet/>
      <dgm:spPr/>
      <dgm:t>
        <a:bodyPr/>
        <a:lstStyle/>
        <a:p>
          <a:pPr latinLnBrk="1"/>
          <a:endParaRPr lang="ko-KR" altLang="en-US"/>
        </a:p>
      </dgm:t>
    </dgm:pt>
    <dgm:pt modelId="{FA3FFF0C-4E79-4261-ABCC-4F11CD85D50D}" type="sibTrans" cxnId="{46EEF155-9EFD-4E10-B2EC-152D6980FECF}">
      <dgm:prSet/>
      <dgm:spPr/>
      <dgm:t>
        <a:bodyPr/>
        <a:lstStyle/>
        <a:p>
          <a:pPr latinLnBrk="1"/>
          <a:endParaRPr lang="ko-KR" altLang="en-US"/>
        </a:p>
      </dgm:t>
    </dgm:pt>
    <dgm:pt modelId="{8BFC8EA0-0CE9-4CBF-9034-4109D94242C9}">
      <dgm:prSet phldrT="[텍스트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개인정보수정</a:t>
          </a:r>
          <a:endParaRPr lang="en-US" altLang="ko-KR" dirty="0">
            <a:solidFill>
              <a:schemeClr val="tx1"/>
            </a:solidFill>
          </a:endParaRPr>
        </a:p>
      </dgm:t>
    </dgm:pt>
    <dgm:pt modelId="{72310E06-E3D0-4AD1-BBC1-4ACC35010547}" type="parTrans" cxnId="{C759149F-4399-4231-8B93-1D049DB8DF40}">
      <dgm:prSet/>
      <dgm:spPr/>
      <dgm:t>
        <a:bodyPr/>
        <a:lstStyle/>
        <a:p>
          <a:pPr latinLnBrk="1"/>
          <a:endParaRPr lang="ko-KR" altLang="en-US"/>
        </a:p>
      </dgm:t>
    </dgm:pt>
    <dgm:pt modelId="{353E2BA6-E995-49D3-A782-2C3B27F47DAF}" type="sibTrans" cxnId="{C759149F-4399-4231-8B93-1D049DB8DF40}">
      <dgm:prSet/>
      <dgm:spPr/>
      <dgm:t>
        <a:bodyPr/>
        <a:lstStyle/>
        <a:p>
          <a:pPr latinLnBrk="1"/>
          <a:endParaRPr lang="ko-KR" altLang="en-US"/>
        </a:p>
      </dgm:t>
    </dgm:pt>
    <dgm:pt modelId="{98A120AD-0821-4BA9-8DFA-D90091549AF3}">
      <dgm:prSet phldrT="[텍스트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로그인</a:t>
          </a:r>
        </a:p>
      </dgm:t>
    </dgm:pt>
    <dgm:pt modelId="{C85ECFC7-F021-4EA4-A705-69D9B3532AB6}" type="parTrans" cxnId="{9716D704-8C92-41F9-8164-A984DE7EFD78}">
      <dgm:prSet/>
      <dgm:spPr/>
      <dgm:t>
        <a:bodyPr/>
        <a:lstStyle/>
        <a:p>
          <a:pPr latinLnBrk="1"/>
          <a:endParaRPr lang="ko-KR" altLang="en-US"/>
        </a:p>
      </dgm:t>
    </dgm:pt>
    <dgm:pt modelId="{E73428DF-79E5-4CAE-8880-827D39A2FBFC}" type="sibTrans" cxnId="{9716D704-8C92-41F9-8164-A984DE7EFD78}">
      <dgm:prSet/>
      <dgm:spPr/>
      <dgm:t>
        <a:bodyPr/>
        <a:lstStyle/>
        <a:p>
          <a:pPr latinLnBrk="1"/>
          <a:endParaRPr lang="ko-KR" altLang="en-US"/>
        </a:p>
      </dgm:t>
    </dgm:pt>
    <dgm:pt modelId="{088E84CA-0E9F-456E-A76A-21E1F62E99AD}" type="pres">
      <dgm:prSet presAssocID="{0B02163D-9A31-4EAA-84CA-178932FCB9B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691AC2-28CD-4DC0-B706-9D8E438C7324}" type="pres">
      <dgm:prSet presAssocID="{6D7FDB25-5256-4064-8ECC-AF913B713CEC}" presName="hierRoot1" presStyleCnt="0">
        <dgm:presLayoutVars>
          <dgm:hierBranch val="init"/>
        </dgm:presLayoutVars>
      </dgm:prSet>
      <dgm:spPr/>
    </dgm:pt>
    <dgm:pt modelId="{B855BFA0-1F06-4EF9-AB3E-25185E83E312}" type="pres">
      <dgm:prSet presAssocID="{6D7FDB25-5256-4064-8ECC-AF913B713CEC}" presName="rootComposite1" presStyleCnt="0"/>
      <dgm:spPr/>
    </dgm:pt>
    <dgm:pt modelId="{7D2C0152-8A13-45C2-8E3B-7A8BABD3096A}" type="pres">
      <dgm:prSet presAssocID="{6D7FDB25-5256-4064-8ECC-AF913B713CEC}" presName="rootText1" presStyleLbl="node0" presStyleIdx="0" presStyleCnt="1" custScaleX="103698" custLinFactNeighborX="12500" custLinFactNeighborY="44">
        <dgm:presLayoutVars>
          <dgm:chPref val="3"/>
        </dgm:presLayoutVars>
      </dgm:prSet>
      <dgm:spPr/>
    </dgm:pt>
    <dgm:pt modelId="{4F858969-7C85-4153-BB11-9F0BC3ED6128}" type="pres">
      <dgm:prSet presAssocID="{6D7FDB25-5256-4064-8ECC-AF913B713CEC}" presName="rootConnector1" presStyleLbl="node1" presStyleIdx="0" presStyleCnt="0"/>
      <dgm:spPr/>
    </dgm:pt>
    <dgm:pt modelId="{B7A20FE8-BBF6-40CD-8DAD-C169EC650C42}" type="pres">
      <dgm:prSet presAssocID="{6D7FDB25-5256-4064-8ECC-AF913B713CEC}" presName="hierChild2" presStyleCnt="0"/>
      <dgm:spPr/>
    </dgm:pt>
    <dgm:pt modelId="{EB62EAB4-0733-4D5A-82E8-28A0BB67EA37}" type="pres">
      <dgm:prSet presAssocID="{C85ECFC7-F021-4EA4-A705-69D9B3532AB6}" presName="Name37" presStyleLbl="parChTrans1D2" presStyleIdx="0" presStyleCnt="1"/>
      <dgm:spPr/>
    </dgm:pt>
    <dgm:pt modelId="{23C78692-769F-4B20-B86F-447DA9498139}" type="pres">
      <dgm:prSet presAssocID="{98A120AD-0821-4BA9-8DFA-D90091549AF3}" presName="hierRoot2" presStyleCnt="0">
        <dgm:presLayoutVars>
          <dgm:hierBranch val="init"/>
        </dgm:presLayoutVars>
      </dgm:prSet>
      <dgm:spPr/>
    </dgm:pt>
    <dgm:pt modelId="{750E6CF4-8998-45C3-B3F8-727EAF42BD40}" type="pres">
      <dgm:prSet presAssocID="{98A120AD-0821-4BA9-8DFA-D90091549AF3}" presName="rootComposite" presStyleCnt="0"/>
      <dgm:spPr/>
    </dgm:pt>
    <dgm:pt modelId="{F3E95139-3B3E-4F80-BFB9-A295131C3A10}" type="pres">
      <dgm:prSet presAssocID="{98A120AD-0821-4BA9-8DFA-D90091549AF3}" presName="rootText" presStyleLbl="node2" presStyleIdx="0" presStyleCnt="1" custLinFactNeighborX="12500" custLinFactNeighborY="-22011">
        <dgm:presLayoutVars>
          <dgm:chPref val="3"/>
        </dgm:presLayoutVars>
      </dgm:prSet>
      <dgm:spPr/>
    </dgm:pt>
    <dgm:pt modelId="{69F9DCCD-A4D8-42D7-B0FB-B4F526BD5AA3}" type="pres">
      <dgm:prSet presAssocID="{98A120AD-0821-4BA9-8DFA-D90091549AF3}" presName="rootConnector" presStyleLbl="node2" presStyleIdx="0" presStyleCnt="1"/>
      <dgm:spPr/>
    </dgm:pt>
    <dgm:pt modelId="{D58D70C0-D7D9-43BF-ABD4-86F419028BF7}" type="pres">
      <dgm:prSet presAssocID="{98A120AD-0821-4BA9-8DFA-D90091549AF3}" presName="hierChild4" presStyleCnt="0"/>
      <dgm:spPr/>
    </dgm:pt>
    <dgm:pt modelId="{A94D2F54-2D78-4D99-A375-5526F8BFA461}" type="pres">
      <dgm:prSet presAssocID="{A7D29E52-55B1-4280-BAB4-D7227FC8755B}" presName="Name37" presStyleLbl="parChTrans1D3" presStyleIdx="0" presStyleCnt="5"/>
      <dgm:spPr/>
    </dgm:pt>
    <dgm:pt modelId="{19CBD9BA-1B6F-48CB-ABCA-DF50B222EAC4}" type="pres">
      <dgm:prSet presAssocID="{A7218E37-F3EE-4EDB-B2EC-C46711366D93}" presName="hierRoot2" presStyleCnt="0">
        <dgm:presLayoutVars>
          <dgm:hierBranch val="init"/>
        </dgm:presLayoutVars>
      </dgm:prSet>
      <dgm:spPr/>
    </dgm:pt>
    <dgm:pt modelId="{32FBCFC6-50E6-43AA-BB42-2F3F4E712B74}" type="pres">
      <dgm:prSet presAssocID="{A7218E37-F3EE-4EDB-B2EC-C46711366D93}" presName="rootComposite" presStyleCnt="0"/>
      <dgm:spPr/>
    </dgm:pt>
    <dgm:pt modelId="{9A75258C-84D0-45AB-8415-12BDC632F9CC}" type="pres">
      <dgm:prSet presAssocID="{A7218E37-F3EE-4EDB-B2EC-C46711366D93}" presName="rootText" presStyleLbl="node3" presStyleIdx="0" presStyleCnt="5">
        <dgm:presLayoutVars>
          <dgm:chPref val="3"/>
        </dgm:presLayoutVars>
      </dgm:prSet>
      <dgm:spPr/>
    </dgm:pt>
    <dgm:pt modelId="{5067F04C-89AA-45C8-8039-1B877CBF7BE1}" type="pres">
      <dgm:prSet presAssocID="{A7218E37-F3EE-4EDB-B2EC-C46711366D93}" presName="rootConnector" presStyleLbl="node3" presStyleIdx="0" presStyleCnt="5"/>
      <dgm:spPr/>
    </dgm:pt>
    <dgm:pt modelId="{D07077CC-7478-4086-A307-983FD4FCAB91}" type="pres">
      <dgm:prSet presAssocID="{A7218E37-F3EE-4EDB-B2EC-C46711366D93}" presName="hierChild4" presStyleCnt="0"/>
      <dgm:spPr/>
    </dgm:pt>
    <dgm:pt modelId="{1C0A33FD-73DE-422D-9159-343F1C7C97C4}" type="pres">
      <dgm:prSet presAssocID="{7BEB396D-14E1-4F6E-A471-B71055A2E175}" presName="Name37" presStyleLbl="parChTrans1D4" presStyleIdx="0" presStyleCnt="10"/>
      <dgm:spPr/>
    </dgm:pt>
    <dgm:pt modelId="{6094F009-73D2-4138-B5C9-4A2FE9D5F4E7}" type="pres">
      <dgm:prSet presAssocID="{E6A8D531-0962-4121-8B49-712BC902BFA5}" presName="hierRoot2" presStyleCnt="0">
        <dgm:presLayoutVars>
          <dgm:hierBranch val="init"/>
        </dgm:presLayoutVars>
      </dgm:prSet>
      <dgm:spPr/>
    </dgm:pt>
    <dgm:pt modelId="{5BE1B007-5DCC-46AA-A290-DE3C5879B205}" type="pres">
      <dgm:prSet presAssocID="{E6A8D531-0962-4121-8B49-712BC902BFA5}" presName="rootComposite" presStyleCnt="0"/>
      <dgm:spPr/>
    </dgm:pt>
    <dgm:pt modelId="{A7D85D02-5EAE-4A5A-9C8B-57013683AA7D}" type="pres">
      <dgm:prSet presAssocID="{E6A8D531-0962-4121-8B49-712BC902BFA5}" presName="rootText" presStyleLbl="node4" presStyleIdx="0" presStyleCnt="10">
        <dgm:presLayoutVars>
          <dgm:chPref val="3"/>
        </dgm:presLayoutVars>
      </dgm:prSet>
      <dgm:spPr/>
    </dgm:pt>
    <dgm:pt modelId="{E770CA27-2019-45AF-BD21-792197420B27}" type="pres">
      <dgm:prSet presAssocID="{E6A8D531-0962-4121-8B49-712BC902BFA5}" presName="rootConnector" presStyleLbl="node4" presStyleIdx="0" presStyleCnt="10"/>
      <dgm:spPr/>
    </dgm:pt>
    <dgm:pt modelId="{719FB561-DF43-4953-ACAD-B80C7B6D1A47}" type="pres">
      <dgm:prSet presAssocID="{E6A8D531-0962-4121-8B49-712BC902BFA5}" presName="hierChild4" presStyleCnt="0"/>
      <dgm:spPr/>
    </dgm:pt>
    <dgm:pt modelId="{58ABC3F7-BC33-4AA6-B04D-ED00C45F945B}" type="pres">
      <dgm:prSet presAssocID="{E6A8D531-0962-4121-8B49-712BC902BFA5}" presName="hierChild5" presStyleCnt="0"/>
      <dgm:spPr/>
    </dgm:pt>
    <dgm:pt modelId="{9D6F95F6-0E84-4118-9932-77B540509396}" type="pres">
      <dgm:prSet presAssocID="{60AE7D72-06D0-44EC-A765-008C908B07CD}" presName="Name37" presStyleLbl="parChTrans1D4" presStyleIdx="1" presStyleCnt="10"/>
      <dgm:spPr/>
    </dgm:pt>
    <dgm:pt modelId="{1C9347D6-F00A-4279-8824-89D62B16A030}" type="pres">
      <dgm:prSet presAssocID="{BFDA37CF-462E-4EA2-A6DC-73884AC77BB2}" presName="hierRoot2" presStyleCnt="0">
        <dgm:presLayoutVars>
          <dgm:hierBranch val="init"/>
        </dgm:presLayoutVars>
      </dgm:prSet>
      <dgm:spPr/>
    </dgm:pt>
    <dgm:pt modelId="{FC5A36F8-8EB9-4996-BAF5-6372ACE669C3}" type="pres">
      <dgm:prSet presAssocID="{BFDA37CF-462E-4EA2-A6DC-73884AC77BB2}" presName="rootComposite" presStyleCnt="0"/>
      <dgm:spPr/>
    </dgm:pt>
    <dgm:pt modelId="{7D014B06-DCA1-4B3F-ACF5-35F8001A97CE}" type="pres">
      <dgm:prSet presAssocID="{BFDA37CF-462E-4EA2-A6DC-73884AC77BB2}" presName="rootText" presStyleLbl="node4" presStyleIdx="1" presStyleCnt="10">
        <dgm:presLayoutVars>
          <dgm:chPref val="3"/>
        </dgm:presLayoutVars>
      </dgm:prSet>
      <dgm:spPr/>
    </dgm:pt>
    <dgm:pt modelId="{EAEBD334-E2EC-4FA2-A70A-DE1BFAC01754}" type="pres">
      <dgm:prSet presAssocID="{BFDA37CF-462E-4EA2-A6DC-73884AC77BB2}" presName="rootConnector" presStyleLbl="node4" presStyleIdx="1" presStyleCnt="10"/>
      <dgm:spPr/>
    </dgm:pt>
    <dgm:pt modelId="{44A25534-0632-43ED-B0CD-BCF394E9D845}" type="pres">
      <dgm:prSet presAssocID="{BFDA37CF-462E-4EA2-A6DC-73884AC77BB2}" presName="hierChild4" presStyleCnt="0"/>
      <dgm:spPr/>
    </dgm:pt>
    <dgm:pt modelId="{A7280D9F-21AF-4A5D-A478-E84F42D3D8B5}" type="pres">
      <dgm:prSet presAssocID="{BFDA37CF-462E-4EA2-A6DC-73884AC77BB2}" presName="hierChild5" presStyleCnt="0"/>
      <dgm:spPr/>
    </dgm:pt>
    <dgm:pt modelId="{8B7F3882-F86E-4550-A734-A5A036DBFCE0}" type="pres">
      <dgm:prSet presAssocID="{A7218E37-F3EE-4EDB-B2EC-C46711366D93}" presName="hierChild5" presStyleCnt="0"/>
      <dgm:spPr/>
    </dgm:pt>
    <dgm:pt modelId="{2B9B8BEE-4BBD-49AD-9D80-D8BEBDC3ED49}" type="pres">
      <dgm:prSet presAssocID="{B3088C85-3D6E-4791-BD87-BB83D510B85C}" presName="Name37" presStyleLbl="parChTrans1D3" presStyleIdx="1" presStyleCnt="5"/>
      <dgm:spPr/>
    </dgm:pt>
    <dgm:pt modelId="{72BB2C1D-4AF6-4E1A-AED9-11E68CF4CD73}" type="pres">
      <dgm:prSet presAssocID="{61256DF6-0B5C-4CF3-B28F-E1F549CDB646}" presName="hierRoot2" presStyleCnt="0">
        <dgm:presLayoutVars>
          <dgm:hierBranch val="init"/>
        </dgm:presLayoutVars>
      </dgm:prSet>
      <dgm:spPr/>
    </dgm:pt>
    <dgm:pt modelId="{1C547F46-28D1-408F-AC53-DE3A6872F085}" type="pres">
      <dgm:prSet presAssocID="{61256DF6-0B5C-4CF3-B28F-E1F549CDB646}" presName="rootComposite" presStyleCnt="0"/>
      <dgm:spPr/>
    </dgm:pt>
    <dgm:pt modelId="{562AB458-1776-4986-862A-0DBFF1FE1292}" type="pres">
      <dgm:prSet presAssocID="{61256DF6-0B5C-4CF3-B28F-E1F549CDB646}" presName="rootText" presStyleLbl="node3" presStyleIdx="1" presStyleCnt="5">
        <dgm:presLayoutVars>
          <dgm:chPref val="3"/>
        </dgm:presLayoutVars>
      </dgm:prSet>
      <dgm:spPr/>
    </dgm:pt>
    <dgm:pt modelId="{05E753E4-1B00-40C9-A964-FB144F9572F1}" type="pres">
      <dgm:prSet presAssocID="{61256DF6-0B5C-4CF3-B28F-E1F549CDB646}" presName="rootConnector" presStyleLbl="node3" presStyleIdx="1" presStyleCnt="5"/>
      <dgm:spPr/>
    </dgm:pt>
    <dgm:pt modelId="{E62A35E0-E2D8-44FA-A8D8-4C049F91790A}" type="pres">
      <dgm:prSet presAssocID="{61256DF6-0B5C-4CF3-B28F-E1F549CDB646}" presName="hierChild4" presStyleCnt="0"/>
      <dgm:spPr/>
    </dgm:pt>
    <dgm:pt modelId="{57C38A82-CD38-49C4-971B-C334FB9E1E36}" type="pres">
      <dgm:prSet presAssocID="{17FEBB38-0C1E-4805-8674-69517C116F28}" presName="Name37" presStyleLbl="parChTrans1D4" presStyleIdx="2" presStyleCnt="10"/>
      <dgm:spPr/>
    </dgm:pt>
    <dgm:pt modelId="{BA5421F9-58DF-4C84-9C62-27A68CB35A53}" type="pres">
      <dgm:prSet presAssocID="{46B2763A-D88D-4134-815D-A26C06D66C38}" presName="hierRoot2" presStyleCnt="0">
        <dgm:presLayoutVars>
          <dgm:hierBranch val="init"/>
        </dgm:presLayoutVars>
      </dgm:prSet>
      <dgm:spPr/>
    </dgm:pt>
    <dgm:pt modelId="{E2E3910C-48D1-473C-A88E-F4480EB7292F}" type="pres">
      <dgm:prSet presAssocID="{46B2763A-D88D-4134-815D-A26C06D66C38}" presName="rootComposite" presStyleCnt="0"/>
      <dgm:spPr/>
    </dgm:pt>
    <dgm:pt modelId="{F6C54284-5AC3-4F74-A29F-E0A0430E131E}" type="pres">
      <dgm:prSet presAssocID="{46B2763A-D88D-4134-815D-A26C06D66C38}" presName="rootText" presStyleLbl="node4" presStyleIdx="2" presStyleCnt="10">
        <dgm:presLayoutVars>
          <dgm:chPref val="3"/>
        </dgm:presLayoutVars>
      </dgm:prSet>
      <dgm:spPr/>
    </dgm:pt>
    <dgm:pt modelId="{52D81F1C-2C23-451F-B0C3-EC374B9531F0}" type="pres">
      <dgm:prSet presAssocID="{46B2763A-D88D-4134-815D-A26C06D66C38}" presName="rootConnector" presStyleLbl="node4" presStyleIdx="2" presStyleCnt="10"/>
      <dgm:spPr/>
    </dgm:pt>
    <dgm:pt modelId="{5F837A19-5D6C-4D0A-A698-5B57F273F313}" type="pres">
      <dgm:prSet presAssocID="{46B2763A-D88D-4134-815D-A26C06D66C38}" presName="hierChild4" presStyleCnt="0"/>
      <dgm:spPr/>
    </dgm:pt>
    <dgm:pt modelId="{728D2376-5EFE-4A45-A0D2-3E86690A2913}" type="pres">
      <dgm:prSet presAssocID="{46B2763A-D88D-4134-815D-A26C06D66C38}" presName="hierChild5" presStyleCnt="0"/>
      <dgm:spPr/>
    </dgm:pt>
    <dgm:pt modelId="{98843637-1010-4C27-90AA-D4EEBB376021}" type="pres">
      <dgm:prSet presAssocID="{A2FEDF3B-C6A2-430F-AD63-E4ADBFCBB390}" presName="Name37" presStyleLbl="parChTrans1D4" presStyleIdx="3" presStyleCnt="10"/>
      <dgm:spPr/>
    </dgm:pt>
    <dgm:pt modelId="{34C68ED1-B58A-466B-A3D7-CF68E15C1EDA}" type="pres">
      <dgm:prSet presAssocID="{A7309CAC-BCB5-4C48-8759-DF652820AB24}" presName="hierRoot2" presStyleCnt="0">
        <dgm:presLayoutVars>
          <dgm:hierBranch val="init"/>
        </dgm:presLayoutVars>
      </dgm:prSet>
      <dgm:spPr/>
    </dgm:pt>
    <dgm:pt modelId="{74618009-397D-4D90-BEF5-CF852F36D700}" type="pres">
      <dgm:prSet presAssocID="{A7309CAC-BCB5-4C48-8759-DF652820AB24}" presName="rootComposite" presStyleCnt="0"/>
      <dgm:spPr/>
    </dgm:pt>
    <dgm:pt modelId="{8B7B674C-8DA0-4799-B0CA-7CC0F3FD77EF}" type="pres">
      <dgm:prSet presAssocID="{A7309CAC-BCB5-4C48-8759-DF652820AB24}" presName="rootText" presStyleLbl="node4" presStyleIdx="3" presStyleCnt="10">
        <dgm:presLayoutVars>
          <dgm:chPref val="3"/>
        </dgm:presLayoutVars>
      </dgm:prSet>
      <dgm:spPr/>
    </dgm:pt>
    <dgm:pt modelId="{7907598E-BDF5-4597-9BBF-F39E659A0CED}" type="pres">
      <dgm:prSet presAssocID="{A7309CAC-BCB5-4C48-8759-DF652820AB24}" presName="rootConnector" presStyleLbl="node4" presStyleIdx="3" presStyleCnt="10"/>
      <dgm:spPr/>
    </dgm:pt>
    <dgm:pt modelId="{0278565D-A22F-476A-8FDB-F179C43B674B}" type="pres">
      <dgm:prSet presAssocID="{A7309CAC-BCB5-4C48-8759-DF652820AB24}" presName="hierChild4" presStyleCnt="0"/>
      <dgm:spPr/>
    </dgm:pt>
    <dgm:pt modelId="{5C8144CA-FAE2-49E0-B98E-A86832385A95}" type="pres">
      <dgm:prSet presAssocID="{A7309CAC-BCB5-4C48-8759-DF652820AB24}" presName="hierChild5" presStyleCnt="0"/>
      <dgm:spPr/>
    </dgm:pt>
    <dgm:pt modelId="{6814E2D1-499B-4E2E-8795-2BE7C93E310F}" type="pres">
      <dgm:prSet presAssocID="{61256DF6-0B5C-4CF3-B28F-E1F549CDB646}" presName="hierChild5" presStyleCnt="0"/>
      <dgm:spPr/>
    </dgm:pt>
    <dgm:pt modelId="{43668622-A2FF-417E-B50E-C3C8669D654A}" type="pres">
      <dgm:prSet presAssocID="{09FD2FFF-F333-410D-AA0B-6827D1D1610A}" presName="Name37" presStyleLbl="parChTrans1D3" presStyleIdx="2" presStyleCnt="5"/>
      <dgm:spPr/>
    </dgm:pt>
    <dgm:pt modelId="{4C402A2E-C0B9-42A5-9499-357108E5BEF1}" type="pres">
      <dgm:prSet presAssocID="{D603EB66-FEA6-4932-8821-3F9BF413A87C}" presName="hierRoot2" presStyleCnt="0">
        <dgm:presLayoutVars>
          <dgm:hierBranch val="init"/>
        </dgm:presLayoutVars>
      </dgm:prSet>
      <dgm:spPr/>
    </dgm:pt>
    <dgm:pt modelId="{71A51E05-FABF-47A3-A9F9-EDD92BD75F9D}" type="pres">
      <dgm:prSet presAssocID="{D603EB66-FEA6-4932-8821-3F9BF413A87C}" presName="rootComposite" presStyleCnt="0"/>
      <dgm:spPr/>
    </dgm:pt>
    <dgm:pt modelId="{E6EFC300-FEE9-4933-A951-A18C17FD8D34}" type="pres">
      <dgm:prSet presAssocID="{D603EB66-FEA6-4932-8821-3F9BF413A87C}" presName="rootText" presStyleLbl="node3" presStyleIdx="2" presStyleCnt="5">
        <dgm:presLayoutVars>
          <dgm:chPref val="3"/>
        </dgm:presLayoutVars>
      </dgm:prSet>
      <dgm:spPr/>
    </dgm:pt>
    <dgm:pt modelId="{92B47ED5-8983-4712-9FF7-9D93A88F9907}" type="pres">
      <dgm:prSet presAssocID="{D603EB66-FEA6-4932-8821-3F9BF413A87C}" presName="rootConnector" presStyleLbl="node3" presStyleIdx="2" presStyleCnt="5"/>
      <dgm:spPr/>
    </dgm:pt>
    <dgm:pt modelId="{92A55D94-A005-450F-9D4C-496FCBE18A59}" type="pres">
      <dgm:prSet presAssocID="{D603EB66-FEA6-4932-8821-3F9BF413A87C}" presName="hierChild4" presStyleCnt="0"/>
      <dgm:spPr/>
    </dgm:pt>
    <dgm:pt modelId="{99C79459-42E1-404C-B0AF-35DDFFB3ACC8}" type="pres">
      <dgm:prSet presAssocID="{FF5F6AA8-5AAA-4025-BB48-EAAF3B9C5ABD}" presName="Name37" presStyleLbl="parChTrans1D4" presStyleIdx="4" presStyleCnt="10"/>
      <dgm:spPr/>
    </dgm:pt>
    <dgm:pt modelId="{18EC531A-D51A-49BE-9A3D-9F25EB360040}" type="pres">
      <dgm:prSet presAssocID="{5ED1AA4B-D170-4E76-9A9F-DC25CA919C69}" presName="hierRoot2" presStyleCnt="0">
        <dgm:presLayoutVars>
          <dgm:hierBranch val="init"/>
        </dgm:presLayoutVars>
      </dgm:prSet>
      <dgm:spPr/>
    </dgm:pt>
    <dgm:pt modelId="{D6F40AEE-9F45-498F-A495-03309119486D}" type="pres">
      <dgm:prSet presAssocID="{5ED1AA4B-D170-4E76-9A9F-DC25CA919C69}" presName="rootComposite" presStyleCnt="0"/>
      <dgm:spPr/>
    </dgm:pt>
    <dgm:pt modelId="{6557DC57-5EC1-4EC2-B912-9724EEF3870E}" type="pres">
      <dgm:prSet presAssocID="{5ED1AA4B-D170-4E76-9A9F-DC25CA919C69}" presName="rootText" presStyleLbl="node4" presStyleIdx="4" presStyleCnt="10">
        <dgm:presLayoutVars>
          <dgm:chPref val="3"/>
        </dgm:presLayoutVars>
      </dgm:prSet>
      <dgm:spPr/>
    </dgm:pt>
    <dgm:pt modelId="{BF667999-3665-4BEB-8BDD-173237C7F667}" type="pres">
      <dgm:prSet presAssocID="{5ED1AA4B-D170-4E76-9A9F-DC25CA919C69}" presName="rootConnector" presStyleLbl="node4" presStyleIdx="4" presStyleCnt="10"/>
      <dgm:spPr/>
    </dgm:pt>
    <dgm:pt modelId="{24EE9D6D-CAF8-4455-891E-425465991B90}" type="pres">
      <dgm:prSet presAssocID="{5ED1AA4B-D170-4E76-9A9F-DC25CA919C69}" presName="hierChild4" presStyleCnt="0"/>
      <dgm:spPr/>
    </dgm:pt>
    <dgm:pt modelId="{756C8418-1542-4814-9992-164A3CE8EBB3}" type="pres">
      <dgm:prSet presAssocID="{5ED1AA4B-D170-4E76-9A9F-DC25CA919C69}" presName="hierChild5" presStyleCnt="0"/>
      <dgm:spPr/>
    </dgm:pt>
    <dgm:pt modelId="{FCF17EFB-D0F4-4EE5-A025-44B79BEBCA87}" type="pres">
      <dgm:prSet presAssocID="{31609886-7CEC-4171-B5E8-E5E92EB34573}" presName="Name37" presStyleLbl="parChTrans1D4" presStyleIdx="5" presStyleCnt="10"/>
      <dgm:spPr/>
    </dgm:pt>
    <dgm:pt modelId="{0E063032-7F62-43AC-A620-F1CAA14AD723}" type="pres">
      <dgm:prSet presAssocID="{8C7A7121-6D5F-41CB-81F6-389202B2A472}" presName="hierRoot2" presStyleCnt="0">
        <dgm:presLayoutVars>
          <dgm:hierBranch val="init"/>
        </dgm:presLayoutVars>
      </dgm:prSet>
      <dgm:spPr/>
    </dgm:pt>
    <dgm:pt modelId="{DF6D9A79-4BEC-4B4A-9277-C66F11FD5A6F}" type="pres">
      <dgm:prSet presAssocID="{8C7A7121-6D5F-41CB-81F6-389202B2A472}" presName="rootComposite" presStyleCnt="0"/>
      <dgm:spPr/>
    </dgm:pt>
    <dgm:pt modelId="{7DE41902-4EE4-4D33-9546-F79B959C5C1C}" type="pres">
      <dgm:prSet presAssocID="{8C7A7121-6D5F-41CB-81F6-389202B2A472}" presName="rootText" presStyleLbl="node4" presStyleIdx="5" presStyleCnt="10">
        <dgm:presLayoutVars>
          <dgm:chPref val="3"/>
        </dgm:presLayoutVars>
      </dgm:prSet>
      <dgm:spPr/>
    </dgm:pt>
    <dgm:pt modelId="{01F319BA-458D-40BD-8D5E-D420BA770A3D}" type="pres">
      <dgm:prSet presAssocID="{8C7A7121-6D5F-41CB-81F6-389202B2A472}" presName="rootConnector" presStyleLbl="node4" presStyleIdx="5" presStyleCnt="10"/>
      <dgm:spPr/>
    </dgm:pt>
    <dgm:pt modelId="{A824D193-6BA7-4504-AECD-31F3F6F485EF}" type="pres">
      <dgm:prSet presAssocID="{8C7A7121-6D5F-41CB-81F6-389202B2A472}" presName="hierChild4" presStyleCnt="0"/>
      <dgm:spPr/>
    </dgm:pt>
    <dgm:pt modelId="{02D2383B-18BA-4EDD-AD51-870985657632}" type="pres">
      <dgm:prSet presAssocID="{8C7A7121-6D5F-41CB-81F6-389202B2A472}" presName="hierChild5" presStyleCnt="0"/>
      <dgm:spPr/>
    </dgm:pt>
    <dgm:pt modelId="{13C749C3-0237-4DDC-8293-4FA92C31EC15}" type="pres">
      <dgm:prSet presAssocID="{D603EB66-FEA6-4932-8821-3F9BF413A87C}" presName="hierChild5" presStyleCnt="0"/>
      <dgm:spPr/>
    </dgm:pt>
    <dgm:pt modelId="{934988A0-5352-4BD3-9626-046ADFACAEA8}" type="pres">
      <dgm:prSet presAssocID="{0E41D29A-B866-4F4E-B8CD-247F397CF14B}" presName="Name37" presStyleLbl="parChTrans1D3" presStyleIdx="3" presStyleCnt="5"/>
      <dgm:spPr/>
    </dgm:pt>
    <dgm:pt modelId="{74CEE63B-4BB4-4E4C-B0CE-700CB4DA59A8}" type="pres">
      <dgm:prSet presAssocID="{60023093-9C67-4453-B731-B041D745BD04}" presName="hierRoot2" presStyleCnt="0">
        <dgm:presLayoutVars>
          <dgm:hierBranch val="init"/>
        </dgm:presLayoutVars>
      </dgm:prSet>
      <dgm:spPr/>
    </dgm:pt>
    <dgm:pt modelId="{26262D7D-BBB9-4281-A119-301E17209258}" type="pres">
      <dgm:prSet presAssocID="{60023093-9C67-4453-B731-B041D745BD04}" presName="rootComposite" presStyleCnt="0"/>
      <dgm:spPr/>
    </dgm:pt>
    <dgm:pt modelId="{C432E797-0EF7-4B26-9E6F-0DB76029AAA5}" type="pres">
      <dgm:prSet presAssocID="{60023093-9C67-4453-B731-B041D745BD04}" presName="rootText" presStyleLbl="node3" presStyleIdx="3" presStyleCnt="5">
        <dgm:presLayoutVars>
          <dgm:chPref val="3"/>
        </dgm:presLayoutVars>
      </dgm:prSet>
      <dgm:spPr/>
    </dgm:pt>
    <dgm:pt modelId="{4B4B1567-F8E8-4CAA-953D-D327B49C3ED4}" type="pres">
      <dgm:prSet presAssocID="{60023093-9C67-4453-B731-B041D745BD04}" presName="rootConnector" presStyleLbl="node3" presStyleIdx="3" presStyleCnt="5"/>
      <dgm:spPr/>
    </dgm:pt>
    <dgm:pt modelId="{75607818-50A0-49DD-9DAC-229F7F971FB1}" type="pres">
      <dgm:prSet presAssocID="{60023093-9C67-4453-B731-B041D745BD04}" presName="hierChild4" presStyleCnt="0"/>
      <dgm:spPr/>
    </dgm:pt>
    <dgm:pt modelId="{D7FD355F-778C-45CC-B34B-E5A134C64D02}" type="pres">
      <dgm:prSet presAssocID="{EC91714F-524B-42CA-B8A0-B231948656C9}" presName="Name37" presStyleLbl="parChTrans1D4" presStyleIdx="6" presStyleCnt="10"/>
      <dgm:spPr/>
    </dgm:pt>
    <dgm:pt modelId="{375DDA38-BA49-46E1-9DB4-4338700CFBD1}" type="pres">
      <dgm:prSet presAssocID="{1EE5B3D5-29CC-41F2-8C0F-C3B883241A2F}" presName="hierRoot2" presStyleCnt="0">
        <dgm:presLayoutVars>
          <dgm:hierBranch val="init"/>
        </dgm:presLayoutVars>
      </dgm:prSet>
      <dgm:spPr/>
    </dgm:pt>
    <dgm:pt modelId="{48D4C979-26C7-477F-BCC3-DC9163F42472}" type="pres">
      <dgm:prSet presAssocID="{1EE5B3D5-29CC-41F2-8C0F-C3B883241A2F}" presName="rootComposite" presStyleCnt="0"/>
      <dgm:spPr/>
    </dgm:pt>
    <dgm:pt modelId="{F2D25F16-17B6-4196-BB35-99E76F7F5343}" type="pres">
      <dgm:prSet presAssocID="{1EE5B3D5-29CC-41F2-8C0F-C3B883241A2F}" presName="rootText" presStyleLbl="node4" presStyleIdx="6" presStyleCnt="10">
        <dgm:presLayoutVars>
          <dgm:chPref val="3"/>
        </dgm:presLayoutVars>
      </dgm:prSet>
      <dgm:spPr/>
    </dgm:pt>
    <dgm:pt modelId="{86A7855F-8FD8-4A05-B1AE-822839352443}" type="pres">
      <dgm:prSet presAssocID="{1EE5B3D5-29CC-41F2-8C0F-C3B883241A2F}" presName="rootConnector" presStyleLbl="node4" presStyleIdx="6" presStyleCnt="10"/>
      <dgm:spPr/>
    </dgm:pt>
    <dgm:pt modelId="{B87C5736-6EF2-44EA-8CE4-10895A9430C1}" type="pres">
      <dgm:prSet presAssocID="{1EE5B3D5-29CC-41F2-8C0F-C3B883241A2F}" presName="hierChild4" presStyleCnt="0"/>
      <dgm:spPr/>
    </dgm:pt>
    <dgm:pt modelId="{B9027AAE-431E-400B-A171-9150FE32D97A}" type="pres">
      <dgm:prSet presAssocID="{1EE5B3D5-29CC-41F2-8C0F-C3B883241A2F}" presName="hierChild5" presStyleCnt="0"/>
      <dgm:spPr/>
    </dgm:pt>
    <dgm:pt modelId="{5CFD87DF-A3B4-49F0-8CB6-31D7D6925207}" type="pres">
      <dgm:prSet presAssocID="{04702665-3321-4601-AEC2-A833F6E7F2F2}" presName="Name37" presStyleLbl="parChTrans1D4" presStyleIdx="7" presStyleCnt="10"/>
      <dgm:spPr/>
    </dgm:pt>
    <dgm:pt modelId="{15A3245A-89A3-4197-8BB1-ECDD6A9EACB3}" type="pres">
      <dgm:prSet presAssocID="{F7087383-2E37-4D52-8FB5-337F70C844FE}" presName="hierRoot2" presStyleCnt="0">
        <dgm:presLayoutVars>
          <dgm:hierBranch val="init"/>
        </dgm:presLayoutVars>
      </dgm:prSet>
      <dgm:spPr/>
    </dgm:pt>
    <dgm:pt modelId="{AB0075AC-E069-4AE3-80AF-BB2858557905}" type="pres">
      <dgm:prSet presAssocID="{F7087383-2E37-4D52-8FB5-337F70C844FE}" presName="rootComposite" presStyleCnt="0"/>
      <dgm:spPr/>
    </dgm:pt>
    <dgm:pt modelId="{B8B0F043-53A7-4DA3-9A11-B3251ECDE849}" type="pres">
      <dgm:prSet presAssocID="{F7087383-2E37-4D52-8FB5-337F70C844FE}" presName="rootText" presStyleLbl="node4" presStyleIdx="7" presStyleCnt="10">
        <dgm:presLayoutVars>
          <dgm:chPref val="3"/>
        </dgm:presLayoutVars>
      </dgm:prSet>
      <dgm:spPr/>
    </dgm:pt>
    <dgm:pt modelId="{9850E7BC-C14B-4273-B233-648117F249C5}" type="pres">
      <dgm:prSet presAssocID="{F7087383-2E37-4D52-8FB5-337F70C844FE}" presName="rootConnector" presStyleLbl="node4" presStyleIdx="7" presStyleCnt="10"/>
      <dgm:spPr/>
    </dgm:pt>
    <dgm:pt modelId="{4FD501DB-A678-4F28-9287-4F7A010F15E8}" type="pres">
      <dgm:prSet presAssocID="{F7087383-2E37-4D52-8FB5-337F70C844FE}" presName="hierChild4" presStyleCnt="0"/>
      <dgm:spPr/>
    </dgm:pt>
    <dgm:pt modelId="{27E2C865-C02C-4D4E-AD89-30A0E3485B07}" type="pres">
      <dgm:prSet presAssocID="{F7087383-2E37-4D52-8FB5-337F70C844FE}" presName="hierChild5" presStyleCnt="0"/>
      <dgm:spPr/>
    </dgm:pt>
    <dgm:pt modelId="{5C6791C6-67CF-4C1A-84E2-B75DFBFA6E03}" type="pres">
      <dgm:prSet presAssocID="{60023093-9C67-4453-B731-B041D745BD04}" presName="hierChild5" presStyleCnt="0"/>
      <dgm:spPr/>
    </dgm:pt>
    <dgm:pt modelId="{6BC46D34-3C24-406C-AB59-CAE023BB1FA9}" type="pres">
      <dgm:prSet presAssocID="{C45B6260-DF18-499B-B22F-3617EC1743A1}" presName="Name37" presStyleLbl="parChTrans1D3" presStyleIdx="4" presStyleCnt="5"/>
      <dgm:spPr/>
    </dgm:pt>
    <dgm:pt modelId="{901F916A-E089-488B-877B-CD4A4BF75120}" type="pres">
      <dgm:prSet presAssocID="{A78A5307-1CC4-4746-8486-D8306D66BE6C}" presName="hierRoot2" presStyleCnt="0">
        <dgm:presLayoutVars>
          <dgm:hierBranch val="init"/>
        </dgm:presLayoutVars>
      </dgm:prSet>
      <dgm:spPr/>
    </dgm:pt>
    <dgm:pt modelId="{3F999A13-943E-4C7A-AC15-FD95D0E9E6D9}" type="pres">
      <dgm:prSet presAssocID="{A78A5307-1CC4-4746-8486-D8306D66BE6C}" presName="rootComposite" presStyleCnt="0"/>
      <dgm:spPr/>
    </dgm:pt>
    <dgm:pt modelId="{4C3D809E-E4F6-47BE-BC33-E43787989770}" type="pres">
      <dgm:prSet presAssocID="{A78A5307-1CC4-4746-8486-D8306D66BE6C}" presName="rootText" presStyleLbl="node3" presStyleIdx="4" presStyleCnt="5">
        <dgm:presLayoutVars>
          <dgm:chPref val="3"/>
        </dgm:presLayoutVars>
      </dgm:prSet>
      <dgm:spPr/>
    </dgm:pt>
    <dgm:pt modelId="{AF0B4006-8EEE-4BF8-B724-8AA56143096A}" type="pres">
      <dgm:prSet presAssocID="{A78A5307-1CC4-4746-8486-D8306D66BE6C}" presName="rootConnector" presStyleLbl="node3" presStyleIdx="4" presStyleCnt="5"/>
      <dgm:spPr/>
    </dgm:pt>
    <dgm:pt modelId="{3BCF91B6-3ED9-4AFE-A59F-E0690A3CE951}" type="pres">
      <dgm:prSet presAssocID="{A78A5307-1CC4-4746-8486-D8306D66BE6C}" presName="hierChild4" presStyleCnt="0"/>
      <dgm:spPr/>
    </dgm:pt>
    <dgm:pt modelId="{786843AB-E2C3-4D68-AA4B-2A6E3DC8C0B1}" type="pres">
      <dgm:prSet presAssocID="{E9B59F6F-6293-4A3B-AC3B-B9DFDFD23E9A}" presName="Name37" presStyleLbl="parChTrans1D4" presStyleIdx="8" presStyleCnt="10"/>
      <dgm:spPr/>
    </dgm:pt>
    <dgm:pt modelId="{CE347475-5ACF-4DBE-91DC-B29A7B7B2460}" type="pres">
      <dgm:prSet presAssocID="{D3CC633F-231F-4676-A5E0-2A455BFCFA8A}" presName="hierRoot2" presStyleCnt="0">
        <dgm:presLayoutVars>
          <dgm:hierBranch val="init"/>
        </dgm:presLayoutVars>
      </dgm:prSet>
      <dgm:spPr/>
    </dgm:pt>
    <dgm:pt modelId="{706E823C-F3C3-4969-99B6-F1165D1AA626}" type="pres">
      <dgm:prSet presAssocID="{D3CC633F-231F-4676-A5E0-2A455BFCFA8A}" presName="rootComposite" presStyleCnt="0"/>
      <dgm:spPr/>
    </dgm:pt>
    <dgm:pt modelId="{555250F7-C70F-42B5-85DB-B60E412E312D}" type="pres">
      <dgm:prSet presAssocID="{D3CC633F-231F-4676-A5E0-2A455BFCFA8A}" presName="rootText" presStyleLbl="node4" presStyleIdx="8" presStyleCnt="10">
        <dgm:presLayoutVars>
          <dgm:chPref val="3"/>
        </dgm:presLayoutVars>
      </dgm:prSet>
      <dgm:spPr/>
    </dgm:pt>
    <dgm:pt modelId="{740EE34F-FF45-4576-94F9-8EB7FDFA9B7D}" type="pres">
      <dgm:prSet presAssocID="{D3CC633F-231F-4676-A5E0-2A455BFCFA8A}" presName="rootConnector" presStyleLbl="node4" presStyleIdx="8" presStyleCnt="10"/>
      <dgm:spPr/>
    </dgm:pt>
    <dgm:pt modelId="{8F340ADB-BF56-4990-84B5-1AF9AC89384F}" type="pres">
      <dgm:prSet presAssocID="{D3CC633F-231F-4676-A5E0-2A455BFCFA8A}" presName="hierChild4" presStyleCnt="0"/>
      <dgm:spPr/>
    </dgm:pt>
    <dgm:pt modelId="{8460B74D-F4B9-4F33-A4AD-A63B1BF3EFEE}" type="pres">
      <dgm:prSet presAssocID="{D3CC633F-231F-4676-A5E0-2A455BFCFA8A}" presName="hierChild5" presStyleCnt="0"/>
      <dgm:spPr/>
    </dgm:pt>
    <dgm:pt modelId="{764E6B01-6F39-419E-BA11-4D53C5EB5572}" type="pres">
      <dgm:prSet presAssocID="{72310E06-E3D0-4AD1-BBC1-4ACC35010547}" presName="Name37" presStyleLbl="parChTrans1D4" presStyleIdx="9" presStyleCnt="10"/>
      <dgm:spPr/>
    </dgm:pt>
    <dgm:pt modelId="{BE27DEEE-E097-4C28-995A-E8747CAD42A9}" type="pres">
      <dgm:prSet presAssocID="{8BFC8EA0-0CE9-4CBF-9034-4109D94242C9}" presName="hierRoot2" presStyleCnt="0">
        <dgm:presLayoutVars>
          <dgm:hierBranch val="init"/>
        </dgm:presLayoutVars>
      </dgm:prSet>
      <dgm:spPr/>
    </dgm:pt>
    <dgm:pt modelId="{C73CBFCE-118F-4912-887E-C8B5D3088A81}" type="pres">
      <dgm:prSet presAssocID="{8BFC8EA0-0CE9-4CBF-9034-4109D94242C9}" presName="rootComposite" presStyleCnt="0"/>
      <dgm:spPr/>
    </dgm:pt>
    <dgm:pt modelId="{09946DAE-8CC7-4FFE-957D-4E5F528B1954}" type="pres">
      <dgm:prSet presAssocID="{8BFC8EA0-0CE9-4CBF-9034-4109D94242C9}" presName="rootText" presStyleLbl="node4" presStyleIdx="9" presStyleCnt="10">
        <dgm:presLayoutVars>
          <dgm:chPref val="3"/>
        </dgm:presLayoutVars>
      </dgm:prSet>
      <dgm:spPr/>
    </dgm:pt>
    <dgm:pt modelId="{A2F0F481-8F5F-4597-8662-9A5F95901BE8}" type="pres">
      <dgm:prSet presAssocID="{8BFC8EA0-0CE9-4CBF-9034-4109D94242C9}" presName="rootConnector" presStyleLbl="node4" presStyleIdx="9" presStyleCnt="10"/>
      <dgm:spPr/>
    </dgm:pt>
    <dgm:pt modelId="{7E660A47-A6AC-4C6C-A140-97F90EBEB145}" type="pres">
      <dgm:prSet presAssocID="{8BFC8EA0-0CE9-4CBF-9034-4109D94242C9}" presName="hierChild4" presStyleCnt="0"/>
      <dgm:spPr/>
    </dgm:pt>
    <dgm:pt modelId="{3E1C697E-0EFB-403C-8FBB-6391FA7891A9}" type="pres">
      <dgm:prSet presAssocID="{8BFC8EA0-0CE9-4CBF-9034-4109D94242C9}" presName="hierChild5" presStyleCnt="0"/>
      <dgm:spPr/>
    </dgm:pt>
    <dgm:pt modelId="{808AC39C-CB32-4087-8D7B-C616696ED534}" type="pres">
      <dgm:prSet presAssocID="{A78A5307-1CC4-4746-8486-D8306D66BE6C}" presName="hierChild5" presStyleCnt="0"/>
      <dgm:spPr/>
    </dgm:pt>
    <dgm:pt modelId="{53C5F1D7-EEA7-49CE-B848-2258E78CD880}" type="pres">
      <dgm:prSet presAssocID="{98A120AD-0821-4BA9-8DFA-D90091549AF3}" presName="hierChild5" presStyleCnt="0"/>
      <dgm:spPr/>
    </dgm:pt>
    <dgm:pt modelId="{E402C3F1-4ECC-4396-BEAF-94D3841C059B}" type="pres">
      <dgm:prSet presAssocID="{6D7FDB25-5256-4064-8ECC-AF913B713CEC}" presName="hierChild3" presStyleCnt="0"/>
      <dgm:spPr/>
    </dgm:pt>
  </dgm:ptLst>
  <dgm:cxnLst>
    <dgm:cxn modelId="{9716D704-8C92-41F9-8164-A984DE7EFD78}" srcId="{6D7FDB25-5256-4064-8ECC-AF913B713CEC}" destId="{98A120AD-0821-4BA9-8DFA-D90091549AF3}" srcOrd="0" destOrd="0" parTransId="{C85ECFC7-F021-4EA4-A705-69D9B3532AB6}" sibTransId="{E73428DF-79E5-4CAE-8880-827D39A2FBFC}"/>
    <dgm:cxn modelId="{5C43FA0A-B4A2-4DCD-89B4-35DEAD985801}" type="presOf" srcId="{A7218E37-F3EE-4EDB-B2EC-C46711366D93}" destId="{9A75258C-84D0-45AB-8415-12BDC632F9CC}" srcOrd="0" destOrd="0" presId="urn:microsoft.com/office/officeart/2005/8/layout/orgChart1"/>
    <dgm:cxn modelId="{0339310F-C8BD-4947-AE83-F88DFCA84B3B}" srcId="{98A120AD-0821-4BA9-8DFA-D90091549AF3}" destId="{60023093-9C67-4453-B731-B041D745BD04}" srcOrd="3" destOrd="0" parTransId="{0E41D29A-B866-4F4E-B8CD-247F397CF14B}" sibTransId="{A756E71A-5B93-474A-A7CB-8313808AA3B0}"/>
    <dgm:cxn modelId="{DCA2F511-99B3-45E2-9971-5BEEFEB57F3D}" type="presOf" srcId="{A2FEDF3B-C6A2-430F-AD63-E4ADBFCBB390}" destId="{98843637-1010-4C27-90AA-D4EEBB376021}" srcOrd="0" destOrd="0" presId="urn:microsoft.com/office/officeart/2005/8/layout/orgChart1"/>
    <dgm:cxn modelId="{E14AD713-F70B-4F96-8702-EBA5EFDE9CC2}" srcId="{A7218E37-F3EE-4EDB-B2EC-C46711366D93}" destId="{BFDA37CF-462E-4EA2-A6DC-73884AC77BB2}" srcOrd="1" destOrd="0" parTransId="{60AE7D72-06D0-44EC-A765-008C908B07CD}" sibTransId="{EBE3D57E-CA65-42EC-987A-F023891565BC}"/>
    <dgm:cxn modelId="{377D291B-291C-4FB9-A3DD-364A0C320CDB}" type="presOf" srcId="{E6A8D531-0962-4121-8B49-712BC902BFA5}" destId="{E770CA27-2019-45AF-BD21-792197420B27}" srcOrd="1" destOrd="0" presId="urn:microsoft.com/office/officeart/2005/8/layout/orgChart1"/>
    <dgm:cxn modelId="{118A1F1C-7763-4471-847C-C0EFEA8D9E0A}" type="presOf" srcId="{0E41D29A-B866-4F4E-B8CD-247F397CF14B}" destId="{934988A0-5352-4BD3-9626-046ADFACAEA8}" srcOrd="0" destOrd="0" presId="urn:microsoft.com/office/officeart/2005/8/layout/orgChart1"/>
    <dgm:cxn modelId="{F32E2A26-3402-4518-B156-03D471DF4D8F}" type="presOf" srcId="{D603EB66-FEA6-4932-8821-3F9BF413A87C}" destId="{E6EFC300-FEE9-4933-A951-A18C17FD8D34}" srcOrd="0" destOrd="0" presId="urn:microsoft.com/office/officeart/2005/8/layout/orgChart1"/>
    <dgm:cxn modelId="{16060327-E883-4C95-8499-438A4AC6C904}" type="presOf" srcId="{8BFC8EA0-0CE9-4CBF-9034-4109D94242C9}" destId="{09946DAE-8CC7-4FFE-957D-4E5F528B1954}" srcOrd="0" destOrd="0" presId="urn:microsoft.com/office/officeart/2005/8/layout/orgChart1"/>
    <dgm:cxn modelId="{199A9B2F-AD11-43E2-95CD-76C1F6040BB8}" type="presOf" srcId="{C85ECFC7-F021-4EA4-A705-69D9B3532AB6}" destId="{EB62EAB4-0733-4D5A-82E8-28A0BB67EA37}" srcOrd="0" destOrd="0" presId="urn:microsoft.com/office/officeart/2005/8/layout/orgChart1"/>
    <dgm:cxn modelId="{7856BB2F-E6BA-49E9-BB71-0B58853F5CA5}" srcId="{61256DF6-0B5C-4CF3-B28F-E1F549CDB646}" destId="{46B2763A-D88D-4134-815D-A26C06D66C38}" srcOrd="0" destOrd="0" parTransId="{17FEBB38-0C1E-4805-8674-69517C116F28}" sibTransId="{59B4F40A-66EA-48A2-8216-48103C24B477}"/>
    <dgm:cxn modelId="{722EBE2F-7FE1-4EEE-897E-CF37D2A250CA}" srcId="{98A120AD-0821-4BA9-8DFA-D90091549AF3}" destId="{A78A5307-1CC4-4746-8486-D8306D66BE6C}" srcOrd="4" destOrd="0" parTransId="{C45B6260-DF18-499B-B22F-3617EC1743A1}" sibTransId="{F33D9FE3-D717-4E8C-8513-A5F69DC63390}"/>
    <dgm:cxn modelId="{23E14435-2CF2-4C2F-B067-339A2E37B5E1}" type="presOf" srcId="{F7087383-2E37-4D52-8FB5-337F70C844FE}" destId="{9850E7BC-C14B-4273-B233-648117F249C5}" srcOrd="1" destOrd="0" presId="urn:microsoft.com/office/officeart/2005/8/layout/orgChart1"/>
    <dgm:cxn modelId="{B470C435-89CF-4811-9A3B-0D033A7271EE}" type="presOf" srcId="{6D7FDB25-5256-4064-8ECC-AF913B713CEC}" destId="{4F858969-7C85-4153-BB11-9F0BC3ED6128}" srcOrd="1" destOrd="0" presId="urn:microsoft.com/office/officeart/2005/8/layout/orgChart1"/>
    <dgm:cxn modelId="{E8CF4536-994D-436D-B525-38BB216CEFC9}" type="presOf" srcId="{A7218E37-F3EE-4EDB-B2EC-C46711366D93}" destId="{5067F04C-89AA-45C8-8039-1B877CBF7BE1}" srcOrd="1" destOrd="0" presId="urn:microsoft.com/office/officeart/2005/8/layout/orgChart1"/>
    <dgm:cxn modelId="{D40D3F3C-B0AB-478A-8B86-B9A3106095CB}" type="presOf" srcId="{5ED1AA4B-D170-4E76-9A9F-DC25CA919C69}" destId="{6557DC57-5EC1-4EC2-B912-9724EEF3870E}" srcOrd="0" destOrd="0" presId="urn:microsoft.com/office/officeart/2005/8/layout/orgChart1"/>
    <dgm:cxn modelId="{F764CA3D-D4B2-41F7-9639-AF7413724298}" type="presOf" srcId="{46B2763A-D88D-4134-815D-A26C06D66C38}" destId="{F6C54284-5AC3-4F74-A29F-E0A0430E131E}" srcOrd="0" destOrd="0" presId="urn:microsoft.com/office/officeart/2005/8/layout/orgChart1"/>
    <dgm:cxn modelId="{2CE69560-F0CE-4634-8380-294C942A384A}" type="presOf" srcId="{FF5F6AA8-5AAA-4025-BB48-EAAF3B9C5ABD}" destId="{99C79459-42E1-404C-B0AF-35DDFFB3ACC8}" srcOrd="0" destOrd="0" presId="urn:microsoft.com/office/officeart/2005/8/layout/orgChart1"/>
    <dgm:cxn modelId="{45019562-76C8-4F9F-9647-1A31B1D1AED7}" type="presOf" srcId="{98A120AD-0821-4BA9-8DFA-D90091549AF3}" destId="{F3E95139-3B3E-4F80-BFB9-A295131C3A10}" srcOrd="0" destOrd="0" presId="urn:microsoft.com/office/officeart/2005/8/layout/orgChart1"/>
    <dgm:cxn modelId="{2CC14445-C72C-40E4-B1F7-A79EF597E01D}" type="presOf" srcId="{98A120AD-0821-4BA9-8DFA-D90091549AF3}" destId="{69F9DCCD-A4D8-42D7-B0FB-B4F526BD5AA3}" srcOrd="1" destOrd="0" presId="urn:microsoft.com/office/officeart/2005/8/layout/orgChart1"/>
    <dgm:cxn modelId="{82D1D66D-638A-4050-ABD2-2934BFAEC4DB}" type="presOf" srcId="{A78A5307-1CC4-4746-8486-D8306D66BE6C}" destId="{AF0B4006-8EEE-4BF8-B724-8AA56143096A}" srcOrd="1" destOrd="0" presId="urn:microsoft.com/office/officeart/2005/8/layout/orgChart1"/>
    <dgm:cxn modelId="{42C75B4F-6C93-4642-A242-D52032BC838C}" type="presOf" srcId="{72310E06-E3D0-4AD1-BBC1-4ACC35010547}" destId="{764E6B01-6F39-419E-BA11-4D53C5EB5572}" srcOrd="0" destOrd="0" presId="urn:microsoft.com/office/officeart/2005/8/layout/orgChart1"/>
    <dgm:cxn modelId="{143F3275-8B26-48E6-AC21-63C0C83175C0}" type="presOf" srcId="{1EE5B3D5-29CC-41F2-8C0F-C3B883241A2F}" destId="{F2D25F16-17B6-4196-BB35-99E76F7F5343}" srcOrd="0" destOrd="0" presId="urn:microsoft.com/office/officeart/2005/8/layout/orgChart1"/>
    <dgm:cxn modelId="{46EEF155-9EFD-4E10-B2EC-152D6980FECF}" srcId="{A78A5307-1CC4-4746-8486-D8306D66BE6C}" destId="{D3CC633F-231F-4676-A5E0-2A455BFCFA8A}" srcOrd="0" destOrd="0" parTransId="{E9B59F6F-6293-4A3B-AC3B-B9DFDFD23E9A}" sibTransId="{FA3FFF0C-4E79-4261-ABCC-4F11CD85D50D}"/>
    <dgm:cxn modelId="{A1CE1C76-A426-4BFA-9519-ECE7C68B6532}" type="presOf" srcId="{D603EB66-FEA6-4932-8821-3F9BF413A87C}" destId="{92B47ED5-8983-4712-9FF7-9D93A88F9907}" srcOrd="1" destOrd="0" presId="urn:microsoft.com/office/officeart/2005/8/layout/orgChart1"/>
    <dgm:cxn modelId="{728F7677-10AC-4032-97FF-65306E266E68}" srcId="{0B02163D-9A31-4EAA-84CA-178932FCB9B5}" destId="{6D7FDB25-5256-4064-8ECC-AF913B713CEC}" srcOrd="0" destOrd="0" parTransId="{8DE244B9-03E3-4CEC-9CC8-2E66BE7B0003}" sibTransId="{56BD8BFC-5B6E-44AD-837D-B81679CB2D8A}"/>
    <dgm:cxn modelId="{3BE27E57-6E46-4549-8D27-4EF99FD99E32}" type="presOf" srcId="{61256DF6-0B5C-4CF3-B28F-E1F549CDB646}" destId="{05E753E4-1B00-40C9-A964-FB144F9572F1}" srcOrd="1" destOrd="0" presId="urn:microsoft.com/office/officeart/2005/8/layout/orgChart1"/>
    <dgm:cxn modelId="{61C30A78-0A03-41F0-AC05-8C70BFAECF77}" type="presOf" srcId="{04702665-3321-4601-AEC2-A833F6E7F2F2}" destId="{5CFD87DF-A3B4-49F0-8CB6-31D7D6925207}" srcOrd="0" destOrd="0" presId="urn:microsoft.com/office/officeart/2005/8/layout/orgChart1"/>
    <dgm:cxn modelId="{FB36B758-885B-45F5-9348-1DADE78EB269}" type="presOf" srcId="{0B02163D-9A31-4EAA-84CA-178932FCB9B5}" destId="{088E84CA-0E9F-456E-A76A-21E1F62E99AD}" srcOrd="0" destOrd="0" presId="urn:microsoft.com/office/officeart/2005/8/layout/orgChart1"/>
    <dgm:cxn modelId="{0594D680-89EB-4D51-A85E-CBBAB94D1F14}" srcId="{61256DF6-0B5C-4CF3-B28F-E1F549CDB646}" destId="{A7309CAC-BCB5-4C48-8759-DF652820AB24}" srcOrd="1" destOrd="0" parTransId="{A2FEDF3B-C6A2-430F-AD63-E4ADBFCBB390}" sibTransId="{AD2840D7-B221-4733-BA03-C8169D5E86BD}"/>
    <dgm:cxn modelId="{EA623082-3D90-464B-A9ED-03678CBC70B8}" srcId="{98A120AD-0821-4BA9-8DFA-D90091549AF3}" destId="{61256DF6-0B5C-4CF3-B28F-E1F549CDB646}" srcOrd="1" destOrd="0" parTransId="{B3088C85-3D6E-4791-BD87-BB83D510B85C}" sibTransId="{C8BF5A8F-2EAF-4681-8E8A-3C2D1A72F8BC}"/>
    <dgm:cxn modelId="{5062CA82-E72D-4722-8717-636EA1B25618}" srcId="{98A120AD-0821-4BA9-8DFA-D90091549AF3}" destId="{A7218E37-F3EE-4EDB-B2EC-C46711366D93}" srcOrd="0" destOrd="0" parTransId="{A7D29E52-55B1-4280-BAB4-D7227FC8755B}" sibTransId="{3B2EE6E3-EC3B-4D47-8995-07BA5F49D0D8}"/>
    <dgm:cxn modelId="{5D32D789-9E1E-4291-8339-26C49B60780D}" type="presOf" srcId="{C45B6260-DF18-499B-B22F-3617EC1743A1}" destId="{6BC46D34-3C24-406C-AB59-CAE023BB1FA9}" srcOrd="0" destOrd="0" presId="urn:microsoft.com/office/officeart/2005/8/layout/orgChart1"/>
    <dgm:cxn modelId="{C734168B-5D14-4C7A-8009-6D4CF39D0823}" type="presOf" srcId="{B3088C85-3D6E-4791-BD87-BB83D510B85C}" destId="{2B9B8BEE-4BBD-49AD-9D80-D8BEBDC3ED49}" srcOrd="0" destOrd="0" presId="urn:microsoft.com/office/officeart/2005/8/layout/orgChart1"/>
    <dgm:cxn modelId="{6A0EF98D-11C3-40B6-BE24-76B624C86BC4}" type="presOf" srcId="{60023093-9C67-4453-B731-B041D745BD04}" destId="{4B4B1567-F8E8-4CAA-953D-D327B49C3ED4}" srcOrd="1" destOrd="0" presId="urn:microsoft.com/office/officeart/2005/8/layout/orgChart1"/>
    <dgm:cxn modelId="{5BAE8090-845C-4CEC-8162-F18A76CC5800}" type="presOf" srcId="{60AE7D72-06D0-44EC-A765-008C908B07CD}" destId="{9D6F95F6-0E84-4118-9932-77B540509396}" srcOrd="0" destOrd="0" presId="urn:microsoft.com/office/officeart/2005/8/layout/orgChart1"/>
    <dgm:cxn modelId="{83AA5E93-2138-4B95-9F33-F19EB3507C45}" type="presOf" srcId="{09FD2FFF-F333-410D-AA0B-6827D1D1610A}" destId="{43668622-A2FF-417E-B50E-C3C8669D654A}" srcOrd="0" destOrd="0" presId="urn:microsoft.com/office/officeart/2005/8/layout/orgChart1"/>
    <dgm:cxn modelId="{101D089E-500E-469C-A4AA-7478F8065597}" srcId="{D603EB66-FEA6-4932-8821-3F9BF413A87C}" destId="{8C7A7121-6D5F-41CB-81F6-389202B2A472}" srcOrd="1" destOrd="0" parTransId="{31609886-7CEC-4171-B5E8-E5E92EB34573}" sibTransId="{F4B40B58-B2C4-4F5E-92FA-7DCA788676C4}"/>
    <dgm:cxn modelId="{AB292E9E-6BAC-4C73-8C38-4D9EF838DD2D}" type="presOf" srcId="{BFDA37CF-462E-4EA2-A6DC-73884AC77BB2}" destId="{7D014B06-DCA1-4B3F-ACF5-35F8001A97CE}" srcOrd="0" destOrd="0" presId="urn:microsoft.com/office/officeart/2005/8/layout/orgChart1"/>
    <dgm:cxn modelId="{C759149F-4399-4231-8B93-1D049DB8DF40}" srcId="{A78A5307-1CC4-4746-8486-D8306D66BE6C}" destId="{8BFC8EA0-0CE9-4CBF-9034-4109D94242C9}" srcOrd="1" destOrd="0" parTransId="{72310E06-E3D0-4AD1-BBC1-4ACC35010547}" sibTransId="{353E2BA6-E995-49D3-A782-2C3B27F47DAF}"/>
    <dgm:cxn modelId="{7EC115A0-BA6C-4737-A16D-5859601D0B6E}" type="presOf" srcId="{A78A5307-1CC4-4746-8486-D8306D66BE6C}" destId="{4C3D809E-E4F6-47BE-BC33-E43787989770}" srcOrd="0" destOrd="0" presId="urn:microsoft.com/office/officeart/2005/8/layout/orgChart1"/>
    <dgm:cxn modelId="{59E31DA5-2FD2-4E4A-BAF1-1097CB018F3B}" type="presOf" srcId="{60023093-9C67-4453-B731-B041D745BD04}" destId="{C432E797-0EF7-4B26-9E6F-0DB76029AAA5}" srcOrd="0" destOrd="0" presId="urn:microsoft.com/office/officeart/2005/8/layout/orgChart1"/>
    <dgm:cxn modelId="{E19981A8-A696-4635-9750-D9B4C57910A2}" type="presOf" srcId="{BFDA37CF-462E-4EA2-A6DC-73884AC77BB2}" destId="{EAEBD334-E2EC-4FA2-A70A-DE1BFAC01754}" srcOrd="1" destOrd="0" presId="urn:microsoft.com/office/officeart/2005/8/layout/orgChart1"/>
    <dgm:cxn modelId="{9657B3A8-ADA0-41F7-8EAB-72EDE83EDE96}" type="presOf" srcId="{8C7A7121-6D5F-41CB-81F6-389202B2A472}" destId="{7DE41902-4EE4-4D33-9546-F79B959C5C1C}" srcOrd="0" destOrd="0" presId="urn:microsoft.com/office/officeart/2005/8/layout/orgChart1"/>
    <dgm:cxn modelId="{4E3088A9-16F3-4A42-80D9-4D73BC4DD831}" srcId="{98A120AD-0821-4BA9-8DFA-D90091549AF3}" destId="{D603EB66-FEA6-4932-8821-3F9BF413A87C}" srcOrd="2" destOrd="0" parTransId="{09FD2FFF-F333-410D-AA0B-6827D1D1610A}" sibTransId="{1754A621-1172-4498-8124-98D423A3670A}"/>
    <dgm:cxn modelId="{3929E0A9-5D21-4525-884F-8B099214F4DE}" type="presOf" srcId="{8C7A7121-6D5F-41CB-81F6-389202B2A472}" destId="{01F319BA-458D-40BD-8D5E-D420BA770A3D}" srcOrd="1" destOrd="0" presId="urn:microsoft.com/office/officeart/2005/8/layout/orgChart1"/>
    <dgm:cxn modelId="{322866AF-2124-4DD5-ACD1-8403CB07F6E5}" type="presOf" srcId="{A7309CAC-BCB5-4C48-8759-DF652820AB24}" destId="{8B7B674C-8DA0-4799-B0CA-7CC0F3FD77EF}" srcOrd="0" destOrd="0" presId="urn:microsoft.com/office/officeart/2005/8/layout/orgChart1"/>
    <dgm:cxn modelId="{89C5F6AF-0967-49B2-869D-2F5BADFF5E1A}" srcId="{D603EB66-FEA6-4932-8821-3F9BF413A87C}" destId="{5ED1AA4B-D170-4E76-9A9F-DC25CA919C69}" srcOrd="0" destOrd="0" parTransId="{FF5F6AA8-5AAA-4025-BB48-EAAF3B9C5ABD}" sibTransId="{3AEA5F94-FD38-4346-A7AD-F22EA068A288}"/>
    <dgm:cxn modelId="{FB31FCB2-63C5-4A64-B07B-CF5441AAC6EC}" type="presOf" srcId="{17FEBB38-0C1E-4805-8674-69517C116F28}" destId="{57C38A82-CD38-49C4-971B-C334FB9E1E36}" srcOrd="0" destOrd="0" presId="urn:microsoft.com/office/officeart/2005/8/layout/orgChart1"/>
    <dgm:cxn modelId="{C151BFB3-1526-4B43-9EF0-3B332DDA7D2B}" type="presOf" srcId="{46B2763A-D88D-4134-815D-A26C06D66C38}" destId="{52D81F1C-2C23-451F-B0C3-EC374B9531F0}" srcOrd="1" destOrd="0" presId="urn:microsoft.com/office/officeart/2005/8/layout/orgChart1"/>
    <dgm:cxn modelId="{FBBC1EB5-3AB1-4D7A-AF34-A4CA93D3A82B}" type="presOf" srcId="{61256DF6-0B5C-4CF3-B28F-E1F549CDB646}" destId="{562AB458-1776-4986-862A-0DBFF1FE1292}" srcOrd="0" destOrd="0" presId="urn:microsoft.com/office/officeart/2005/8/layout/orgChart1"/>
    <dgm:cxn modelId="{35A79DC2-A1E3-4A54-AE8A-5F088CC02F3C}" type="presOf" srcId="{8BFC8EA0-0CE9-4CBF-9034-4109D94242C9}" destId="{A2F0F481-8F5F-4597-8662-9A5F95901BE8}" srcOrd="1" destOrd="0" presId="urn:microsoft.com/office/officeart/2005/8/layout/orgChart1"/>
    <dgm:cxn modelId="{37F9C6CC-9F74-49FA-884A-13F3C0F0A250}" type="presOf" srcId="{F7087383-2E37-4D52-8FB5-337F70C844FE}" destId="{B8B0F043-53A7-4DA3-9A11-B3251ECDE849}" srcOrd="0" destOrd="0" presId="urn:microsoft.com/office/officeart/2005/8/layout/orgChart1"/>
    <dgm:cxn modelId="{8BF1B0CE-E4BA-484D-B644-3111636417AB}" type="presOf" srcId="{E6A8D531-0962-4121-8B49-712BC902BFA5}" destId="{A7D85D02-5EAE-4A5A-9C8B-57013683AA7D}" srcOrd="0" destOrd="0" presId="urn:microsoft.com/office/officeart/2005/8/layout/orgChart1"/>
    <dgm:cxn modelId="{225003D2-46E2-45DF-90F5-C514CB4BDD09}" type="presOf" srcId="{31609886-7CEC-4171-B5E8-E5E92EB34573}" destId="{FCF17EFB-D0F4-4EE5-A025-44B79BEBCA87}" srcOrd="0" destOrd="0" presId="urn:microsoft.com/office/officeart/2005/8/layout/orgChart1"/>
    <dgm:cxn modelId="{A9A715D4-F2AE-4728-A90D-EF72F56B6CE9}" type="presOf" srcId="{A7D29E52-55B1-4280-BAB4-D7227FC8755B}" destId="{A94D2F54-2D78-4D99-A375-5526F8BFA461}" srcOrd="0" destOrd="0" presId="urn:microsoft.com/office/officeart/2005/8/layout/orgChart1"/>
    <dgm:cxn modelId="{9B6530DD-4A03-45A4-9532-B681980DD62C}" type="presOf" srcId="{6D7FDB25-5256-4064-8ECC-AF913B713CEC}" destId="{7D2C0152-8A13-45C2-8E3B-7A8BABD3096A}" srcOrd="0" destOrd="0" presId="urn:microsoft.com/office/officeart/2005/8/layout/orgChart1"/>
    <dgm:cxn modelId="{6C7472DF-57FC-4FF4-967E-89B09B24C5F4}" type="presOf" srcId="{D3CC633F-231F-4676-A5E0-2A455BFCFA8A}" destId="{555250F7-C70F-42B5-85DB-B60E412E312D}" srcOrd="0" destOrd="0" presId="urn:microsoft.com/office/officeart/2005/8/layout/orgChart1"/>
    <dgm:cxn modelId="{842926E7-EF61-4858-B311-07A74BE53B62}" type="presOf" srcId="{A7309CAC-BCB5-4C48-8759-DF652820AB24}" destId="{7907598E-BDF5-4597-9BBF-F39E659A0CED}" srcOrd="1" destOrd="0" presId="urn:microsoft.com/office/officeart/2005/8/layout/orgChart1"/>
    <dgm:cxn modelId="{179B26E7-FD65-46AF-BB88-66528EB98429}" type="presOf" srcId="{D3CC633F-231F-4676-A5E0-2A455BFCFA8A}" destId="{740EE34F-FF45-4576-94F9-8EB7FDFA9B7D}" srcOrd="1" destOrd="0" presId="urn:microsoft.com/office/officeart/2005/8/layout/orgChart1"/>
    <dgm:cxn modelId="{F7041BEE-62B2-4DC3-8F83-D86E98E108E8}" type="presOf" srcId="{E9B59F6F-6293-4A3B-AC3B-B9DFDFD23E9A}" destId="{786843AB-E2C3-4D68-AA4B-2A6E3DC8C0B1}" srcOrd="0" destOrd="0" presId="urn:microsoft.com/office/officeart/2005/8/layout/orgChart1"/>
    <dgm:cxn modelId="{00BCF6F1-E3EA-4032-8636-288A2D22347C}" srcId="{60023093-9C67-4453-B731-B041D745BD04}" destId="{F7087383-2E37-4D52-8FB5-337F70C844FE}" srcOrd="1" destOrd="0" parTransId="{04702665-3321-4601-AEC2-A833F6E7F2F2}" sibTransId="{043D557F-DDB7-461E-8808-C634AC8E6F99}"/>
    <dgm:cxn modelId="{EFFF67F2-F423-4C92-922A-4A219A925C83}" type="presOf" srcId="{7BEB396D-14E1-4F6E-A471-B71055A2E175}" destId="{1C0A33FD-73DE-422D-9159-343F1C7C97C4}" srcOrd="0" destOrd="0" presId="urn:microsoft.com/office/officeart/2005/8/layout/orgChart1"/>
    <dgm:cxn modelId="{976C34F3-382B-462C-9565-2F4917512631}" type="presOf" srcId="{5ED1AA4B-D170-4E76-9A9F-DC25CA919C69}" destId="{BF667999-3665-4BEB-8BDD-173237C7F667}" srcOrd="1" destOrd="0" presId="urn:microsoft.com/office/officeart/2005/8/layout/orgChart1"/>
    <dgm:cxn modelId="{1BD935F6-21B7-465E-ABD1-B0C2ED08D23A}" type="presOf" srcId="{1EE5B3D5-29CC-41F2-8C0F-C3B883241A2F}" destId="{86A7855F-8FD8-4A05-B1AE-822839352443}" srcOrd="1" destOrd="0" presId="urn:microsoft.com/office/officeart/2005/8/layout/orgChart1"/>
    <dgm:cxn modelId="{4EFA82F6-AC13-4C37-84DA-0C40361C6395}" srcId="{60023093-9C67-4453-B731-B041D745BD04}" destId="{1EE5B3D5-29CC-41F2-8C0F-C3B883241A2F}" srcOrd="0" destOrd="0" parTransId="{EC91714F-524B-42CA-B8A0-B231948656C9}" sibTransId="{3645D0CC-5BF0-4195-91FC-EFDDE61D4C1D}"/>
    <dgm:cxn modelId="{29052AF9-9B52-44E8-8663-E80A9F98BC61}" srcId="{A7218E37-F3EE-4EDB-B2EC-C46711366D93}" destId="{E6A8D531-0962-4121-8B49-712BC902BFA5}" srcOrd="0" destOrd="0" parTransId="{7BEB396D-14E1-4F6E-A471-B71055A2E175}" sibTransId="{E32DAB6E-CF99-4DCE-93D0-D314A881D87A}"/>
    <dgm:cxn modelId="{F5E267FE-B880-4A8F-B4FF-F40345C7CCD7}" type="presOf" srcId="{EC91714F-524B-42CA-B8A0-B231948656C9}" destId="{D7FD355F-778C-45CC-B34B-E5A134C64D02}" srcOrd="0" destOrd="0" presId="urn:microsoft.com/office/officeart/2005/8/layout/orgChart1"/>
    <dgm:cxn modelId="{A15C63E6-57F6-45E3-8B81-A038CAE222D3}" type="presParOf" srcId="{088E84CA-0E9F-456E-A76A-21E1F62E99AD}" destId="{77691AC2-28CD-4DC0-B706-9D8E438C7324}" srcOrd="0" destOrd="0" presId="urn:microsoft.com/office/officeart/2005/8/layout/orgChart1"/>
    <dgm:cxn modelId="{D7D1CEC5-7BCC-49F8-B22F-5ACDE14457B4}" type="presParOf" srcId="{77691AC2-28CD-4DC0-B706-9D8E438C7324}" destId="{B855BFA0-1F06-4EF9-AB3E-25185E83E312}" srcOrd="0" destOrd="0" presId="urn:microsoft.com/office/officeart/2005/8/layout/orgChart1"/>
    <dgm:cxn modelId="{E7AA5053-B34F-44C4-8FD2-B3E4E4D3AD02}" type="presParOf" srcId="{B855BFA0-1F06-4EF9-AB3E-25185E83E312}" destId="{7D2C0152-8A13-45C2-8E3B-7A8BABD3096A}" srcOrd="0" destOrd="0" presId="urn:microsoft.com/office/officeart/2005/8/layout/orgChart1"/>
    <dgm:cxn modelId="{09789DCF-635E-48E9-AB24-D83868213BC2}" type="presParOf" srcId="{B855BFA0-1F06-4EF9-AB3E-25185E83E312}" destId="{4F858969-7C85-4153-BB11-9F0BC3ED6128}" srcOrd="1" destOrd="0" presId="urn:microsoft.com/office/officeart/2005/8/layout/orgChart1"/>
    <dgm:cxn modelId="{4EB3DAF2-09C2-494C-B7C3-3AB07EFE7C47}" type="presParOf" srcId="{77691AC2-28CD-4DC0-B706-9D8E438C7324}" destId="{B7A20FE8-BBF6-40CD-8DAD-C169EC650C42}" srcOrd="1" destOrd="0" presId="urn:microsoft.com/office/officeart/2005/8/layout/orgChart1"/>
    <dgm:cxn modelId="{25273C75-A053-4EBD-AFBF-69CF9283D68F}" type="presParOf" srcId="{B7A20FE8-BBF6-40CD-8DAD-C169EC650C42}" destId="{EB62EAB4-0733-4D5A-82E8-28A0BB67EA37}" srcOrd="0" destOrd="0" presId="urn:microsoft.com/office/officeart/2005/8/layout/orgChart1"/>
    <dgm:cxn modelId="{02408B26-55E1-419D-BD44-3B464131DDE1}" type="presParOf" srcId="{B7A20FE8-BBF6-40CD-8DAD-C169EC650C42}" destId="{23C78692-769F-4B20-B86F-447DA9498139}" srcOrd="1" destOrd="0" presId="urn:microsoft.com/office/officeart/2005/8/layout/orgChart1"/>
    <dgm:cxn modelId="{5489E339-CCE7-44E9-B553-8C31E7BE3D9D}" type="presParOf" srcId="{23C78692-769F-4B20-B86F-447DA9498139}" destId="{750E6CF4-8998-45C3-B3F8-727EAF42BD40}" srcOrd="0" destOrd="0" presId="urn:microsoft.com/office/officeart/2005/8/layout/orgChart1"/>
    <dgm:cxn modelId="{44D40F60-4C71-4A22-9170-7D3B9736C42C}" type="presParOf" srcId="{750E6CF4-8998-45C3-B3F8-727EAF42BD40}" destId="{F3E95139-3B3E-4F80-BFB9-A295131C3A10}" srcOrd="0" destOrd="0" presId="urn:microsoft.com/office/officeart/2005/8/layout/orgChart1"/>
    <dgm:cxn modelId="{9A98A0E0-8281-4F8D-BFF0-514C084D99B1}" type="presParOf" srcId="{750E6CF4-8998-45C3-B3F8-727EAF42BD40}" destId="{69F9DCCD-A4D8-42D7-B0FB-B4F526BD5AA3}" srcOrd="1" destOrd="0" presId="urn:microsoft.com/office/officeart/2005/8/layout/orgChart1"/>
    <dgm:cxn modelId="{41CA6D77-65B6-4CA0-8AE0-56A0BD3E9596}" type="presParOf" srcId="{23C78692-769F-4B20-B86F-447DA9498139}" destId="{D58D70C0-D7D9-43BF-ABD4-86F419028BF7}" srcOrd="1" destOrd="0" presId="urn:microsoft.com/office/officeart/2005/8/layout/orgChart1"/>
    <dgm:cxn modelId="{4308C4C7-BED3-4E53-8E6A-79D77B500CCA}" type="presParOf" srcId="{D58D70C0-D7D9-43BF-ABD4-86F419028BF7}" destId="{A94D2F54-2D78-4D99-A375-5526F8BFA461}" srcOrd="0" destOrd="0" presId="urn:microsoft.com/office/officeart/2005/8/layout/orgChart1"/>
    <dgm:cxn modelId="{CC9C4D6E-8A42-4667-BB89-BDB14069F31E}" type="presParOf" srcId="{D58D70C0-D7D9-43BF-ABD4-86F419028BF7}" destId="{19CBD9BA-1B6F-48CB-ABCA-DF50B222EAC4}" srcOrd="1" destOrd="0" presId="urn:microsoft.com/office/officeart/2005/8/layout/orgChart1"/>
    <dgm:cxn modelId="{515FE24F-FE37-4119-A7D4-192E02E679FF}" type="presParOf" srcId="{19CBD9BA-1B6F-48CB-ABCA-DF50B222EAC4}" destId="{32FBCFC6-50E6-43AA-BB42-2F3F4E712B74}" srcOrd="0" destOrd="0" presId="urn:microsoft.com/office/officeart/2005/8/layout/orgChart1"/>
    <dgm:cxn modelId="{114D9C33-DE0F-49FC-9D96-063580AA439A}" type="presParOf" srcId="{32FBCFC6-50E6-43AA-BB42-2F3F4E712B74}" destId="{9A75258C-84D0-45AB-8415-12BDC632F9CC}" srcOrd="0" destOrd="0" presId="urn:microsoft.com/office/officeart/2005/8/layout/orgChart1"/>
    <dgm:cxn modelId="{552EB77E-AD18-4851-A42E-0B3295001216}" type="presParOf" srcId="{32FBCFC6-50E6-43AA-BB42-2F3F4E712B74}" destId="{5067F04C-89AA-45C8-8039-1B877CBF7BE1}" srcOrd="1" destOrd="0" presId="urn:microsoft.com/office/officeart/2005/8/layout/orgChart1"/>
    <dgm:cxn modelId="{75CD7403-5C77-40FF-AD43-95A1D85C4880}" type="presParOf" srcId="{19CBD9BA-1B6F-48CB-ABCA-DF50B222EAC4}" destId="{D07077CC-7478-4086-A307-983FD4FCAB91}" srcOrd="1" destOrd="0" presId="urn:microsoft.com/office/officeart/2005/8/layout/orgChart1"/>
    <dgm:cxn modelId="{B6D05DF8-9243-4F8E-A26A-A1146E8836A5}" type="presParOf" srcId="{D07077CC-7478-4086-A307-983FD4FCAB91}" destId="{1C0A33FD-73DE-422D-9159-343F1C7C97C4}" srcOrd="0" destOrd="0" presId="urn:microsoft.com/office/officeart/2005/8/layout/orgChart1"/>
    <dgm:cxn modelId="{851F5D6B-6D1E-4E52-9385-8753AE01B98F}" type="presParOf" srcId="{D07077CC-7478-4086-A307-983FD4FCAB91}" destId="{6094F009-73D2-4138-B5C9-4A2FE9D5F4E7}" srcOrd="1" destOrd="0" presId="urn:microsoft.com/office/officeart/2005/8/layout/orgChart1"/>
    <dgm:cxn modelId="{221DC27C-33C9-4DCA-BD61-9A2C69D690AA}" type="presParOf" srcId="{6094F009-73D2-4138-B5C9-4A2FE9D5F4E7}" destId="{5BE1B007-5DCC-46AA-A290-DE3C5879B205}" srcOrd="0" destOrd="0" presId="urn:microsoft.com/office/officeart/2005/8/layout/orgChart1"/>
    <dgm:cxn modelId="{2734ED67-6824-407C-97A7-9A0123680BBD}" type="presParOf" srcId="{5BE1B007-5DCC-46AA-A290-DE3C5879B205}" destId="{A7D85D02-5EAE-4A5A-9C8B-57013683AA7D}" srcOrd="0" destOrd="0" presId="urn:microsoft.com/office/officeart/2005/8/layout/orgChart1"/>
    <dgm:cxn modelId="{A40EB0FA-560C-48FE-B8E5-8700C2C19C4A}" type="presParOf" srcId="{5BE1B007-5DCC-46AA-A290-DE3C5879B205}" destId="{E770CA27-2019-45AF-BD21-792197420B27}" srcOrd="1" destOrd="0" presId="urn:microsoft.com/office/officeart/2005/8/layout/orgChart1"/>
    <dgm:cxn modelId="{72285759-D624-4EA5-85E5-046B20376F8C}" type="presParOf" srcId="{6094F009-73D2-4138-B5C9-4A2FE9D5F4E7}" destId="{719FB561-DF43-4953-ACAD-B80C7B6D1A47}" srcOrd="1" destOrd="0" presId="urn:microsoft.com/office/officeart/2005/8/layout/orgChart1"/>
    <dgm:cxn modelId="{AFB6991C-9E71-4098-BF98-558D8AB946B3}" type="presParOf" srcId="{6094F009-73D2-4138-B5C9-4A2FE9D5F4E7}" destId="{58ABC3F7-BC33-4AA6-B04D-ED00C45F945B}" srcOrd="2" destOrd="0" presId="urn:microsoft.com/office/officeart/2005/8/layout/orgChart1"/>
    <dgm:cxn modelId="{ACCFAB34-C0D6-4AEB-9DD2-242E5843517B}" type="presParOf" srcId="{D07077CC-7478-4086-A307-983FD4FCAB91}" destId="{9D6F95F6-0E84-4118-9932-77B540509396}" srcOrd="2" destOrd="0" presId="urn:microsoft.com/office/officeart/2005/8/layout/orgChart1"/>
    <dgm:cxn modelId="{C666D057-7930-488E-BBAF-92BD2A43104D}" type="presParOf" srcId="{D07077CC-7478-4086-A307-983FD4FCAB91}" destId="{1C9347D6-F00A-4279-8824-89D62B16A030}" srcOrd="3" destOrd="0" presId="urn:microsoft.com/office/officeart/2005/8/layout/orgChart1"/>
    <dgm:cxn modelId="{09822D25-1288-4E20-A991-91A8B82908AC}" type="presParOf" srcId="{1C9347D6-F00A-4279-8824-89D62B16A030}" destId="{FC5A36F8-8EB9-4996-BAF5-6372ACE669C3}" srcOrd="0" destOrd="0" presId="urn:microsoft.com/office/officeart/2005/8/layout/orgChart1"/>
    <dgm:cxn modelId="{F6BA3E22-D159-4142-8A67-EEEF04BD9721}" type="presParOf" srcId="{FC5A36F8-8EB9-4996-BAF5-6372ACE669C3}" destId="{7D014B06-DCA1-4B3F-ACF5-35F8001A97CE}" srcOrd="0" destOrd="0" presId="urn:microsoft.com/office/officeart/2005/8/layout/orgChart1"/>
    <dgm:cxn modelId="{6DCDC842-F29F-458A-9810-339EE154208B}" type="presParOf" srcId="{FC5A36F8-8EB9-4996-BAF5-6372ACE669C3}" destId="{EAEBD334-E2EC-4FA2-A70A-DE1BFAC01754}" srcOrd="1" destOrd="0" presId="urn:microsoft.com/office/officeart/2005/8/layout/orgChart1"/>
    <dgm:cxn modelId="{6FAFA3EF-4EB1-43C4-8DBF-EF10B292ECC7}" type="presParOf" srcId="{1C9347D6-F00A-4279-8824-89D62B16A030}" destId="{44A25534-0632-43ED-B0CD-BCF394E9D845}" srcOrd="1" destOrd="0" presId="urn:microsoft.com/office/officeart/2005/8/layout/orgChart1"/>
    <dgm:cxn modelId="{B3289912-C602-4441-B972-F39383A27301}" type="presParOf" srcId="{1C9347D6-F00A-4279-8824-89D62B16A030}" destId="{A7280D9F-21AF-4A5D-A478-E84F42D3D8B5}" srcOrd="2" destOrd="0" presId="urn:microsoft.com/office/officeart/2005/8/layout/orgChart1"/>
    <dgm:cxn modelId="{EF7FB079-2BA3-4D74-A794-0355F1BAB0F6}" type="presParOf" srcId="{19CBD9BA-1B6F-48CB-ABCA-DF50B222EAC4}" destId="{8B7F3882-F86E-4550-A734-A5A036DBFCE0}" srcOrd="2" destOrd="0" presId="urn:microsoft.com/office/officeart/2005/8/layout/orgChart1"/>
    <dgm:cxn modelId="{0FBDE90D-6A93-447C-9980-3E112181D0E8}" type="presParOf" srcId="{D58D70C0-D7D9-43BF-ABD4-86F419028BF7}" destId="{2B9B8BEE-4BBD-49AD-9D80-D8BEBDC3ED49}" srcOrd="2" destOrd="0" presId="urn:microsoft.com/office/officeart/2005/8/layout/orgChart1"/>
    <dgm:cxn modelId="{860D1E2A-3C32-45CB-9022-96ABB30AA462}" type="presParOf" srcId="{D58D70C0-D7D9-43BF-ABD4-86F419028BF7}" destId="{72BB2C1D-4AF6-4E1A-AED9-11E68CF4CD73}" srcOrd="3" destOrd="0" presId="urn:microsoft.com/office/officeart/2005/8/layout/orgChart1"/>
    <dgm:cxn modelId="{4BCCBC8B-F70B-4CB7-9E92-2E4A57ED3EBE}" type="presParOf" srcId="{72BB2C1D-4AF6-4E1A-AED9-11E68CF4CD73}" destId="{1C547F46-28D1-408F-AC53-DE3A6872F085}" srcOrd="0" destOrd="0" presId="urn:microsoft.com/office/officeart/2005/8/layout/orgChart1"/>
    <dgm:cxn modelId="{FFFF8A48-0EBB-498F-8AE0-24CB907B1066}" type="presParOf" srcId="{1C547F46-28D1-408F-AC53-DE3A6872F085}" destId="{562AB458-1776-4986-862A-0DBFF1FE1292}" srcOrd="0" destOrd="0" presId="urn:microsoft.com/office/officeart/2005/8/layout/orgChart1"/>
    <dgm:cxn modelId="{4CBB5B2F-9C48-4032-95D1-58BDE91AEC8E}" type="presParOf" srcId="{1C547F46-28D1-408F-AC53-DE3A6872F085}" destId="{05E753E4-1B00-40C9-A964-FB144F9572F1}" srcOrd="1" destOrd="0" presId="urn:microsoft.com/office/officeart/2005/8/layout/orgChart1"/>
    <dgm:cxn modelId="{8F530BA8-33E2-4A0B-BE45-14F2AF90B5D1}" type="presParOf" srcId="{72BB2C1D-4AF6-4E1A-AED9-11E68CF4CD73}" destId="{E62A35E0-E2D8-44FA-A8D8-4C049F91790A}" srcOrd="1" destOrd="0" presId="urn:microsoft.com/office/officeart/2005/8/layout/orgChart1"/>
    <dgm:cxn modelId="{72BC9A51-E6B2-4334-9111-168C1AA7B29C}" type="presParOf" srcId="{E62A35E0-E2D8-44FA-A8D8-4C049F91790A}" destId="{57C38A82-CD38-49C4-971B-C334FB9E1E36}" srcOrd="0" destOrd="0" presId="urn:microsoft.com/office/officeart/2005/8/layout/orgChart1"/>
    <dgm:cxn modelId="{B0EA9CC8-91C3-4CC7-9F34-4CA0159C8755}" type="presParOf" srcId="{E62A35E0-E2D8-44FA-A8D8-4C049F91790A}" destId="{BA5421F9-58DF-4C84-9C62-27A68CB35A53}" srcOrd="1" destOrd="0" presId="urn:microsoft.com/office/officeart/2005/8/layout/orgChart1"/>
    <dgm:cxn modelId="{18E7482D-96BB-4971-A583-E970E101063A}" type="presParOf" srcId="{BA5421F9-58DF-4C84-9C62-27A68CB35A53}" destId="{E2E3910C-48D1-473C-A88E-F4480EB7292F}" srcOrd="0" destOrd="0" presId="urn:microsoft.com/office/officeart/2005/8/layout/orgChart1"/>
    <dgm:cxn modelId="{2B97E9D1-6C3E-4651-8B1B-DFEA46ED2698}" type="presParOf" srcId="{E2E3910C-48D1-473C-A88E-F4480EB7292F}" destId="{F6C54284-5AC3-4F74-A29F-E0A0430E131E}" srcOrd="0" destOrd="0" presId="urn:microsoft.com/office/officeart/2005/8/layout/orgChart1"/>
    <dgm:cxn modelId="{A9068DC4-33CA-4514-A319-0FDB910BC756}" type="presParOf" srcId="{E2E3910C-48D1-473C-A88E-F4480EB7292F}" destId="{52D81F1C-2C23-451F-B0C3-EC374B9531F0}" srcOrd="1" destOrd="0" presId="urn:microsoft.com/office/officeart/2005/8/layout/orgChart1"/>
    <dgm:cxn modelId="{5A034D09-F1F9-4132-8B73-16C4412555F4}" type="presParOf" srcId="{BA5421F9-58DF-4C84-9C62-27A68CB35A53}" destId="{5F837A19-5D6C-4D0A-A698-5B57F273F313}" srcOrd="1" destOrd="0" presId="urn:microsoft.com/office/officeart/2005/8/layout/orgChart1"/>
    <dgm:cxn modelId="{FC43361C-BDFC-4F85-BF4C-A9B03C6030E5}" type="presParOf" srcId="{BA5421F9-58DF-4C84-9C62-27A68CB35A53}" destId="{728D2376-5EFE-4A45-A0D2-3E86690A2913}" srcOrd="2" destOrd="0" presId="urn:microsoft.com/office/officeart/2005/8/layout/orgChart1"/>
    <dgm:cxn modelId="{606B64C2-318C-47F4-BFC9-8EE624DF49E9}" type="presParOf" srcId="{E62A35E0-E2D8-44FA-A8D8-4C049F91790A}" destId="{98843637-1010-4C27-90AA-D4EEBB376021}" srcOrd="2" destOrd="0" presId="urn:microsoft.com/office/officeart/2005/8/layout/orgChart1"/>
    <dgm:cxn modelId="{CB778A66-D1E2-4839-8909-9EA35C2CD3F1}" type="presParOf" srcId="{E62A35E0-E2D8-44FA-A8D8-4C049F91790A}" destId="{34C68ED1-B58A-466B-A3D7-CF68E15C1EDA}" srcOrd="3" destOrd="0" presId="urn:microsoft.com/office/officeart/2005/8/layout/orgChart1"/>
    <dgm:cxn modelId="{27473C6F-374C-4EA7-8786-15CAFBAEEF45}" type="presParOf" srcId="{34C68ED1-B58A-466B-A3D7-CF68E15C1EDA}" destId="{74618009-397D-4D90-BEF5-CF852F36D700}" srcOrd="0" destOrd="0" presId="urn:microsoft.com/office/officeart/2005/8/layout/orgChart1"/>
    <dgm:cxn modelId="{6D7976B3-C88A-4F86-B917-671ECD9E8D51}" type="presParOf" srcId="{74618009-397D-4D90-BEF5-CF852F36D700}" destId="{8B7B674C-8DA0-4799-B0CA-7CC0F3FD77EF}" srcOrd="0" destOrd="0" presId="urn:microsoft.com/office/officeart/2005/8/layout/orgChart1"/>
    <dgm:cxn modelId="{40844CB7-922D-442A-9439-DA08FC163CC6}" type="presParOf" srcId="{74618009-397D-4D90-BEF5-CF852F36D700}" destId="{7907598E-BDF5-4597-9BBF-F39E659A0CED}" srcOrd="1" destOrd="0" presId="urn:microsoft.com/office/officeart/2005/8/layout/orgChart1"/>
    <dgm:cxn modelId="{98A79891-997A-4057-9D71-E1CE3BDFFD23}" type="presParOf" srcId="{34C68ED1-B58A-466B-A3D7-CF68E15C1EDA}" destId="{0278565D-A22F-476A-8FDB-F179C43B674B}" srcOrd="1" destOrd="0" presId="urn:microsoft.com/office/officeart/2005/8/layout/orgChart1"/>
    <dgm:cxn modelId="{43D90990-6DA1-49F8-8853-C669328E4FEF}" type="presParOf" srcId="{34C68ED1-B58A-466B-A3D7-CF68E15C1EDA}" destId="{5C8144CA-FAE2-49E0-B98E-A86832385A95}" srcOrd="2" destOrd="0" presId="urn:microsoft.com/office/officeart/2005/8/layout/orgChart1"/>
    <dgm:cxn modelId="{4963281F-EDF0-4DEE-A1A1-C046AEAE152A}" type="presParOf" srcId="{72BB2C1D-4AF6-4E1A-AED9-11E68CF4CD73}" destId="{6814E2D1-499B-4E2E-8795-2BE7C93E310F}" srcOrd="2" destOrd="0" presId="urn:microsoft.com/office/officeart/2005/8/layout/orgChart1"/>
    <dgm:cxn modelId="{5B9740AD-40D6-46A2-A899-3FED468ADC29}" type="presParOf" srcId="{D58D70C0-D7D9-43BF-ABD4-86F419028BF7}" destId="{43668622-A2FF-417E-B50E-C3C8669D654A}" srcOrd="4" destOrd="0" presId="urn:microsoft.com/office/officeart/2005/8/layout/orgChart1"/>
    <dgm:cxn modelId="{7A7EFA3E-15EC-4C36-BF1F-77312C955347}" type="presParOf" srcId="{D58D70C0-D7D9-43BF-ABD4-86F419028BF7}" destId="{4C402A2E-C0B9-42A5-9499-357108E5BEF1}" srcOrd="5" destOrd="0" presId="urn:microsoft.com/office/officeart/2005/8/layout/orgChart1"/>
    <dgm:cxn modelId="{A86F6163-88B7-4C97-B054-C1A774421987}" type="presParOf" srcId="{4C402A2E-C0B9-42A5-9499-357108E5BEF1}" destId="{71A51E05-FABF-47A3-A9F9-EDD92BD75F9D}" srcOrd="0" destOrd="0" presId="urn:microsoft.com/office/officeart/2005/8/layout/orgChart1"/>
    <dgm:cxn modelId="{B54CD437-C2D5-47CB-B33A-F3A60C964CA0}" type="presParOf" srcId="{71A51E05-FABF-47A3-A9F9-EDD92BD75F9D}" destId="{E6EFC300-FEE9-4933-A951-A18C17FD8D34}" srcOrd="0" destOrd="0" presId="urn:microsoft.com/office/officeart/2005/8/layout/orgChart1"/>
    <dgm:cxn modelId="{F23842C9-1AFB-4CEF-A315-562E7376DD1A}" type="presParOf" srcId="{71A51E05-FABF-47A3-A9F9-EDD92BD75F9D}" destId="{92B47ED5-8983-4712-9FF7-9D93A88F9907}" srcOrd="1" destOrd="0" presId="urn:microsoft.com/office/officeart/2005/8/layout/orgChart1"/>
    <dgm:cxn modelId="{9BCF2CA3-99F1-4EF3-ADCE-BDD47D1BE4D4}" type="presParOf" srcId="{4C402A2E-C0B9-42A5-9499-357108E5BEF1}" destId="{92A55D94-A005-450F-9D4C-496FCBE18A59}" srcOrd="1" destOrd="0" presId="urn:microsoft.com/office/officeart/2005/8/layout/orgChart1"/>
    <dgm:cxn modelId="{CF7C3458-299D-4E47-99A8-353F7DE9A6C8}" type="presParOf" srcId="{92A55D94-A005-450F-9D4C-496FCBE18A59}" destId="{99C79459-42E1-404C-B0AF-35DDFFB3ACC8}" srcOrd="0" destOrd="0" presId="urn:microsoft.com/office/officeart/2005/8/layout/orgChart1"/>
    <dgm:cxn modelId="{0561286F-87EC-4C5F-8529-4E66F695B524}" type="presParOf" srcId="{92A55D94-A005-450F-9D4C-496FCBE18A59}" destId="{18EC531A-D51A-49BE-9A3D-9F25EB360040}" srcOrd="1" destOrd="0" presId="urn:microsoft.com/office/officeart/2005/8/layout/orgChart1"/>
    <dgm:cxn modelId="{2E97173A-0A7A-45A4-9E5E-11C94D760E3E}" type="presParOf" srcId="{18EC531A-D51A-49BE-9A3D-9F25EB360040}" destId="{D6F40AEE-9F45-498F-A495-03309119486D}" srcOrd="0" destOrd="0" presId="urn:microsoft.com/office/officeart/2005/8/layout/orgChart1"/>
    <dgm:cxn modelId="{9BDCFDDA-F454-4490-B563-FAA92AA952C5}" type="presParOf" srcId="{D6F40AEE-9F45-498F-A495-03309119486D}" destId="{6557DC57-5EC1-4EC2-B912-9724EEF3870E}" srcOrd="0" destOrd="0" presId="urn:microsoft.com/office/officeart/2005/8/layout/orgChart1"/>
    <dgm:cxn modelId="{4428617C-A187-43E0-9048-57D39A53F8DF}" type="presParOf" srcId="{D6F40AEE-9F45-498F-A495-03309119486D}" destId="{BF667999-3665-4BEB-8BDD-173237C7F667}" srcOrd="1" destOrd="0" presId="urn:microsoft.com/office/officeart/2005/8/layout/orgChart1"/>
    <dgm:cxn modelId="{DD869CE3-94E0-42AE-94A9-2DC487056416}" type="presParOf" srcId="{18EC531A-D51A-49BE-9A3D-9F25EB360040}" destId="{24EE9D6D-CAF8-4455-891E-425465991B90}" srcOrd="1" destOrd="0" presId="urn:microsoft.com/office/officeart/2005/8/layout/orgChart1"/>
    <dgm:cxn modelId="{985829C0-C8CC-41B8-93C0-0A3EA3E7E4E5}" type="presParOf" srcId="{18EC531A-D51A-49BE-9A3D-9F25EB360040}" destId="{756C8418-1542-4814-9992-164A3CE8EBB3}" srcOrd="2" destOrd="0" presId="urn:microsoft.com/office/officeart/2005/8/layout/orgChart1"/>
    <dgm:cxn modelId="{E057DD01-00D8-4C58-9B36-665CC937EF34}" type="presParOf" srcId="{92A55D94-A005-450F-9D4C-496FCBE18A59}" destId="{FCF17EFB-D0F4-4EE5-A025-44B79BEBCA87}" srcOrd="2" destOrd="0" presId="urn:microsoft.com/office/officeart/2005/8/layout/orgChart1"/>
    <dgm:cxn modelId="{9D4235CA-3126-48F7-9F52-DC6BAAA7F7BE}" type="presParOf" srcId="{92A55D94-A005-450F-9D4C-496FCBE18A59}" destId="{0E063032-7F62-43AC-A620-F1CAA14AD723}" srcOrd="3" destOrd="0" presId="urn:microsoft.com/office/officeart/2005/8/layout/orgChart1"/>
    <dgm:cxn modelId="{2CAB0116-8769-4B0D-B484-C67067948A94}" type="presParOf" srcId="{0E063032-7F62-43AC-A620-F1CAA14AD723}" destId="{DF6D9A79-4BEC-4B4A-9277-C66F11FD5A6F}" srcOrd="0" destOrd="0" presId="urn:microsoft.com/office/officeart/2005/8/layout/orgChart1"/>
    <dgm:cxn modelId="{41FECFD4-2D94-4B6B-8122-D13F2CC51156}" type="presParOf" srcId="{DF6D9A79-4BEC-4B4A-9277-C66F11FD5A6F}" destId="{7DE41902-4EE4-4D33-9546-F79B959C5C1C}" srcOrd="0" destOrd="0" presId="urn:microsoft.com/office/officeart/2005/8/layout/orgChart1"/>
    <dgm:cxn modelId="{C761954B-F26F-4BE0-8BE0-9C08FFF79C8B}" type="presParOf" srcId="{DF6D9A79-4BEC-4B4A-9277-C66F11FD5A6F}" destId="{01F319BA-458D-40BD-8D5E-D420BA770A3D}" srcOrd="1" destOrd="0" presId="urn:microsoft.com/office/officeart/2005/8/layout/orgChart1"/>
    <dgm:cxn modelId="{569E5718-8D79-4D5B-8D1A-83064D7314C7}" type="presParOf" srcId="{0E063032-7F62-43AC-A620-F1CAA14AD723}" destId="{A824D193-6BA7-4504-AECD-31F3F6F485EF}" srcOrd="1" destOrd="0" presId="urn:microsoft.com/office/officeart/2005/8/layout/orgChart1"/>
    <dgm:cxn modelId="{F1D1883F-9D2C-4C1D-B56A-74F2F6D8F52D}" type="presParOf" srcId="{0E063032-7F62-43AC-A620-F1CAA14AD723}" destId="{02D2383B-18BA-4EDD-AD51-870985657632}" srcOrd="2" destOrd="0" presId="urn:microsoft.com/office/officeart/2005/8/layout/orgChart1"/>
    <dgm:cxn modelId="{87805B5E-8EC5-427C-BB36-AC39FAFBE1E6}" type="presParOf" srcId="{4C402A2E-C0B9-42A5-9499-357108E5BEF1}" destId="{13C749C3-0237-4DDC-8293-4FA92C31EC15}" srcOrd="2" destOrd="0" presId="urn:microsoft.com/office/officeart/2005/8/layout/orgChart1"/>
    <dgm:cxn modelId="{88EA0DFA-85B7-4A61-A7F1-A657E15DFDDC}" type="presParOf" srcId="{D58D70C0-D7D9-43BF-ABD4-86F419028BF7}" destId="{934988A0-5352-4BD3-9626-046ADFACAEA8}" srcOrd="6" destOrd="0" presId="urn:microsoft.com/office/officeart/2005/8/layout/orgChart1"/>
    <dgm:cxn modelId="{A7000156-86B3-4ACD-BE63-EB0BEAF35483}" type="presParOf" srcId="{D58D70C0-D7D9-43BF-ABD4-86F419028BF7}" destId="{74CEE63B-4BB4-4E4C-B0CE-700CB4DA59A8}" srcOrd="7" destOrd="0" presId="urn:microsoft.com/office/officeart/2005/8/layout/orgChart1"/>
    <dgm:cxn modelId="{54A4E0F9-89BE-4A40-9094-FAA5A9A17C01}" type="presParOf" srcId="{74CEE63B-4BB4-4E4C-B0CE-700CB4DA59A8}" destId="{26262D7D-BBB9-4281-A119-301E17209258}" srcOrd="0" destOrd="0" presId="urn:microsoft.com/office/officeart/2005/8/layout/orgChart1"/>
    <dgm:cxn modelId="{4775DC36-6EBC-4801-B090-9CF1C9C99FE3}" type="presParOf" srcId="{26262D7D-BBB9-4281-A119-301E17209258}" destId="{C432E797-0EF7-4B26-9E6F-0DB76029AAA5}" srcOrd="0" destOrd="0" presId="urn:microsoft.com/office/officeart/2005/8/layout/orgChart1"/>
    <dgm:cxn modelId="{AED846C5-1623-4E3B-A0F4-B1656101413A}" type="presParOf" srcId="{26262D7D-BBB9-4281-A119-301E17209258}" destId="{4B4B1567-F8E8-4CAA-953D-D327B49C3ED4}" srcOrd="1" destOrd="0" presId="urn:microsoft.com/office/officeart/2005/8/layout/orgChart1"/>
    <dgm:cxn modelId="{D22AFABF-7409-48C4-93F9-9D809B6B4675}" type="presParOf" srcId="{74CEE63B-4BB4-4E4C-B0CE-700CB4DA59A8}" destId="{75607818-50A0-49DD-9DAC-229F7F971FB1}" srcOrd="1" destOrd="0" presId="urn:microsoft.com/office/officeart/2005/8/layout/orgChart1"/>
    <dgm:cxn modelId="{C0D3E108-0F3D-4F39-89BA-E07936383505}" type="presParOf" srcId="{75607818-50A0-49DD-9DAC-229F7F971FB1}" destId="{D7FD355F-778C-45CC-B34B-E5A134C64D02}" srcOrd="0" destOrd="0" presId="urn:microsoft.com/office/officeart/2005/8/layout/orgChart1"/>
    <dgm:cxn modelId="{78401CE2-770B-4DF3-B11E-3DDED869FF99}" type="presParOf" srcId="{75607818-50A0-49DD-9DAC-229F7F971FB1}" destId="{375DDA38-BA49-46E1-9DB4-4338700CFBD1}" srcOrd="1" destOrd="0" presId="urn:microsoft.com/office/officeart/2005/8/layout/orgChart1"/>
    <dgm:cxn modelId="{F30D0CB8-5E1B-4A2B-8914-355D8921135B}" type="presParOf" srcId="{375DDA38-BA49-46E1-9DB4-4338700CFBD1}" destId="{48D4C979-26C7-477F-BCC3-DC9163F42472}" srcOrd="0" destOrd="0" presId="urn:microsoft.com/office/officeart/2005/8/layout/orgChart1"/>
    <dgm:cxn modelId="{CC4CC9CC-6A8B-4FD3-B04A-BDB55386FD31}" type="presParOf" srcId="{48D4C979-26C7-477F-BCC3-DC9163F42472}" destId="{F2D25F16-17B6-4196-BB35-99E76F7F5343}" srcOrd="0" destOrd="0" presId="urn:microsoft.com/office/officeart/2005/8/layout/orgChart1"/>
    <dgm:cxn modelId="{200212EC-5C44-4316-8826-02A4ACF2638E}" type="presParOf" srcId="{48D4C979-26C7-477F-BCC3-DC9163F42472}" destId="{86A7855F-8FD8-4A05-B1AE-822839352443}" srcOrd="1" destOrd="0" presId="urn:microsoft.com/office/officeart/2005/8/layout/orgChart1"/>
    <dgm:cxn modelId="{EA17151B-2203-43F6-AC30-59E2732FC4FC}" type="presParOf" srcId="{375DDA38-BA49-46E1-9DB4-4338700CFBD1}" destId="{B87C5736-6EF2-44EA-8CE4-10895A9430C1}" srcOrd="1" destOrd="0" presId="urn:microsoft.com/office/officeart/2005/8/layout/orgChart1"/>
    <dgm:cxn modelId="{B20E9248-45D5-4297-AAD8-609971CFCB5B}" type="presParOf" srcId="{375DDA38-BA49-46E1-9DB4-4338700CFBD1}" destId="{B9027AAE-431E-400B-A171-9150FE32D97A}" srcOrd="2" destOrd="0" presId="urn:microsoft.com/office/officeart/2005/8/layout/orgChart1"/>
    <dgm:cxn modelId="{D744F55F-8B2B-4F8E-88E5-1DD8FB669F38}" type="presParOf" srcId="{75607818-50A0-49DD-9DAC-229F7F971FB1}" destId="{5CFD87DF-A3B4-49F0-8CB6-31D7D6925207}" srcOrd="2" destOrd="0" presId="urn:microsoft.com/office/officeart/2005/8/layout/orgChart1"/>
    <dgm:cxn modelId="{CD5D0C98-5827-476A-B63A-50FD4F5EDAEC}" type="presParOf" srcId="{75607818-50A0-49DD-9DAC-229F7F971FB1}" destId="{15A3245A-89A3-4197-8BB1-ECDD6A9EACB3}" srcOrd="3" destOrd="0" presId="urn:microsoft.com/office/officeart/2005/8/layout/orgChart1"/>
    <dgm:cxn modelId="{F4336BF7-B40E-46EF-9B2B-96ECE51D6C43}" type="presParOf" srcId="{15A3245A-89A3-4197-8BB1-ECDD6A9EACB3}" destId="{AB0075AC-E069-4AE3-80AF-BB2858557905}" srcOrd="0" destOrd="0" presId="urn:microsoft.com/office/officeart/2005/8/layout/orgChart1"/>
    <dgm:cxn modelId="{8C23A4D0-63F9-40BE-9B49-9474E9580E8A}" type="presParOf" srcId="{AB0075AC-E069-4AE3-80AF-BB2858557905}" destId="{B8B0F043-53A7-4DA3-9A11-B3251ECDE849}" srcOrd="0" destOrd="0" presId="urn:microsoft.com/office/officeart/2005/8/layout/orgChart1"/>
    <dgm:cxn modelId="{E07D3185-2A51-4B38-8E45-BFD1351A7DC9}" type="presParOf" srcId="{AB0075AC-E069-4AE3-80AF-BB2858557905}" destId="{9850E7BC-C14B-4273-B233-648117F249C5}" srcOrd="1" destOrd="0" presId="urn:microsoft.com/office/officeart/2005/8/layout/orgChart1"/>
    <dgm:cxn modelId="{2814AF39-34A8-4388-BF94-7E07BF1A3B4F}" type="presParOf" srcId="{15A3245A-89A3-4197-8BB1-ECDD6A9EACB3}" destId="{4FD501DB-A678-4F28-9287-4F7A010F15E8}" srcOrd="1" destOrd="0" presId="urn:microsoft.com/office/officeart/2005/8/layout/orgChart1"/>
    <dgm:cxn modelId="{B0ED1047-FD91-4431-BCA8-1460B0A36CAD}" type="presParOf" srcId="{15A3245A-89A3-4197-8BB1-ECDD6A9EACB3}" destId="{27E2C865-C02C-4D4E-AD89-30A0E3485B07}" srcOrd="2" destOrd="0" presId="urn:microsoft.com/office/officeart/2005/8/layout/orgChart1"/>
    <dgm:cxn modelId="{4B5987D6-713F-45A6-9605-B14A6485AB4B}" type="presParOf" srcId="{74CEE63B-4BB4-4E4C-B0CE-700CB4DA59A8}" destId="{5C6791C6-67CF-4C1A-84E2-B75DFBFA6E03}" srcOrd="2" destOrd="0" presId="urn:microsoft.com/office/officeart/2005/8/layout/orgChart1"/>
    <dgm:cxn modelId="{11C6C1B0-CCD4-4CC5-B416-C1D3B16B7D3B}" type="presParOf" srcId="{D58D70C0-D7D9-43BF-ABD4-86F419028BF7}" destId="{6BC46D34-3C24-406C-AB59-CAE023BB1FA9}" srcOrd="8" destOrd="0" presId="urn:microsoft.com/office/officeart/2005/8/layout/orgChart1"/>
    <dgm:cxn modelId="{4B15EA1D-0206-45FB-8D32-4DA37EF37506}" type="presParOf" srcId="{D58D70C0-D7D9-43BF-ABD4-86F419028BF7}" destId="{901F916A-E089-488B-877B-CD4A4BF75120}" srcOrd="9" destOrd="0" presId="urn:microsoft.com/office/officeart/2005/8/layout/orgChart1"/>
    <dgm:cxn modelId="{686E9611-01D0-477E-98DD-D12009275766}" type="presParOf" srcId="{901F916A-E089-488B-877B-CD4A4BF75120}" destId="{3F999A13-943E-4C7A-AC15-FD95D0E9E6D9}" srcOrd="0" destOrd="0" presId="urn:microsoft.com/office/officeart/2005/8/layout/orgChart1"/>
    <dgm:cxn modelId="{BCFFB1E5-3A91-454D-84E2-713867646B13}" type="presParOf" srcId="{3F999A13-943E-4C7A-AC15-FD95D0E9E6D9}" destId="{4C3D809E-E4F6-47BE-BC33-E43787989770}" srcOrd="0" destOrd="0" presId="urn:microsoft.com/office/officeart/2005/8/layout/orgChart1"/>
    <dgm:cxn modelId="{1A079D2A-4F0A-4406-A43B-68DEED0AAE87}" type="presParOf" srcId="{3F999A13-943E-4C7A-AC15-FD95D0E9E6D9}" destId="{AF0B4006-8EEE-4BF8-B724-8AA56143096A}" srcOrd="1" destOrd="0" presId="urn:microsoft.com/office/officeart/2005/8/layout/orgChart1"/>
    <dgm:cxn modelId="{AE8F1184-BC83-4280-95AA-B05878D661A6}" type="presParOf" srcId="{901F916A-E089-488B-877B-CD4A4BF75120}" destId="{3BCF91B6-3ED9-4AFE-A59F-E0690A3CE951}" srcOrd="1" destOrd="0" presId="urn:microsoft.com/office/officeart/2005/8/layout/orgChart1"/>
    <dgm:cxn modelId="{1A9BD051-878F-482E-8FFB-F0B99371F8D2}" type="presParOf" srcId="{3BCF91B6-3ED9-4AFE-A59F-E0690A3CE951}" destId="{786843AB-E2C3-4D68-AA4B-2A6E3DC8C0B1}" srcOrd="0" destOrd="0" presId="urn:microsoft.com/office/officeart/2005/8/layout/orgChart1"/>
    <dgm:cxn modelId="{DE9F1B2F-E240-4FA1-8783-7EB33A4CFD6F}" type="presParOf" srcId="{3BCF91B6-3ED9-4AFE-A59F-E0690A3CE951}" destId="{CE347475-5ACF-4DBE-91DC-B29A7B7B2460}" srcOrd="1" destOrd="0" presId="urn:microsoft.com/office/officeart/2005/8/layout/orgChart1"/>
    <dgm:cxn modelId="{C9F73202-FB79-4DA6-9CC5-E320AC025ABF}" type="presParOf" srcId="{CE347475-5ACF-4DBE-91DC-B29A7B7B2460}" destId="{706E823C-F3C3-4969-99B6-F1165D1AA626}" srcOrd="0" destOrd="0" presId="urn:microsoft.com/office/officeart/2005/8/layout/orgChart1"/>
    <dgm:cxn modelId="{1020D50B-344A-41A5-A53D-4ECAB36CE83B}" type="presParOf" srcId="{706E823C-F3C3-4969-99B6-F1165D1AA626}" destId="{555250F7-C70F-42B5-85DB-B60E412E312D}" srcOrd="0" destOrd="0" presId="urn:microsoft.com/office/officeart/2005/8/layout/orgChart1"/>
    <dgm:cxn modelId="{6E8E17CD-FA2E-4BF7-B815-2F30C48CC0EE}" type="presParOf" srcId="{706E823C-F3C3-4969-99B6-F1165D1AA626}" destId="{740EE34F-FF45-4576-94F9-8EB7FDFA9B7D}" srcOrd="1" destOrd="0" presId="urn:microsoft.com/office/officeart/2005/8/layout/orgChart1"/>
    <dgm:cxn modelId="{3717EC60-7828-427C-A6D0-C00E0A7E339A}" type="presParOf" srcId="{CE347475-5ACF-4DBE-91DC-B29A7B7B2460}" destId="{8F340ADB-BF56-4990-84B5-1AF9AC89384F}" srcOrd="1" destOrd="0" presId="urn:microsoft.com/office/officeart/2005/8/layout/orgChart1"/>
    <dgm:cxn modelId="{7ED22BAD-E085-4F14-87CE-D196FFECE346}" type="presParOf" srcId="{CE347475-5ACF-4DBE-91DC-B29A7B7B2460}" destId="{8460B74D-F4B9-4F33-A4AD-A63B1BF3EFEE}" srcOrd="2" destOrd="0" presId="urn:microsoft.com/office/officeart/2005/8/layout/orgChart1"/>
    <dgm:cxn modelId="{E63A8B4F-E2A5-4594-9F31-3B7FBFA636B4}" type="presParOf" srcId="{3BCF91B6-3ED9-4AFE-A59F-E0690A3CE951}" destId="{764E6B01-6F39-419E-BA11-4D53C5EB5572}" srcOrd="2" destOrd="0" presId="urn:microsoft.com/office/officeart/2005/8/layout/orgChart1"/>
    <dgm:cxn modelId="{EAA6D680-97ED-4CF3-A622-5655FC073FE6}" type="presParOf" srcId="{3BCF91B6-3ED9-4AFE-A59F-E0690A3CE951}" destId="{BE27DEEE-E097-4C28-995A-E8747CAD42A9}" srcOrd="3" destOrd="0" presId="urn:microsoft.com/office/officeart/2005/8/layout/orgChart1"/>
    <dgm:cxn modelId="{52E6F548-F3A3-4F4E-AF32-0C0A12566650}" type="presParOf" srcId="{BE27DEEE-E097-4C28-995A-E8747CAD42A9}" destId="{C73CBFCE-118F-4912-887E-C8B5D3088A81}" srcOrd="0" destOrd="0" presId="urn:microsoft.com/office/officeart/2005/8/layout/orgChart1"/>
    <dgm:cxn modelId="{95AAE264-34A5-4A81-89C6-474673093486}" type="presParOf" srcId="{C73CBFCE-118F-4912-887E-C8B5D3088A81}" destId="{09946DAE-8CC7-4FFE-957D-4E5F528B1954}" srcOrd="0" destOrd="0" presId="urn:microsoft.com/office/officeart/2005/8/layout/orgChart1"/>
    <dgm:cxn modelId="{30B42AC4-BF91-43B2-9B89-C824ED1DA8AA}" type="presParOf" srcId="{C73CBFCE-118F-4912-887E-C8B5D3088A81}" destId="{A2F0F481-8F5F-4597-8662-9A5F95901BE8}" srcOrd="1" destOrd="0" presId="urn:microsoft.com/office/officeart/2005/8/layout/orgChart1"/>
    <dgm:cxn modelId="{D59AD0D6-CB56-4F49-B459-7C514A6340A7}" type="presParOf" srcId="{BE27DEEE-E097-4C28-995A-E8747CAD42A9}" destId="{7E660A47-A6AC-4C6C-A140-97F90EBEB145}" srcOrd="1" destOrd="0" presId="urn:microsoft.com/office/officeart/2005/8/layout/orgChart1"/>
    <dgm:cxn modelId="{28C9FC9F-DA78-4E25-8CD7-F1CA74C26595}" type="presParOf" srcId="{BE27DEEE-E097-4C28-995A-E8747CAD42A9}" destId="{3E1C697E-0EFB-403C-8FBB-6391FA7891A9}" srcOrd="2" destOrd="0" presId="urn:microsoft.com/office/officeart/2005/8/layout/orgChart1"/>
    <dgm:cxn modelId="{D0960BFD-A7C6-4B17-9126-D87C292E24A5}" type="presParOf" srcId="{901F916A-E089-488B-877B-CD4A4BF75120}" destId="{808AC39C-CB32-4087-8D7B-C616696ED534}" srcOrd="2" destOrd="0" presId="urn:microsoft.com/office/officeart/2005/8/layout/orgChart1"/>
    <dgm:cxn modelId="{FC683381-849E-42A5-BA2B-7CB5287C5677}" type="presParOf" srcId="{23C78692-769F-4B20-B86F-447DA9498139}" destId="{53C5F1D7-EEA7-49CE-B848-2258E78CD880}" srcOrd="2" destOrd="0" presId="urn:microsoft.com/office/officeart/2005/8/layout/orgChart1"/>
    <dgm:cxn modelId="{08852AE6-D938-4AD9-86E5-037712152F1B}" type="presParOf" srcId="{77691AC2-28CD-4DC0-B706-9D8E438C7324}" destId="{E402C3F1-4ECC-4396-BEAF-94D3841C059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02163D-9A31-4EAA-84CA-178932FCB9B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D7FDB25-5256-4064-8ECC-AF913B713CEC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en-US" altLang="ko-KR" dirty="0"/>
            <a:t>Index</a:t>
          </a:r>
          <a:endParaRPr lang="ko-KR" altLang="en-US" dirty="0"/>
        </a:p>
      </dgm:t>
    </dgm:pt>
    <dgm:pt modelId="{8DE244B9-03E3-4CEC-9CC8-2E66BE7B0003}" type="parTrans" cxnId="{728F7677-10AC-4032-97FF-65306E266E68}">
      <dgm:prSet/>
      <dgm:spPr/>
      <dgm:t>
        <a:bodyPr/>
        <a:lstStyle/>
        <a:p>
          <a:pPr latinLnBrk="1"/>
          <a:endParaRPr lang="ko-KR" altLang="en-US"/>
        </a:p>
      </dgm:t>
    </dgm:pt>
    <dgm:pt modelId="{56BD8BFC-5B6E-44AD-837D-B81679CB2D8A}" type="sibTrans" cxnId="{728F7677-10AC-4032-97FF-65306E266E68}">
      <dgm:prSet/>
      <dgm:spPr/>
      <dgm:t>
        <a:bodyPr/>
        <a:lstStyle/>
        <a:p>
          <a:pPr latinLnBrk="1"/>
          <a:endParaRPr lang="ko-KR" altLang="en-US"/>
        </a:p>
      </dgm:t>
    </dgm:pt>
    <dgm:pt modelId="{A7218E37-F3EE-4EDB-B2EC-C46711366D93}">
      <dgm:prSet phldrT="[텍스트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여행정보</a:t>
          </a:r>
        </a:p>
      </dgm:t>
    </dgm:pt>
    <dgm:pt modelId="{A7D29E52-55B1-4280-BAB4-D7227FC8755B}" type="parTrans" cxnId="{5062CA82-E72D-4722-8717-636EA1B25618}">
      <dgm:prSet/>
      <dgm:spPr/>
      <dgm:t>
        <a:bodyPr/>
        <a:lstStyle/>
        <a:p>
          <a:pPr latinLnBrk="1"/>
          <a:endParaRPr lang="ko-KR" altLang="en-US"/>
        </a:p>
      </dgm:t>
    </dgm:pt>
    <dgm:pt modelId="{3B2EE6E3-EC3B-4D47-8995-07BA5F49D0D8}" type="sibTrans" cxnId="{5062CA82-E72D-4722-8717-636EA1B25618}">
      <dgm:prSet/>
      <dgm:spPr/>
      <dgm:t>
        <a:bodyPr/>
        <a:lstStyle/>
        <a:p>
          <a:pPr latinLnBrk="1"/>
          <a:endParaRPr lang="ko-KR" altLang="en-US"/>
        </a:p>
      </dgm:t>
    </dgm:pt>
    <dgm:pt modelId="{D603EB66-FEA6-4932-8821-3F9BF413A87C}">
      <dgm:prSet phldrT="[텍스트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상품투어</a:t>
          </a:r>
          <a:endParaRPr lang="en-US" altLang="ko-KR" dirty="0">
            <a:solidFill>
              <a:schemeClr val="tx1"/>
            </a:solidFill>
          </a:endParaRPr>
        </a:p>
      </dgm:t>
    </dgm:pt>
    <dgm:pt modelId="{09FD2FFF-F333-410D-AA0B-6827D1D1610A}" type="parTrans" cxnId="{4E3088A9-16F3-4A42-80D9-4D73BC4DD831}">
      <dgm:prSet/>
      <dgm:spPr/>
      <dgm:t>
        <a:bodyPr/>
        <a:lstStyle/>
        <a:p>
          <a:pPr latinLnBrk="1"/>
          <a:endParaRPr lang="ko-KR" altLang="en-US"/>
        </a:p>
      </dgm:t>
    </dgm:pt>
    <dgm:pt modelId="{1754A621-1172-4498-8124-98D423A3670A}" type="sibTrans" cxnId="{4E3088A9-16F3-4A42-80D9-4D73BC4DD831}">
      <dgm:prSet/>
      <dgm:spPr/>
      <dgm:t>
        <a:bodyPr/>
        <a:lstStyle/>
        <a:p>
          <a:pPr latinLnBrk="1"/>
          <a:endParaRPr lang="ko-KR" altLang="en-US"/>
        </a:p>
      </dgm:t>
    </dgm:pt>
    <dgm:pt modelId="{60023093-9C67-4453-B731-B041D745BD04}">
      <dgm:prSet phldrT="[텍스트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티켓</a:t>
          </a:r>
          <a:r>
            <a:rPr lang="en-US" altLang="ko-KR" dirty="0">
              <a:solidFill>
                <a:schemeClr val="tx1"/>
              </a:solidFill>
            </a:rPr>
            <a:t>/</a:t>
          </a:r>
          <a:r>
            <a:rPr lang="ko-KR" altLang="en-US" dirty="0">
              <a:solidFill>
                <a:schemeClr val="tx1"/>
              </a:solidFill>
            </a:rPr>
            <a:t>가이드</a:t>
          </a:r>
          <a:endParaRPr lang="en-US" altLang="ko-KR" dirty="0">
            <a:solidFill>
              <a:schemeClr val="tx1"/>
            </a:solidFill>
          </a:endParaRPr>
        </a:p>
      </dgm:t>
    </dgm:pt>
    <dgm:pt modelId="{0E41D29A-B866-4F4E-B8CD-247F397CF14B}" type="parTrans" cxnId="{0339310F-C8BD-4947-AE83-F88DFCA84B3B}">
      <dgm:prSet/>
      <dgm:spPr/>
      <dgm:t>
        <a:bodyPr/>
        <a:lstStyle/>
        <a:p>
          <a:pPr latinLnBrk="1"/>
          <a:endParaRPr lang="ko-KR" altLang="en-US"/>
        </a:p>
      </dgm:t>
    </dgm:pt>
    <dgm:pt modelId="{A756E71A-5B93-474A-A7CB-8313808AA3B0}" type="sibTrans" cxnId="{0339310F-C8BD-4947-AE83-F88DFCA84B3B}">
      <dgm:prSet/>
      <dgm:spPr/>
      <dgm:t>
        <a:bodyPr/>
        <a:lstStyle/>
        <a:p>
          <a:pPr latinLnBrk="1"/>
          <a:endParaRPr lang="ko-KR" altLang="en-US"/>
        </a:p>
      </dgm:t>
    </dgm:pt>
    <dgm:pt modelId="{A78A5307-1CC4-4746-8486-D8306D66BE6C}">
      <dgm:prSet phldrT="[텍스트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회원가입</a:t>
          </a:r>
          <a:endParaRPr lang="en-US" altLang="ko-KR" dirty="0">
            <a:solidFill>
              <a:schemeClr val="tx1"/>
            </a:solidFill>
          </a:endParaRPr>
        </a:p>
      </dgm:t>
    </dgm:pt>
    <dgm:pt modelId="{C45B6260-DF18-499B-B22F-3617EC1743A1}" type="parTrans" cxnId="{722EBE2F-7FE1-4EEE-897E-CF37D2A250CA}">
      <dgm:prSet/>
      <dgm:spPr/>
      <dgm:t>
        <a:bodyPr/>
        <a:lstStyle/>
        <a:p>
          <a:pPr latinLnBrk="1"/>
          <a:endParaRPr lang="ko-KR" altLang="en-US"/>
        </a:p>
      </dgm:t>
    </dgm:pt>
    <dgm:pt modelId="{F33D9FE3-D717-4E8C-8513-A5F69DC63390}" type="sibTrans" cxnId="{722EBE2F-7FE1-4EEE-897E-CF37D2A250CA}">
      <dgm:prSet/>
      <dgm:spPr/>
      <dgm:t>
        <a:bodyPr/>
        <a:lstStyle/>
        <a:p>
          <a:pPr latinLnBrk="1"/>
          <a:endParaRPr lang="ko-KR" altLang="en-US"/>
        </a:p>
      </dgm:t>
    </dgm:pt>
    <dgm:pt modelId="{61256DF6-0B5C-4CF3-B28F-E1F549CDB646}">
      <dgm:prSet phldrT="[텍스트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고객센터</a:t>
          </a:r>
        </a:p>
      </dgm:t>
    </dgm:pt>
    <dgm:pt modelId="{B3088C85-3D6E-4791-BD87-BB83D510B85C}" type="parTrans" cxnId="{EA623082-3D90-464B-A9ED-03678CBC70B8}">
      <dgm:prSet/>
      <dgm:spPr/>
      <dgm:t>
        <a:bodyPr/>
        <a:lstStyle/>
        <a:p>
          <a:pPr latinLnBrk="1"/>
          <a:endParaRPr lang="ko-KR" altLang="en-US"/>
        </a:p>
      </dgm:t>
    </dgm:pt>
    <dgm:pt modelId="{C8BF5A8F-2EAF-4681-8E8A-3C2D1A72F8BC}" type="sibTrans" cxnId="{EA623082-3D90-464B-A9ED-03678CBC70B8}">
      <dgm:prSet/>
      <dgm:spPr/>
      <dgm:t>
        <a:bodyPr/>
        <a:lstStyle/>
        <a:p>
          <a:pPr latinLnBrk="1"/>
          <a:endParaRPr lang="ko-KR" altLang="en-US"/>
        </a:p>
      </dgm:t>
    </dgm:pt>
    <dgm:pt modelId="{E6A8D531-0962-4121-8B49-712BC902BFA5}">
      <dgm:prSet phldrT="[텍스트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국내</a:t>
          </a:r>
        </a:p>
      </dgm:t>
    </dgm:pt>
    <dgm:pt modelId="{7BEB396D-14E1-4F6E-A471-B71055A2E175}" type="parTrans" cxnId="{29052AF9-9B52-44E8-8663-E80A9F98BC61}">
      <dgm:prSet/>
      <dgm:spPr/>
      <dgm:t>
        <a:bodyPr/>
        <a:lstStyle/>
        <a:p>
          <a:pPr latinLnBrk="1"/>
          <a:endParaRPr lang="ko-KR" altLang="en-US"/>
        </a:p>
      </dgm:t>
    </dgm:pt>
    <dgm:pt modelId="{E32DAB6E-CF99-4DCE-93D0-D314A881D87A}" type="sibTrans" cxnId="{29052AF9-9B52-44E8-8663-E80A9F98BC61}">
      <dgm:prSet/>
      <dgm:spPr/>
      <dgm:t>
        <a:bodyPr/>
        <a:lstStyle/>
        <a:p>
          <a:pPr latinLnBrk="1"/>
          <a:endParaRPr lang="ko-KR" altLang="en-US"/>
        </a:p>
      </dgm:t>
    </dgm:pt>
    <dgm:pt modelId="{BFDA37CF-462E-4EA2-A6DC-73884AC77BB2}">
      <dgm:prSet phldrT="[텍스트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구외</a:t>
          </a:r>
        </a:p>
      </dgm:t>
    </dgm:pt>
    <dgm:pt modelId="{60AE7D72-06D0-44EC-A765-008C908B07CD}" type="parTrans" cxnId="{E14AD713-F70B-4F96-8702-EBA5EFDE9CC2}">
      <dgm:prSet/>
      <dgm:spPr/>
      <dgm:t>
        <a:bodyPr/>
        <a:lstStyle/>
        <a:p>
          <a:pPr latinLnBrk="1"/>
          <a:endParaRPr lang="ko-KR" altLang="en-US"/>
        </a:p>
      </dgm:t>
    </dgm:pt>
    <dgm:pt modelId="{EBE3D57E-CA65-42EC-987A-F023891565BC}" type="sibTrans" cxnId="{E14AD713-F70B-4F96-8702-EBA5EFDE9CC2}">
      <dgm:prSet/>
      <dgm:spPr/>
      <dgm:t>
        <a:bodyPr/>
        <a:lstStyle/>
        <a:p>
          <a:pPr latinLnBrk="1"/>
          <a:endParaRPr lang="ko-KR" altLang="en-US"/>
        </a:p>
      </dgm:t>
    </dgm:pt>
    <dgm:pt modelId="{46B2763A-D88D-4134-815D-A26C06D66C38}">
      <dgm:prSet phldrT="[텍스트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공지사항</a:t>
          </a:r>
        </a:p>
      </dgm:t>
    </dgm:pt>
    <dgm:pt modelId="{17FEBB38-0C1E-4805-8674-69517C116F28}" type="parTrans" cxnId="{7856BB2F-E6BA-49E9-BB71-0B58853F5CA5}">
      <dgm:prSet/>
      <dgm:spPr/>
      <dgm:t>
        <a:bodyPr/>
        <a:lstStyle/>
        <a:p>
          <a:pPr latinLnBrk="1"/>
          <a:endParaRPr lang="ko-KR" altLang="en-US"/>
        </a:p>
      </dgm:t>
    </dgm:pt>
    <dgm:pt modelId="{59B4F40A-66EA-48A2-8216-48103C24B477}" type="sibTrans" cxnId="{7856BB2F-E6BA-49E9-BB71-0B58853F5CA5}">
      <dgm:prSet/>
      <dgm:spPr/>
      <dgm:t>
        <a:bodyPr/>
        <a:lstStyle/>
        <a:p>
          <a:pPr latinLnBrk="1"/>
          <a:endParaRPr lang="ko-KR" altLang="en-US"/>
        </a:p>
      </dgm:t>
    </dgm:pt>
    <dgm:pt modelId="{A7309CAC-BCB5-4C48-8759-DF652820AB24}">
      <dgm:prSet phldrT="[텍스트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dirty="0">
              <a:solidFill>
                <a:schemeClr val="tx1"/>
              </a:solidFill>
            </a:rPr>
            <a:t>FAQ</a:t>
          </a:r>
          <a:endParaRPr lang="ko-KR" altLang="en-US" dirty="0">
            <a:solidFill>
              <a:schemeClr val="tx1"/>
            </a:solidFill>
          </a:endParaRPr>
        </a:p>
      </dgm:t>
    </dgm:pt>
    <dgm:pt modelId="{A2FEDF3B-C6A2-430F-AD63-E4ADBFCBB390}" type="parTrans" cxnId="{0594D680-89EB-4D51-A85E-CBBAB94D1F14}">
      <dgm:prSet/>
      <dgm:spPr/>
      <dgm:t>
        <a:bodyPr/>
        <a:lstStyle/>
        <a:p>
          <a:pPr latinLnBrk="1"/>
          <a:endParaRPr lang="ko-KR" altLang="en-US"/>
        </a:p>
      </dgm:t>
    </dgm:pt>
    <dgm:pt modelId="{AD2840D7-B221-4733-BA03-C8169D5E86BD}" type="sibTrans" cxnId="{0594D680-89EB-4D51-A85E-CBBAB94D1F14}">
      <dgm:prSet/>
      <dgm:spPr/>
      <dgm:t>
        <a:bodyPr/>
        <a:lstStyle/>
        <a:p>
          <a:pPr latinLnBrk="1"/>
          <a:endParaRPr lang="ko-KR" altLang="en-US"/>
        </a:p>
      </dgm:t>
    </dgm:pt>
    <dgm:pt modelId="{5ED1AA4B-D170-4E76-9A9F-DC25CA919C69}">
      <dgm:prSet phldrT="[텍스트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프로그램 소개</a:t>
          </a:r>
          <a:endParaRPr lang="en-US" altLang="ko-KR" dirty="0">
            <a:solidFill>
              <a:schemeClr val="tx1"/>
            </a:solidFill>
          </a:endParaRPr>
        </a:p>
      </dgm:t>
    </dgm:pt>
    <dgm:pt modelId="{FF5F6AA8-5AAA-4025-BB48-EAAF3B9C5ABD}" type="parTrans" cxnId="{89C5F6AF-0967-49B2-869D-2F5BADFF5E1A}">
      <dgm:prSet/>
      <dgm:spPr/>
      <dgm:t>
        <a:bodyPr/>
        <a:lstStyle/>
        <a:p>
          <a:pPr latinLnBrk="1"/>
          <a:endParaRPr lang="ko-KR" altLang="en-US"/>
        </a:p>
      </dgm:t>
    </dgm:pt>
    <dgm:pt modelId="{3AEA5F94-FD38-4346-A7AD-F22EA068A288}" type="sibTrans" cxnId="{89C5F6AF-0967-49B2-869D-2F5BADFF5E1A}">
      <dgm:prSet/>
      <dgm:spPr/>
      <dgm:t>
        <a:bodyPr/>
        <a:lstStyle/>
        <a:p>
          <a:pPr latinLnBrk="1"/>
          <a:endParaRPr lang="ko-KR" altLang="en-US"/>
        </a:p>
      </dgm:t>
    </dgm:pt>
    <dgm:pt modelId="{8C7A7121-6D5F-41CB-81F6-389202B2A472}">
      <dgm:prSet phldrT="[텍스트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여행자료</a:t>
          </a:r>
          <a:endParaRPr lang="en-US" altLang="ko-KR" dirty="0">
            <a:solidFill>
              <a:schemeClr val="tx1"/>
            </a:solidFill>
          </a:endParaRPr>
        </a:p>
      </dgm:t>
    </dgm:pt>
    <dgm:pt modelId="{31609886-7CEC-4171-B5E8-E5E92EB34573}" type="parTrans" cxnId="{101D089E-500E-469C-A4AA-7478F8065597}">
      <dgm:prSet/>
      <dgm:spPr/>
      <dgm:t>
        <a:bodyPr/>
        <a:lstStyle/>
        <a:p>
          <a:pPr latinLnBrk="1"/>
          <a:endParaRPr lang="ko-KR" altLang="en-US"/>
        </a:p>
      </dgm:t>
    </dgm:pt>
    <dgm:pt modelId="{F4B40B58-B2C4-4F5E-92FA-7DCA788676C4}" type="sibTrans" cxnId="{101D089E-500E-469C-A4AA-7478F8065597}">
      <dgm:prSet/>
      <dgm:spPr/>
      <dgm:t>
        <a:bodyPr/>
        <a:lstStyle/>
        <a:p>
          <a:pPr latinLnBrk="1"/>
          <a:endParaRPr lang="ko-KR" altLang="en-US"/>
        </a:p>
      </dgm:t>
    </dgm:pt>
    <dgm:pt modelId="{1EE5B3D5-29CC-41F2-8C0F-C3B883241A2F}">
      <dgm:prSet phldrT="[텍스트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항공</a:t>
          </a:r>
          <a:endParaRPr lang="en-US" altLang="ko-KR" dirty="0">
            <a:solidFill>
              <a:schemeClr val="tx1"/>
            </a:solidFill>
          </a:endParaRPr>
        </a:p>
      </dgm:t>
    </dgm:pt>
    <dgm:pt modelId="{EC91714F-524B-42CA-B8A0-B231948656C9}" type="parTrans" cxnId="{4EFA82F6-AC13-4C37-84DA-0C40361C6395}">
      <dgm:prSet/>
      <dgm:spPr/>
      <dgm:t>
        <a:bodyPr/>
        <a:lstStyle/>
        <a:p>
          <a:pPr latinLnBrk="1"/>
          <a:endParaRPr lang="ko-KR" altLang="en-US"/>
        </a:p>
      </dgm:t>
    </dgm:pt>
    <dgm:pt modelId="{3645D0CC-5BF0-4195-91FC-EFDDE61D4C1D}" type="sibTrans" cxnId="{4EFA82F6-AC13-4C37-84DA-0C40361C6395}">
      <dgm:prSet/>
      <dgm:spPr/>
      <dgm:t>
        <a:bodyPr/>
        <a:lstStyle/>
        <a:p>
          <a:pPr latinLnBrk="1"/>
          <a:endParaRPr lang="ko-KR" altLang="en-US"/>
        </a:p>
      </dgm:t>
    </dgm:pt>
    <dgm:pt modelId="{F7087383-2E37-4D52-8FB5-337F70C844FE}">
      <dgm:prSet phldrT="[텍스트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호텔</a:t>
          </a:r>
          <a:endParaRPr lang="en-US" altLang="ko-KR" dirty="0">
            <a:solidFill>
              <a:schemeClr val="tx1"/>
            </a:solidFill>
          </a:endParaRPr>
        </a:p>
      </dgm:t>
    </dgm:pt>
    <dgm:pt modelId="{04702665-3321-4601-AEC2-A833F6E7F2F2}" type="parTrans" cxnId="{00BCF6F1-E3EA-4032-8636-288A2D22347C}">
      <dgm:prSet/>
      <dgm:spPr/>
      <dgm:t>
        <a:bodyPr/>
        <a:lstStyle/>
        <a:p>
          <a:pPr latinLnBrk="1"/>
          <a:endParaRPr lang="ko-KR" altLang="en-US"/>
        </a:p>
      </dgm:t>
    </dgm:pt>
    <dgm:pt modelId="{043D557F-DDB7-461E-8808-C634AC8E6F99}" type="sibTrans" cxnId="{00BCF6F1-E3EA-4032-8636-288A2D22347C}">
      <dgm:prSet/>
      <dgm:spPr/>
      <dgm:t>
        <a:bodyPr/>
        <a:lstStyle/>
        <a:p>
          <a:pPr latinLnBrk="1"/>
          <a:endParaRPr lang="ko-KR" altLang="en-US"/>
        </a:p>
      </dgm:t>
    </dgm:pt>
    <dgm:pt modelId="{98A120AD-0821-4BA9-8DFA-D90091549AF3}">
      <dgm:prSet phldrT="[텍스트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로그인</a:t>
          </a:r>
        </a:p>
      </dgm:t>
    </dgm:pt>
    <dgm:pt modelId="{C85ECFC7-F021-4EA4-A705-69D9B3532AB6}" type="parTrans" cxnId="{9716D704-8C92-41F9-8164-A984DE7EFD78}">
      <dgm:prSet/>
      <dgm:spPr/>
      <dgm:t>
        <a:bodyPr/>
        <a:lstStyle/>
        <a:p>
          <a:pPr latinLnBrk="1"/>
          <a:endParaRPr lang="ko-KR" altLang="en-US"/>
        </a:p>
      </dgm:t>
    </dgm:pt>
    <dgm:pt modelId="{E73428DF-79E5-4CAE-8880-827D39A2FBFC}" type="sibTrans" cxnId="{9716D704-8C92-41F9-8164-A984DE7EFD78}">
      <dgm:prSet/>
      <dgm:spPr/>
      <dgm:t>
        <a:bodyPr/>
        <a:lstStyle/>
        <a:p>
          <a:pPr latinLnBrk="1"/>
          <a:endParaRPr lang="ko-KR" altLang="en-US"/>
        </a:p>
      </dgm:t>
    </dgm:pt>
    <dgm:pt modelId="{088E84CA-0E9F-456E-A76A-21E1F62E99AD}" type="pres">
      <dgm:prSet presAssocID="{0B02163D-9A31-4EAA-84CA-178932FCB9B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691AC2-28CD-4DC0-B706-9D8E438C7324}" type="pres">
      <dgm:prSet presAssocID="{6D7FDB25-5256-4064-8ECC-AF913B713CEC}" presName="hierRoot1" presStyleCnt="0">
        <dgm:presLayoutVars>
          <dgm:hierBranch val="init"/>
        </dgm:presLayoutVars>
      </dgm:prSet>
      <dgm:spPr/>
    </dgm:pt>
    <dgm:pt modelId="{B855BFA0-1F06-4EF9-AB3E-25185E83E312}" type="pres">
      <dgm:prSet presAssocID="{6D7FDB25-5256-4064-8ECC-AF913B713CEC}" presName="rootComposite1" presStyleCnt="0"/>
      <dgm:spPr/>
    </dgm:pt>
    <dgm:pt modelId="{7D2C0152-8A13-45C2-8E3B-7A8BABD3096A}" type="pres">
      <dgm:prSet presAssocID="{6D7FDB25-5256-4064-8ECC-AF913B713CEC}" presName="rootText1" presStyleLbl="node0" presStyleIdx="0" presStyleCnt="1" custScaleX="103698" custLinFactNeighborX="15223" custLinFactNeighborY="16126">
        <dgm:presLayoutVars>
          <dgm:chPref val="3"/>
        </dgm:presLayoutVars>
      </dgm:prSet>
      <dgm:spPr/>
    </dgm:pt>
    <dgm:pt modelId="{4F858969-7C85-4153-BB11-9F0BC3ED6128}" type="pres">
      <dgm:prSet presAssocID="{6D7FDB25-5256-4064-8ECC-AF913B713CEC}" presName="rootConnector1" presStyleLbl="node1" presStyleIdx="0" presStyleCnt="0"/>
      <dgm:spPr/>
    </dgm:pt>
    <dgm:pt modelId="{B7A20FE8-BBF6-40CD-8DAD-C169EC650C42}" type="pres">
      <dgm:prSet presAssocID="{6D7FDB25-5256-4064-8ECC-AF913B713CEC}" presName="hierChild2" presStyleCnt="0"/>
      <dgm:spPr/>
    </dgm:pt>
    <dgm:pt modelId="{EB62EAB4-0733-4D5A-82E8-28A0BB67EA37}" type="pres">
      <dgm:prSet presAssocID="{C85ECFC7-F021-4EA4-A705-69D9B3532AB6}" presName="Name37" presStyleLbl="parChTrans1D2" presStyleIdx="0" presStyleCnt="1"/>
      <dgm:spPr/>
    </dgm:pt>
    <dgm:pt modelId="{23C78692-769F-4B20-B86F-447DA9498139}" type="pres">
      <dgm:prSet presAssocID="{98A120AD-0821-4BA9-8DFA-D90091549AF3}" presName="hierRoot2" presStyleCnt="0">
        <dgm:presLayoutVars>
          <dgm:hierBranch val="init"/>
        </dgm:presLayoutVars>
      </dgm:prSet>
      <dgm:spPr/>
    </dgm:pt>
    <dgm:pt modelId="{750E6CF4-8998-45C3-B3F8-727EAF42BD40}" type="pres">
      <dgm:prSet presAssocID="{98A120AD-0821-4BA9-8DFA-D90091549AF3}" presName="rootComposite" presStyleCnt="0"/>
      <dgm:spPr/>
    </dgm:pt>
    <dgm:pt modelId="{F3E95139-3B3E-4F80-BFB9-A295131C3A10}" type="pres">
      <dgm:prSet presAssocID="{98A120AD-0821-4BA9-8DFA-D90091549AF3}" presName="rootText" presStyleLbl="node2" presStyleIdx="0" presStyleCnt="1" custLinFactNeighborX="13408" custLinFactNeighborY="-7488">
        <dgm:presLayoutVars>
          <dgm:chPref val="3"/>
        </dgm:presLayoutVars>
      </dgm:prSet>
      <dgm:spPr/>
    </dgm:pt>
    <dgm:pt modelId="{69F9DCCD-A4D8-42D7-B0FB-B4F526BD5AA3}" type="pres">
      <dgm:prSet presAssocID="{98A120AD-0821-4BA9-8DFA-D90091549AF3}" presName="rootConnector" presStyleLbl="node2" presStyleIdx="0" presStyleCnt="1"/>
      <dgm:spPr/>
    </dgm:pt>
    <dgm:pt modelId="{D58D70C0-D7D9-43BF-ABD4-86F419028BF7}" type="pres">
      <dgm:prSet presAssocID="{98A120AD-0821-4BA9-8DFA-D90091549AF3}" presName="hierChild4" presStyleCnt="0"/>
      <dgm:spPr/>
    </dgm:pt>
    <dgm:pt modelId="{A94D2F54-2D78-4D99-A375-5526F8BFA461}" type="pres">
      <dgm:prSet presAssocID="{A7D29E52-55B1-4280-BAB4-D7227FC8755B}" presName="Name37" presStyleLbl="parChTrans1D3" presStyleIdx="0" presStyleCnt="5"/>
      <dgm:spPr/>
    </dgm:pt>
    <dgm:pt modelId="{19CBD9BA-1B6F-48CB-ABCA-DF50B222EAC4}" type="pres">
      <dgm:prSet presAssocID="{A7218E37-F3EE-4EDB-B2EC-C46711366D93}" presName="hierRoot2" presStyleCnt="0">
        <dgm:presLayoutVars>
          <dgm:hierBranch val="init"/>
        </dgm:presLayoutVars>
      </dgm:prSet>
      <dgm:spPr/>
    </dgm:pt>
    <dgm:pt modelId="{32FBCFC6-50E6-43AA-BB42-2F3F4E712B74}" type="pres">
      <dgm:prSet presAssocID="{A7218E37-F3EE-4EDB-B2EC-C46711366D93}" presName="rootComposite" presStyleCnt="0"/>
      <dgm:spPr/>
    </dgm:pt>
    <dgm:pt modelId="{9A75258C-84D0-45AB-8415-12BDC632F9CC}" type="pres">
      <dgm:prSet presAssocID="{A7218E37-F3EE-4EDB-B2EC-C46711366D93}" presName="rootText" presStyleLbl="node3" presStyleIdx="0" presStyleCnt="5">
        <dgm:presLayoutVars>
          <dgm:chPref val="3"/>
        </dgm:presLayoutVars>
      </dgm:prSet>
      <dgm:spPr/>
    </dgm:pt>
    <dgm:pt modelId="{5067F04C-89AA-45C8-8039-1B877CBF7BE1}" type="pres">
      <dgm:prSet presAssocID="{A7218E37-F3EE-4EDB-B2EC-C46711366D93}" presName="rootConnector" presStyleLbl="node3" presStyleIdx="0" presStyleCnt="5"/>
      <dgm:spPr/>
    </dgm:pt>
    <dgm:pt modelId="{D07077CC-7478-4086-A307-983FD4FCAB91}" type="pres">
      <dgm:prSet presAssocID="{A7218E37-F3EE-4EDB-B2EC-C46711366D93}" presName="hierChild4" presStyleCnt="0"/>
      <dgm:spPr/>
    </dgm:pt>
    <dgm:pt modelId="{1C0A33FD-73DE-422D-9159-343F1C7C97C4}" type="pres">
      <dgm:prSet presAssocID="{7BEB396D-14E1-4F6E-A471-B71055A2E175}" presName="Name37" presStyleLbl="parChTrans1D4" presStyleIdx="0" presStyleCnt="8"/>
      <dgm:spPr/>
    </dgm:pt>
    <dgm:pt modelId="{6094F009-73D2-4138-B5C9-4A2FE9D5F4E7}" type="pres">
      <dgm:prSet presAssocID="{E6A8D531-0962-4121-8B49-712BC902BFA5}" presName="hierRoot2" presStyleCnt="0">
        <dgm:presLayoutVars>
          <dgm:hierBranch val="init"/>
        </dgm:presLayoutVars>
      </dgm:prSet>
      <dgm:spPr/>
    </dgm:pt>
    <dgm:pt modelId="{5BE1B007-5DCC-46AA-A290-DE3C5879B205}" type="pres">
      <dgm:prSet presAssocID="{E6A8D531-0962-4121-8B49-712BC902BFA5}" presName="rootComposite" presStyleCnt="0"/>
      <dgm:spPr/>
    </dgm:pt>
    <dgm:pt modelId="{A7D85D02-5EAE-4A5A-9C8B-57013683AA7D}" type="pres">
      <dgm:prSet presAssocID="{E6A8D531-0962-4121-8B49-712BC902BFA5}" presName="rootText" presStyleLbl="node4" presStyleIdx="0" presStyleCnt="8">
        <dgm:presLayoutVars>
          <dgm:chPref val="3"/>
        </dgm:presLayoutVars>
      </dgm:prSet>
      <dgm:spPr/>
    </dgm:pt>
    <dgm:pt modelId="{E770CA27-2019-45AF-BD21-792197420B27}" type="pres">
      <dgm:prSet presAssocID="{E6A8D531-0962-4121-8B49-712BC902BFA5}" presName="rootConnector" presStyleLbl="node4" presStyleIdx="0" presStyleCnt="8"/>
      <dgm:spPr/>
    </dgm:pt>
    <dgm:pt modelId="{719FB561-DF43-4953-ACAD-B80C7B6D1A47}" type="pres">
      <dgm:prSet presAssocID="{E6A8D531-0962-4121-8B49-712BC902BFA5}" presName="hierChild4" presStyleCnt="0"/>
      <dgm:spPr/>
    </dgm:pt>
    <dgm:pt modelId="{58ABC3F7-BC33-4AA6-B04D-ED00C45F945B}" type="pres">
      <dgm:prSet presAssocID="{E6A8D531-0962-4121-8B49-712BC902BFA5}" presName="hierChild5" presStyleCnt="0"/>
      <dgm:spPr/>
    </dgm:pt>
    <dgm:pt modelId="{9D6F95F6-0E84-4118-9932-77B540509396}" type="pres">
      <dgm:prSet presAssocID="{60AE7D72-06D0-44EC-A765-008C908B07CD}" presName="Name37" presStyleLbl="parChTrans1D4" presStyleIdx="1" presStyleCnt="8"/>
      <dgm:spPr/>
    </dgm:pt>
    <dgm:pt modelId="{1C9347D6-F00A-4279-8824-89D62B16A030}" type="pres">
      <dgm:prSet presAssocID="{BFDA37CF-462E-4EA2-A6DC-73884AC77BB2}" presName="hierRoot2" presStyleCnt="0">
        <dgm:presLayoutVars>
          <dgm:hierBranch val="init"/>
        </dgm:presLayoutVars>
      </dgm:prSet>
      <dgm:spPr/>
    </dgm:pt>
    <dgm:pt modelId="{FC5A36F8-8EB9-4996-BAF5-6372ACE669C3}" type="pres">
      <dgm:prSet presAssocID="{BFDA37CF-462E-4EA2-A6DC-73884AC77BB2}" presName="rootComposite" presStyleCnt="0"/>
      <dgm:spPr/>
    </dgm:pt>
    <dgm:pt modelId="{7D014B06-DCA1-4B3F-ACF5-35F8001A97CE}" type="pres">
      <dgm:prSet presAssocID="{BFDA37CF-462E-4EA2-A6DC-73884AC77BB2}" presName="rootText" presStyleLbl="node4" presStyleIdx="1" presStyleCnt="8">
        <dgm:presLayoutVars>
          <dgm:chPref val="3"/>
        </dgm:presLayoutVars>
      </dgm:prSet>
      <dgm:spPr/>
    </dgm:pt>
    <dgm:pt modelId="{EAEBD334-E2EC-4FA2-A70A-DE1BFAC01754}" type="pres">
      <dgm:prSet presAssocID="{BFDA37CF-462E-4EA2-A6DC-73884AC77BB2}" presName="rootConnector" presStyleLbl="node4" presStyleIdx="1" presStyleCnt="8"/>
      <dgm:spPr/>
    </dgm:pt>
    <dgm:pt modelId="{44A25534-0632-43ED-B0CD-BCF394E9D845}" type="pres">
      <dgm:prSet presAssocID="{BFDA37CF-462E-4EA2-A6DC-73884AC77BB2}" presName="hierChild4" presStyleCnt="0"/>
      <dgm:spPr/>
    </dgm:pt>
    <dgm:pt modelId="{A7280D9F-21AF-4A5D-A478-E84F42D3D8B5}" type="pres">
      <dgm:prSet presAssocID="{BFDA37CF-462E-4EA2-A6DC-73884AC77BB2}" presName="hierChild5" presStyleCnt="0"/>
      <dgm:spPr/>
    </dgm:pt>
    <dgm:pt modelId="{8B7F3882-F86E-4550-A734-A5A036DBFCE0}" type="pres">
      <dgm:prSet presAssocID="{A7218E37-F3EE-4EDB-B2EC-C46711366D93}" presName="hierChild5" presStyleCnt="0"/>
      <dgm:spPr/>
    </dgm:pt>
    <dgm:pt modelId="{2B9B8BEE-4BBD-49AD-9D80-D8BEBDC3ED49}" type="pres">
      <dgm:prSet presAssocID="{B3088C85-3D6E-4791-BD87-BB83D510B85C}" presName="Name37" presStyleLbl="parChTrans1D3" presStyleIdx="1" presStyleCnt="5"/>
      <dgm:spPr/>
    </dgm:pt>
    <dgm:pt modelId="{72BB2C1D-4AF6-4E1A-AED9-11E68CF4CD73}" type="pres">
      <dgm:prSet presAssocID="{61256DF6-0B5C-4CF3-B28F-E1F549CDB646}" presName="hierRoot2" presStyleCnt="0">
        <dgm:presLayoutVars>
          <dgm:hierBranch val="init"/>
        </dgm:presLayoutVars>
      </dgm:prSet>
      <dgm:spPr/>
    </dgm:pt>
    <dgm:pt modelId="{1C547F46-28D1-408F-AC53-DE3A6872F085}" type="pres">
      <dgm:prSet presAssocID="{61256DF6-0B5C-4CF3-B28F-E1F549CDB646}" presName="rootComposite" presStyleCnt="0"/>
      <dgm:spPr/>
    </dgm:pt>
    <dgm:pt modelId="{562AB458-1776-4986-862A-0DBFF1FE1292}" type="pres">
      <dgm:prSet presAssocID="{61256DF6-0B5C-4CF3-B28F-E1F549CDB646}" presName="rootText" presStyleLbl="node3" presStyleIdx="1" presStyleCnt="5">
        <dgm:presLayoutVars>
          <dgm:chPref val="3"/>
        </dgm:presLayoutVars>
      </dgm:prSet>
      <dgm:spPr/>
    </dgm:pt>
    <dgm:pt modelId="{05E753E4-1B00-40C9-A964-FB144F9572F1}" type="pres">
      <dgm:prSet presAssocID="{61256DF6-0B5C-4CF3-B28F-E1F549CDB646}" presName="rootConnector" presStyleLbl="node3" presStyleIdx="1" presStyleCnt="5"/>
      <dgm:spPr/>
    </dgm:pt>
    <dgm:pt modelId="{E62A35E0-E2D8-44FA-A8D8-4C049F91790A}" type="pres">
      <dgm:prSet presAssocID="{61256DF6-0B5C-4CF3-B28F-E1F549CDB646}" presName="hierChild4" presStyleCnt="0"/>
      <dgm:spPr/>
    </dgm:pt>
    <dgm:pt modelId="{57C38A82-CD38-49C4-971B-C334FB9E1E36}" type="pres">
      <dgm:prSet presAssocID="{17FEBB38-0C1E-4805-8674-69517C116F28}" presName="Name37" presStyleLbl="parChTrans1D4" presStyleIdx="2" presStyleCnt="8"/>
      <dgm:spPr/>
    </dgm:pt>
    <dgm:pt modelId="{BA5421F9-58DF-4C84-9C62-27A68CB35A53}" type="pres">
      <dgm:prSet presAssocID="{46B2763A-D88D-4134-815D-A26C06D66C38}" presName="hierRoot2" presStyleCnt="0">
        <dgm:presLayoutVars>
          <dgm:hierBranch val="init"/>
        </dgm:presLayoutVars>
      </dgm:prSet>
      <dgm:spPr/>
    </dgm:pt>
    <dgm:pt modelId="{E2E3910C-48D1-473C-A88E-F4480EB7292F}" type="pres">
      <dgm:prSet presAssocID="{46B2763A-D88D-4134-815D-A26C06D66C38}" presName="rootComposite" presStyleCnt="0"/>
      <dgm:spPr/>
    </dgm:pt>
    <dgm:pt modelId="{F6C54284-5AC3-4F74-A29F-E0A0430E131E}" type="pres">
      <dgm:prSet presAssocID="{46B2763A-D88D-4134-815D-A26C06D66C38}" presName="rootText" presStyleLbl="node4" presStyleIdx="2" presStyleCnt="8">
        <dgm:presLayoutVars>
          <dgm:chPref val="3"/>
        </dgm:presLayoutVars>
      </dgm:prSet>
      <dgm:spPr/>
    </dgm:pt>
    <dgm:pt modelId="{52D81F1C-2C23-451F-B0C3-EC374B9531F0}" type="pres">
      <dgm:prSet presAssocID="{46B2763A-D88D-4134-815D-A26C06D66C38}" presName="rootConnector" presStyleLbl="node4" presStyleIdx="2" presStyleCnt="8"/>
      <dgm:spPr/>
    </dgm:pt>
    <dgm:pt modelId="{5F837A19-5D6C-4D0A-A698-5B57F273F313}" type="pres">
      <dgm:prSet presAssocID="{46B2763A-D88D-4134-815D-A26C06D66C38}" presName="hierChild4" presStyleCnt="0"/>
      <dgm:spPr/>
    </dgm:pt>
    <dgm:pt modelId="{728D2376-5EFE-4A45-A0D2-3E86690A2913}" type="pres">
      <dgm:prSet presAssocID="{46B2763A-D88D-4134-815D-A26C06D66C38}" presName="hierChild5" presStyleCnt="0"/>
      <dgm:spPr/>
    </dgm:pt>
    <dgm:pt modelId="{98843637-1010-4C27-90AA-D4EEBB376021}" type="pres">
      <dgm:prSet presAssocID="{A2FEDF3B-C6A2-430F-AD63-E4ADBFCBB390}" presName="Name37" presStyleLbl="parChTrans1D4" presStyleIdx="3" presStyleCnt="8"/>
      <dgm:spPr/>
    </dgm:pt>
    <dgm:pt modelId="{34C68ED1-B58A-466B-A3D7-CF68E15C1EDA}" type="pres">
      <dgm:prSet presAssocID="{A7309CAC-BCB5-4C48-8759-DF652820AB24}" presName="hierRoot2" presStyleCnt="0">
        <dgm:presLayoutVars>
          <dgm:hierBranch val="init"/>
        </dgm:presLayoutVars>
      </dgm:prSet>
      <dgm:spPr/>
    </dgm:pt>
    <dgm:pt modelId="{74618009-397D-4D90-BEF5-CF852F36D700}" type="pres">
      <dgm:prSet presAssocID="{A7309CAC-BCB5-4C48-8759-DF652820AB24}" presName="rootComposite" presStyleCnt="0"/>
      <dgm:spPr/>
    </dgm:pt>
    <dgm:pt modelId="{8B7B674C-8DA0-4799-B0CA-7CC0F3FD77EF}" type="pres">
      <dgm:prSet presAssocID="{A7309CAC-BCB5-4C48-8759-DF652820AB24}" presName="rootText" presStyleLbl="node4" presStyleIdx="3" presStyleCnt="8">
        <dgm:presLayoutVars>
          <dgm:chPref val="3"/>
        </dgm:presLayoutVars>
      </dgm:prSet>
      <dgm:spPr/>
    </dgm:pt>
    <dgm:pt modelId="{7907598E-BDF5-4597-9BBF-F39E659A0CED}" type="pres">
      <dgm:prSet presAssocID="{A7309CAC-BCB5-4C48-8759-DF652820AB24}" presName="rootConnector" presStyleLbl="node4" presStyleIdx="3" presStyleCnt="8"/>
      <dgm:spPr/>
    </dgm:pt>
    <dgm:pt modelId="{0278565D-A22F-476A-8FDB-F179C43B674B}" type="pres">
      <dgm:prSet presAssocID="{A7309CAC-BCB5-4C48-8759-DF652820AB24}" presName="hierChild4" presStyleCnt="0"/>
      <dgm:spPr/>
    </dgm:pt>
    <dgm:pt modelId="{5C8144CA-FAE2-49E0-B98E-A86832385A95}" type="pres">
      <dgm:prSet presAssocID="{A7309CAC-BCB5-4C48-8759-DF652820AB24}" presName="hierChild5" presStyleCnt="0"/>
      <dgm:spPr/>
    </dgm:pt>
    <dgm:pt modelId="{6814E2D1-499B-4E2E-8795-2BE7C93E310F}" type="pres">
      <dgm:prSet presAssocID="{61256DF6-0B5C-4CF3-B28F-E1F549CDB646}" presName="hierChild5" presStyleCnt="0"/>
      <dgm:spPr/>
    </dgm:pt>
    <dgm:pt modelId="{43668622-A2FF-417E-B50E-C3C8669D654A}" type="pres">
      <dgm:prSet presAssocID="{09FD2FFF-F333-410D-AA0B-6827D1D1610A}" presName="Name37" presStyleLbl="parChTrans1D3" presStyleIdx="2" presStyleCnt="5"/>
      <dgm:spPr/>
    </dgm:pt>
    <dgm:pt modelId="{4C402A2E-C0B9-42A5-9499-357108E5BEF1}" type="pres">
      <dgm:prSet presAssocID="{D603EB66-FEA6-4932-8821-3F9BF413A87C}" presName="hierRoot2" presStyleCnt="0">
        <dgm:presLayoutVars>
          <dgm:hierBranch val="init"/>
        </dgm:presLayoutVars>
      </dgm:prSet>
      <dgm:spPr/>
    </dgm:pt>
    <dgm:pt modelId="{71A51E05-FABF-47A3-A9F9-EDD92BD75F9D}" type="pres">
      <dgm:prSet presAssocID="{D603EB66-FEA6-4932-8821-3F9BF413A87C}" presName="rootComposite" presStyleCnt="0"/>
      <dgm:spPr/>
    </dgm:pt>
    <dgm:pt modelId="{E6EFC300-FEE9-4933-A951-A18C17FD8D34}" type="pres">
      <dgm:prSet presAssocID="{D603EB66-FEA6-4932-8821-3F9BF413A87C}" presName="rootText" presStyleLbl="node3" presStyleIdx="2" presStyleCnt="5">
        <dgm:presLayoutVars>
          <dgm:chPref val="3"/>
        </dgm:presLayoutVars>
      </dgm:prSet>
      <dgm:spPr/>
    </dgm:pt>
    <dgm:pt modelId="{92B47ED5-8983-4712-9FF7-9D93A88F9907}" type="pres">
      <dgm:prSet presAssocID="{D603EB66-FEA6-4932-8821-3F9BF413A87C}" presName="rootConnector" presStyleLbl="node3" presStyleIdx="2" presStyleCnt="5"/>
      <dgm:spPr/>
    </dgm:pt>
    <dgm:pt modelId="{92A55D94-A005-450F-9D4C-496FCBE18A59}" type="pres">
      <dgm:prSet presAssocID="{D603EB66-FEA6-4932-8821-3F9BF413A87C}" presName="hierChild4" presStyleCnt="0"/>
      <dgm:spPr/>
    </dgm:pt>
    <dgm:pt modelId="{99C79459-42E1-404C-B0AF-35DDFFB3ACC8}" type="pres">
      <dgm:prSet presAssocID="{FF5F6AA8-5AAA-4025-BB48-EAAF3B9C5ABD}" presName="Name37" presStyleLbl="parChTrans1D4" presStyleIdx="4" presStyleCnt="8"/>
      <dgm:spPr/>
    </dgm:pt>
    <dgm:pt modelId="{18EC531A-D51A-49BE-9A3D-9F25EB360040}" type="pres">
      <dgm:prSet presAssocID="{5ED1AA4B-D170-4E76-9A9F-DC25CA919C69}" presName="hierRoot2" presStyleCnt="0">
        <dgm:presLayoutVars>
          <dgm:hierBranch val="init"/>
        </dgm:presLayoutVars>
      </dgm:prSet>
      <dgm:spPr/>
    </dgm:pt>
    <dgm:pt modelId="{D6F40AEE-9F45-498F-A495-03309119486D}" type="pres">
      <dgm:prSet presAssocID="{5ED1AA4B-D170-4E76-9A9F-DC25CA919C69}" presName="rootComposite" presStyleCnt="0"/>
      <dgm:spPr/>
    </dgm:pt>
    <dgm:pt modelId="{6557DC57-5EC1-4EC2-B912-9724EEF3870E}" type="pres">
      <dgm:prSet presAssocID="{5ED1AA4B-D170-4E76-9A9F-DC25CA919C69}" presName="rootText" presStyleLbl="node4" presStyleIdx="4" presStyleCnt="8">
        <dgm:presLayoutVars>
          <dgm:chPref val="3"/>
        </dgm:presLayoutVars>
      </dgm:prSet>
      <dgm:spPr/>
    </dgm:pt>
    <dgm:pt modelId="{BF667999-3665-4BEB-8BDD-173237C7F667}" type="pres">
      <dgm:prSet presAssocID="{5ED1AA4B-D170-4E76-9A9F-DC25CA919C69}" presName="rootConnector" presStyleLbl="node4" presStyleIdx="4" presStyleCnt="8"/>
      <dgm:spPr/>
    </dgm:pt>
    <dgm:pt modelId="{24EE9D6D-CAF8-4455-891E-425465991B90}" type="pres">
      <dgm:prSet presAssocID="{5ED1AA4B-D170-4E76-9A9F-DC25CA919C69}" presName="hierChild4" presStyleCnt="0"/>
      <dgm:spPr/>
    </dgm:pt>
    <dgm:pt modelId="{756C8418-1542-4814-9992-164A3CE8EBB3}" type="pres">
      <dgm:prSet presAssocID="{5ED1AA4B-D170-4E76-9A9F-DC25CA919C69}" presName="hierChild5" presStyleCnt="0"/>
      <dgm:spPr/>
    </dgm:pt>
    <dgm:pt modelId="{FCF17EFB-D0F4-4EE5-A025-44B79BEBCA87}" type="pres">
      <dgm:prSet presAssocID="{31609886-7CEC-4171-B5E8-E5E92EB34573}" presName="Name37" presStyleLbl="parChTrans1D4" presStyleIdx="5" presStyleCnt="8"/>
      <dgm:spPr/>
    </dgm:pt>
    <dgm:pt modelId="{0E063032-7F62-43AC-A620-F1CAA14AD723}" type="pres">
      <dgm:prSet presAssocID="{8C7A7121-6D5F-41CB-81F6-389202B2A472}" presName="hierRoot2" presStyleCnt="0">
        <dgm:presLayoutVars>
          <dgm:hierBranch val="init"/>
        </dgm:presLayoutVars>
      </dgm:prSet>
      <dgm:spPr/>
    </dgm:pt>
    <dgm:pt modelId="{DF6D9A79-4BEC-4B4A-9277-C66F11FD5A6F}" type="pres">
      <dgm:prSet presAssocID="{8C7A7121-6D5F-41CB-81F6-389202B2A472}" presName="rootComposite" presStyleCnt="0"/>
      <dgm:spPr/>
    </dgm:pt>
    <dgm:pt modelId="{7DE41902-4EE4-4D33-9546-F79B959C5C1C}" type="pres">
      <dgm:prSet presAssocID="{8C7A7121-6D5F-41CB-81F6-389202B2A472}" presName="rootText" presStyleLbl="node4" presStyleIdx="5" presStyleCnt="8">
        <dgm:presLayoutVars>
          <dgm:chPref val="3"/>
        </dgm:presLayoutVars>
      </dgm:prSet>
      <dgm:spPr/>
    </dgm:pt>
    <dgm:pt modelId="{01F319BA-458D-40BD-8D5E-D420BA770A3D}" type="pres">
      <dgm:prSet presAssocID="{8C7A7121-6D5F-41CB-81F6-389202B2A472}" presName="rootConnector" presStyleLbl="node4" presStyleIdx="5" presStyleCnt="8"/>
      <dgm:spPr/>
    </dgm:pt>
    <dgm:pt modelId="{A824D193-6BA7-4504-AECD-31F3F6F485EF}" type="pres">
      <dgm:prSet presAssocID="{8C7A7121-6D5F-41CB-81F6-389202B2A472}" presName="hierChild4" presStyleCnt="0"/>
      <dgm:spPr/>
    </dgm:pt>
    <dgm:pt modelId="{02D2383B-18BA-4EDD-AD51-870985657632}" type="pres">
      <dgm:prSet presAssocID="{8C7A7121-6D5F-41CB-81F6-389202B2A472}" presName="hierChild5" presStyleCnt="0"/>
      <dgm:spPr/>
    </dgm:pt>
    <dgm:pt modelId="{13C749C3-0237-4DDC-8293-4FA92C31EC15}" type="pres">
      <dgm:prSet presAssocID="{D603EB66-FEA6-4932-8821-3F9BF413A87C}" presName="hierChild5" presStyleCnt="0"/>
      <dgm:spPr/>
    </dgm:pt>
    <dgm:pt modelId="{934988A0-5352-4BD3-9626-046ADFACAEA8}" type="pres">
      <dgm:prSet presAssocID="{0E41D29A-B866-4F4E-B8CD-247F397CF14B}" presName="Name37" presStyleLbl="parChTrans1D3" presStyleIdx="3" presStyleCnt="5"/>
      <dgm:spPr/>
    </dgm:pt>
    <dgm:pt modelId="{74CEE63B-4BB4-4E4C-B0CE-700CB4DA59A8}" type="pres">
      <dgm:prSet presAssocID="{60023093-9C67-4453-B731-B041D745BD04}" presName="hierRoot2" presStyleCnt="0">
        <dgm:presLayoutVars>
          <dgm:hierBranch val="init"/>
        </dgm:presLayoutVars>
      </dgm:prSet>
      <dgm:spPr/>
    </dgm:pt>
    <dgm:pt modelId="{26262D7D-BBB9-4281-A119-301E17209258}" type="pres">
      <dgm:prSet presAssocID="{60023093-9C67-4453-B731-B041D745BD04}" presName="rootComposite" presStyleCnt="0"/>
      <dgm:spPr/>
    </dgm:pt>
    <dgm:pt modelId="{C432E797-0EF7-4B26-9E6F-0DB76029AAA5}" type="pres">
      <dgm:prSet presAssocID="{60023093-9C67-4453-B731-B041D745BD04}" presName="rootText" presStyleLbl="node3" presStyleIdx="3" presStyleCnt="5">
        <dgm:presLayoutVars>
          <dgm:chPref val="3"/>
        </dgm:presLayoutVars>
      </dgm:prSet>
      <dgm:spPr/>
    </dgm:pt>
    <dgm:pt modelId="{4B4B1567-F8E8-4CAA-953D-D327B49C3ED4}" type="pres">
      <dgm:prSet presAssocID="{60023093-9C67-4453-B731-B041D745BD04}" presName="rootConnector" presStyleLbl="node3" presStyleIdx="3" presStyleCnt="5"/>
      <dgm:spPr/>
    </dgm:pt>
    <dgm:pt modelId="{75607818-50A0-49DD-9DAC-229F7F971FB1}" type="pres">
      <dgm:prSet presAssocID="{60023093-9C67-4453-B731-B041D745BD04}" presName="hierChild4" presStyleCnt="0"/>
      <dgm:spPr/>
    </dgm:pt>
    <dgm:pt modelId="{D7FD355F-778C-45CC-B34B-E5A134C64D02}" type="pres">
      <dgm:prSet presAssocID="{EC91714F-524B-42CA-B8A0-B231948656C9}" presName="Name37" presStyleLbl="parChTrans1D4" presStyleIdx="6" presStyleCnt="8"/>
      <dgm:spPr/>
    </dgm:pt>
    <dgm:pt modelId="{375DDA38-BA49-46E1-9DB4-4338700CFBD1}" type="pres">
      <dgm:prSet presAssocID="{1EE5B3D5-29CC-41F2-8C0F-C3B883241A2F}" presName="hierRoot2" presStyleCnt="0">
        <dgm:presLayoutVars>
          <dgm:hierBranch val="init"/>
        </dgm:presLayoutVars>
      </dgm:prSet>
      <dgm:spPr/>
    </dgm:pt>
    <dgm:pt modelId="{48D4C979-26C7-477F-BCC3-DC9163F42472}" type="pres">
      <dgm:prSet presAssocID="{1EE5B3D5-29CC-41F2-8C0F-C3B883241A2F}" presName="rootComposite" presStyleCnt="0"/>
      <dgm:spPr/>
    </dgm:pt>
    <dgm:pt modelId="{F2D25F16-17B6-4196-BB35-99E76F7F5343}" type="pres">
      <dgm:prSet presAssocID="{1EE5B3D5-29CC-41F2-8C0F-C3B883241A2F}" presName="rootText" presStyleLbl="node4" presStyleIdx="6" presStyleCnt="8">
        <dgm:presLayoutVars>
          <dgm:chPref val="3"/>
        </dgm:presLayoutVars>
      </dgm:prSet>
      <dgm:spPr/>
    </dgm:pt>
    <dgm:pt modelId="{86A7855F-8FD8-4A05-B1AE-822839352443}" type="pres">
      <dgm:prSet presAssocID="{1EE5B3D5-29CC-41F2-8C0F-C3B883241A2F}" presName="rootConnector" presStyleLbl="node4" presStyleIdx="6" presStyleCnt="8"/>
      <dgm:spPr/>
    </dgm:pt>
    <dgm:pt modelId="{B87C5736-6EF2-44EA-8CE4-10895A9430C1}" type="pres">
      <dgm:prSet presAssocID="{1EE5B3D5-29CC-41F2-8C0F-C3B883241A2F}" presName="hierChild4" presStyleCnt="0"/>
      <dgm:spPr/>
    </dgm:pt>
    <dgm:pt modelId="{B9027AAE-431E-400B-A171-9150FE32D97A}" type="pres">
      <dgm:prSet presAssocID="{1EE5B3D5-29CC-41F2-8C0F-C3B883241A2F}" presName="hierChild5" presStyleCnt="0"/>
      <dgm:spPr/>
    </dgm:pt>
    <dgm:pt modelId="{5CFD87DF-A3B4-49F0-8CB6-31D7D6925207}" type="pres">
      <dgm:prSet presAssocID="{04702665-3321-4601-AEC2-A833F6E7F2F2}" presName="Name37" presStyleLbl="parChTrans1D4" presStyleIdx="7" presStyleCnt="8"/>
      <dgm:spPr/>
    </dgm:pt>
    <dgm:pt modelId="{15A3245A-89A3-4197-8BB1-ECDD6A9EACB3}" type="pres">
      <dgm:prSet presAssocID="{F7087383-2E37-4D52-8FB5-337F70C844FE}" presName="hierRoot2" presStyleCnt="0">
        <dgm:presLayoutVars>
          <dgm:hierBranch val="init"/>
        </dgm:presLayoutVars>
      </dgm:prSet>
      <dgm:spPr/>
    </dgm:pt>
    <dgm:pt modelId="{AB0075AC-E069-4AE3-80AF-BB2858557905}" type="pres">
      <dgm:prSet presAssocID="{F7087383-2E37-4D52-8FB5-337F70C844FE}" presName="rootComposite" presStyleCnt="0"/>
      <dgm:spPr/>
    </dgm:pt>
    <dgm:pt modelId="{B8B0F043-53A7-4DA3-9A11-B3251ECDE849}" type="pres">
      <dgm:prSet presAssocID="{F7087383-2E37-4D52-8FB5-337F70C844FE}" presName="rootText" presStyleLbl="node4" presStyleIdx="7" presStyleCnt="8">
        <dgm:presLayoutVars>
          <dgm:chPref val="3"/>
        </dgm:presLayoutVars>
      </dgm:prSet>
      <dgm:spPr/>
    </dgm:pt>
    <dgm:pt modelId="{9850E7BC-C14B-4273-B233-648117F249C5}" type="pres">
      <dgm:prSet presAssocID="{F7087383-2E37-4D52-8FB5-337F70C844FE}" presName="rootConnector" presStyleLbl="node4" presStyleIdx="7" presStyleCnt="8"/>
      <dgm:spPr/>
    </dgm:pt>
    <dgm:pt modelId="{4FD501DB-A678-4F28-9287-4F7A010F15E8}" type="pres">
      <dgm:prSet presAssocID="{F7087383-2E37-4D52-8FB5-337F70C844FE}" presName="hierChild4" presStyleCnt="0"/>
      <dgm:spPr/>
    </dgm:pt>
    <dgm:pt modelId="{27E2C865-C02C-4D4E-AD89-30A0E3485B07}" type="pres">
      <dgm:prSet presAssocID="{F7087383-2E37-4D52-8FB5-337F70C844FE}" presName="hierChild5" presStyleCnt="0"/>
      <dgm:spPr/>
    </dgm:pt>
    <dgm:pt modelId="{5C6791C6-67CF-4C1A-84E2-B75DFBFA6E03}" type="pres">
      <dgm:prSet presAssocID="{60023093-9C67-4453-B731-B041D745BD04}" presName="hierChild5" presStyleCnt="0"/>
      <dgm:spPr/>
    </dgm:pt>
    <dgm:pt modelId="{6BC46D34-3C24-406C-AB59-CAE023BB1FA9}" type="pres">
      <dgm:prSet presAssocID="{C45B6260-DF18-499B-B22F-3617EC1743A1}" presName="Name37" presStyleLbl="parChTrans1D3" presStyleIdx="4" presStyleCnt="5"/>
      <dgm:spPr/>
    </dgm:pt>
    <dgm:pt modelId="{901F916A-E089-488B-877B-CD4A4BF75120}" type="pres">
      <dgm:prSet presAssocID="{A78A5307-1CC4-4746-8486-D8306D66BE6C}" presName="hierRoot2" presStyleCnt="0">
        <dgm:presLayoutVars>
          <dgm:hierBranch val="init"/>
        </dgm:presLayoutVars>
      </dgm:prSet>
      <dgm:spPr/>
    </dgm:pt>
    <dgm:pt modelId="{3F999A13-943E-4C7A-AC15-FD95D0E9E6D9}" type="pres">
      <dgm:prSet presAssocID="{A78A5307-1CC4-4746-8486-D8306D66BE6C}" presName="rootComposite" presStyleCnt="0"/>
      <dgm:spPr/>
    </dgm:pt>
    <dgm:pt modelId="{4C3D809E-E4F6-47BE-BC33-E43787989770}" type="pres">
      <dgm:prSet presAssocID="{A78A5307-1CC4-4746-8486-D8306D66BE6C}" presName="rootText" presStyleLbl="node3" presStyleIdx="4" presStyleCnt="5">
        <dgm:presLayoutVars>
          <dgm:chPref val="3"/>
        </dgm:presLayoutVars>
      </dgm:prSet>
      <dgm:spPr/>
    </dgm:pt>
    <dgm:pt modelId="{AF0B4006-8EEE-4BF8-B724-8AA56143096A}" type="pres">
      <dgm:prSet presAssocID="{A78A5307-1CC4-4746-8486-D8306D66BE6C}" presName="rootConnector" presStyleLbl="node3" presStyleIdx="4" presStyleCnt="5"/>
      <dgm:spPr/>
    </dgm:pt>
    <dgm:pt modelId="{3BCF91B6-3ED9-4AFE-A59F-E0690A3CE951}" type="pres">
      <dgm:prSet presAssocID="{A78A5307-1CC4-4746-8486-D8306D66BE6C}" presName="hierChild4" presStyleCnt="0"/>
      <dgm:spPr/>
    </dgm:pt>
    <dgm:pt modelId="{808AC39C-CB32-4087-8D7B-C616696ED534}" type="pres">
      <dgm:prSet presAssocID="{A78A5307-1CC4-4746-8486-D8306D66BE6C}" presName="hierChild5" presStyleCnt="0"/>
      <dgm:spPr/>
    </dgm:pt>
    <dgm:pt modelId="{53C5F1D7-EEA7-49CE-B848-2258E78CD880}" type="pres">
      <dgm:prSet presAssocID="{98A120AD-0821-4BA9-8DFA-D90091549AF3}" presName="hierChild5" presStyleCnt="0"/>
      <dgm:spPr/>
    </dgm:pt>
    <dgm:pt modelId="{E402C3F1-4ECC-4396-BEAF-94D3841C059B}" type="pres">
      <dgm:prSet presAssocID="{6D7FDB25-5256-4064-8ECC-AF913B713CEC}" presName="hierChild3" presStyleCnt="0"/>
      <dgm:spPr/>
    </dgm:pt>
  </dgm:ptLst>
  <dgm:cxnLst>
    <dgm:cxn modelId="{9716D704-8C92-41F9-8164-A984DE7EFD78}" srcId="{6D7FDB25-5256-4064-8ECC-AF913B713CEC}" destId="{98A120AD-0821-4BA9-8DFA-D90091549AF3}" srcOrd="0" destOrd="0" parTransId="{C85ECFC7-F021-4EA4-A705-69D9B3532AB6}" sibTransId="{E73428DF-79E5-4CAE-8880-827D39A2FBFC}"/>
    <dgm:cxn modelId="{5C43FA0A-B4A2-4DCD-89B4-35DEAD985801}" type="presOf" srcId="{A7218E37-F3EE-4EDB-B2EC-C46711366D93}" destId="{9A75258C-84D0-45AB-8415-12BDC632F9CC}" srcOrd="0" destOrd="0" presId="urn:microsoft.com/office/officeart/2005/8/layout/orgChart1"/>
    <dgm:cxn modelId="{0339310F-C8BD-4947-AE83-F88DFCA84B3B}" srcId="{98A120AD-0821-4BA9-8DFA-D90091549AF3}" destId="{60023093-9C67-4453-B731-B041D745BD04}" srcOrd="3" destOrd="0" parTransId="{0E41D29A-B866-4F4E-B8CD-247F397CF14B}" sibTransId="{A756E71A-5B93-474A-A7CB-8313808AA3B0}"/>
    <dgm:cxn modelId="{DCA2F511-99B3-45E2-9971-5BEEFEB57F3D}" type="presOf" srcId="{A2FEDF3B-C6A2-430F-AD63-E4ADBFCBB390}" destId="{98843637-1010-4C27-90AA-D4EEBB376021}" srcOrd="0" destOrd="0" presId="urn:microsoft.com/office/officeart/2005/8/layout/orgChart1"/>
    <dgm:cxn modelId="{E14AD713-F70B-4F96-8702-EBA5EFDE9CC2}" srcId="{A7218E37-F3EE-4EDB-B2EC-C46711366D93}" destId="{BFDA37CF-462E-4EA2-A6DC-73884AC77BB2}" srcOrd="1" destOrd="0" parTransId="{60AE7D72-06D0-44EC-A765-008C908B07CD}" sibTransId="{EBE3D57E-CA65-42EC-987A-F023891565BC}"/>
    <dgm:cxn modelId="{377D291B-291C-4FB9-A3DD-364A0C320CDB}" type="presOf" srcId="{E6A8D531-0962-4121-8B49-712BC902BFA5}" destId="{E770CA27-2019-45AF-BD21-792197420B27}" srcOrd="1" destOrd="0" presId="urn:microsoft.com/office/officeart/2005/8/layout/orgChart1"/>
    <dgm:cxn modelId="{118A1F1C-7763-4471-847C-C0EFEA8D9E0A}" type="presOf" srcId="{0E41D29A-B866-4F4E-B8CD-247F397CF14B}" destId="{934988A0-5352-4BD3-9626-046ADFACAEA8}" srcOrd="0" destOrd="0" presId="urn:microsoft.com/office/officeart/2005/8/layout/orgChart1"/>
    <dgm:cxn modelId="{F32E2A26-3402-4518-B156-03D471DF4D8F}" type="presOf" srcId="{D603EB66-FEA6-4932-8821-3F9BF413A87C}" destId="{E6EFC300-FEE9-4933-A951-A18C17FD8D34}" srcOrd="0" destOrd="0" presId="urn:microsoft.com/office/officeart/2005/8/layout/orgChart1"/>
    <dgm:cxn modelId="{199A9B2F-AD11-43E2-95CD-76C1F6040BB8}" type="presOf" srcId="{C85ECFC7-F021-4EA4-A705-69D9B3532AB6}" destId="{EB62EAB4-0733-4D5A-82E8-28A0BB67EA37}" srcOrd="0" destOrd="0" presId="urn:microsoft.com/office/officeart/2005/8/layout/orgChart1"/>
    <dgm:cxn modelId="{7856BB2F-E6BA-49E9-BB71-0B58853F5CA5}" srcId="{61256DF6-0B5C-4CF3-B28F-E1F549CDB646}" destId="{46B2763A-D88D-4134-815D-A26C06D66C38}" srcOrd="0" destOrd="0" parTransId="{17FEBB38-0C1E-4805-8674-69517C116F28}" sibTransId="{59B4F40A-66EA-48A2-8216-48103C24B477}"/>
    <dgm:cxn modelId="{722EBE2F-7FE1-4EEE-897E-CF37D2A250CA}" srcId="{98A120AD-0821-4BA9-8DFA-D90091549AF3}" destId="{A78A5307-1CC4-4746-8486-D8306D66BE6C}" srcOrd="4" destOrd="0" parTransId="{C45B6260-DF18-499B-B22F-3617EC1743A1}" sibTransId="{F33D9FE3-D717-4E8C-8513-A5F69DC63390}"/>
    <dgm:cxn modelId="{23E14435-2CF2-4C2F-B067-339A2E37B5E1}" type="presOf" srcId="{F7087383-2E37-4D52-8FB5-337F70C844FE}" destId="{9850E7BC-C14B-4273-B233-648117F249C5}" srcOrd="1" destOrd="0" presId="urn:microsoft.com/office/officeart/2005/8/layout/orgChart1"/>
    <dgm:cxn modelId="{B470C435-89CF-4811-9A3B-0D033A7271EE}" type="presOf" srcId="{6D7FDB25-5256-4064-8ECC-AF913B713CEC}" destId="{4F858969-7C85-4153-BB11-9F0BC3ED6128}" srcOrd="1" destOrd="0" presId="urn:microsoft.com/office/officeart/2005/8/layout/orgChart1"/>
    <dgm:cxn modelId="{E8CF4536-994D-436D-B525-38BB216CEFC9}" type="presOf" srcId="{A7218E37-F3EE-4EDB-B2EC-C46711366D93}" destId="{5067F04C-89AA-45C8-8039-1B877CBF7BE1}" srcOrd="1" destOrd="0" presId="urn:microsoft.com/office/officeart/2005/8/layout/orgChart1"/>
    <dgm:cxn modelId="{D40D3F3C-B0AB-478A-8B86-B9A3106095CB}" type="presOf" srcId="{5ED1AA4B-D170-4E76-9A9F-DC25CA919C69}" destId="{6557DC57-5EC1-4EC2-B912-9724EEF3870E}" srcOrd="0" destOrd="0" presId="urn:microsoft.com/office/officeart/2005/8/layout/orgChart1"/>
    <dgm:cxn modelId="{F764CA3D-D4B2-41F7-9639-AF7413724298}" type="presOf" srcId="{46B2763A-D88D-4134-815D-A26C06D66C38}" destId="{F6C54284-5AC3-4F74-A29F-E0A0430E131E}" srcOrd="0" destOrd="0" presId="urn:microsoft.com/office/officeart/2005/8/layout/orgChart1"/>
    <dgm:cxn modelId="{2CE69560-F0CE-4634-8380-294C942A384A}" type="presOf" srcId="{FF5F6AA8-5AAA-4025-BB48-EAAF3B9C5ABD}" destId="{99C79459-42E1-404C-B0AF-35DDFFB3ACC8}" srcOrd="0" destOrd="0" presId="urn:microsoft.com/office/officeart/2005/8/layout/orgChart1"/>
    <dgm:cxn modelId="{45019562-76C8-4F9F-9647-1A31B1D1AED7}" type="presOf" srcId="{98A120AD-0821-4BA9-8DFA-D90091549AF3}" destId="{F3E95139-3B3E-4F80-BFB9-A295131C3A10}" srcOrd="0" destOrd="0" presId="urn:microsoft.com/office/officeart/2005/8/layout/orgChart1"/>
    <dgm:cxn modelId="{2CC14445-C72C-40E4-B1F7-A79EF597E01D}" type="presOf" srcId="{98A120AD-0821-4BA9-8DFA-D90091549AF3}" destId="{69F9DCCD-A4D8-42D7-B0FB-B4F526BD5AA3}" srcOrd="1" destOrd="0" presId="urn:microsoft.com/office/officeart/2005/8/layout/orgChart1"/>
    <dgm:cxn modelId="{82D1D66D-638A-4050-ABD2-2934BFAEC4DB}" type="presOf" srcId="{A78A5307-1CC4-4746-8486-D8306D66BE6C}" destId="{AF0B4006-8EEE-4BF8-B724-8AA56143096A}" srcOrd="1" destOrd="0" presId="urn:microsoft.com/office/officeart/2005/8/layout/orgChart1"/>
    <dgm:cxn modelId="{143F3275-8B26-48E6-AC21-63C0C83175C0}" type="presOf" srcId="{1EE5B3D5-29CC-41F2-8C0F-C3B883241A2F}" destId="{F2D25F16-17B6-4196-BB35-99E76F7F5343}" srcOrd="0" destOrd="0" presId="urn:microsoft.com/office/officeart/2005/8/layout/orgChart1"/>
    <dgm:cxn modelId="{A1CE1C76-A426-4BFA-9519-ECE7C68B6532}" type="presOf" srcId="{D603EB66-FEA6-4932-8821-3F9BF413A87C}" destId="{92B47ED5-8983-4712-9FF7-9D93A88F9907}" srcOrd="1" destOrd="0" presId="urn:microsoft.com/office/officeart/2005/8/layout/orgChart1"/>
    <dgm:cxn modelId="{728F7677-10AC-4032-97FF-65306E266E68}" srcId="{0B02163D-9A31-4EAA-84CA-178932FCB9B5}" destId="{6D7FDB25-5256-4064-8ECC-AF913B713CEC}" srcOrd="0" destOrd="0" parTransId="{8DE244B9-03E3-4CEC-9CC8-2E66BE7B0003}" sibTransId="{56BD8BFC-5B6E-44AD-837D-B81679CB2D8A}"/>
    <dgm:cxn modelId="{3BE27E57-6E46-4549-8D27-4EF99FD99E32}" type="presOf" srcId="{61256DF6-0B5C-4CF3-B28F-E1F549CDB646}" destId="{05E753E4-1B00-40C9-A964-FB144F9572F1}" srcOrd="1" destOrd="0" presId="urn:microsoft.com/office/officeart/2005/8/layout/orgChart1"/>
    <dgm:cxn modelId="{61C30A78-0A03-41F0-AC05-8C70BFAECF77}" type="presOf" srcId="{04702665-3321-4601-AEC2-A833F6E7F2F2}" destId="{5CFD87DF-A3B4-49F0-8CB6-31D7D6925207}" srcOrd="0" destOrd="0" presId="urn:microsoft.com/office/officeart/2005/8/layout/orgChart1"/>
    <dgm:cxn modelId="{FB36B758-885B-45F5-9348-1DADE78EB269}" type="presOf" srcId="{0B02163D-9A31-4EAA-84CA-178932FCB9B5}" destId="{088E84CA-0E9F-456E-A76A-21E1F62E99AD}" srcOrd="0" destOrd="0" presId="urn:microsoft.com/office/officeart/2005/8/layout/orgChart1"/>
    <dgm:cxn modelId="{0594D680-89EB-4D51-A85E-CBBAB94D1F14}" srcId="{61256DF6-0B5C-4CF3-B28F-E1F549CDB646}" destId="{A7309CAC-BCB5-4C48-8759-DF652820AB24}" srcOrd="1" destOrd="0" parTransId="{A2FEDF3B-C6A2-430F-AD63-E4ADBFCBB390}" sibTransId="{AD2840D7-B221-4733-BA03-C8169D5E86BD}"/>
    <dgm:cxn modelId="{EA623082-3D90-464B-A9ED-03678CBC70B8}" srcId="{98A120AD-0821-4BA9-8DFA-D90091549AF3}" destId="{61256DF6-0B5C-4CF3-B28F-E1F549CDB646}" srcOrd="1" destOrd="0" parTransId="{B3088C85-3D6E-4791-BD87-BB83D510B85C}" sibTransId="{C8BF5A8F-2EAF-4681-8E8A-3C2D1A72F8BC}"/>
    <dgm:cxn modelId="{5062CA82-E72D-4722-8717-636EA1B25618}" srcId="{98A120AD-0821-4BA9-8DFA-D90091549AF3}" destId="{A7218E37-F3EE-4EDB-B2EC-C46711366D93}" srcOrd="0" destOrd="0" parTransId="{A7D29E52-55B1-4280-BAB4-D7227FC8755B}" sibTransId="{3B2EE6E3-EC3B-4D47-8995-07BA5F49D0D8}"/>
    <dgm:cxn modelId="{5D32D789-9E1E-4291-8339-26C49B60780D}" type="presOf" srcId="{C45B6260-DF18-499B-B22F-3617EC1743A1}" destId="{6BC46D34-3C24-406C-AB59-CAE023BB1FA9}" srcOrd="0" destOrd="0" presId="urn:microsoft.com/office/officeart/2005/8/layout/orgChart1"/>
    <dgm:cxn modelId="{C734168B-5D14-4C7A-8009-6D4CF39D0823}" type="presOf" srcId="{B3088C85-3D6E-4791-BD87-BB83D510B85C}" destId="{2B9B8BEE-4BBD-49AD-9D80-D8BEBDC3ED49}" srcOrd="0" destOrd="0" presId="urn:microsoft.com/office/officeart/2005/8/layout/orgChart1"/>
    <dgm:cxn modelId="{6A0EF98D-11C3-40B6-BE24-76B624C86BC4}" type="presOf" srcId="{60023093-9C67-4453-B731-B041D745BD04}" destId="{4B4B1567-F8E8-4CAA-953D-D327B49C3ED4}" srcOrd="1" destOrd="0" presId="urn:microsoft.com/office/officeart/2005/8/layout/orgChart1"/>
    <dgm:cxn modelId="{5BAE8090-845C-4CEC-8162-F18A76CC5800}" type="presOf" srcId="{60AE7D72-06D0-44EC-A765-008C908B07CD}" destId="{9D6F95F6-0E84-4118-9932-77B540509396}" srcOrd="0" destOrd="0" presId="urn:microsoft.com/office/officeart/2005/8/layout/orgChart1"/>
    <dgm:cxn modelId="{83AA5E93-2138-4B95-9F33-F19EB3507C45}" type="presOf" srcId="{09FD2FFF-F333-410D-AA0B-6827D1D1610A}" destId="{43668622-A2FF-417E-B50E-C3C8669D654A}" srcOrd="0" destOrd="0" presId="urn:microsoft.com/office/officeart/2005/8/layout/orgChart1"/>
    <dgm:cxn modelId="{101D089E-500E-469C-A4AA-7478F8065597}" srcId="{D603EB66-FEA6-4932-8821-3F9BF413A87C}" destId="{8C7A7121-6D5F-41CB-81F6-389202B2A472}" srcOrd="1" destOrd="0" parTransId="{31609886-7CEC-4171-B5E8-E5E92EB34573}" sibTransId="{F4B40B58-B2C4-4F5E-92FA-7DCA788676C4}"/>
    <dgm:cxn modelId="{AB292E9E-6BAC-4C73-8C38-4D9EF838DD2D}" type="presOf" srcId="{BFDA37CF-462E-4EA2-A6DC-73884AC77BB2}" destId="{7D014B06-DCA1-4B3F-ACF5-35F8001A97CE}" srcOrd="0" destOrd="0" presId="urn:microsoft.com/office/officeart/2005/8/layout/orgChart1"/>
    <dgm:cxn modelId="{7EC115A0-BA6C-4737-A16D-5859601D0B6E}" type="presOf" srcId="{A78A5307-1CC4-4746-8486-D8306D66BE6C}" destId="{4C3D809E-E4F6-47BE-BC33-E43787989770}" srcOrd="0" destOrd="0" presId="urn:microsoft.com/office/officeart/2005/8/layout/orgChart1"/>
    <dgm:cxn modelId="{59E31DA5-2FD2-4E4A-BAF1-1097CB018F3B}" type="presOf" srcId="{60023093-9C67-4453-B731-B041D745BD04}" destId="{C432E797-0EF7-4B26-9E6F-0DB76029AAA5}" srcOrd="0" destOrd="0" presId="urn:microsoft.com/office/officeart/2005/8/layout/orgChart1"/>
    <dgm:cxn modelId="{E19981A8-A696-4635-9750-D9B4C57910A2}" type="presOf" srcId="{BFDA37CF-462E-4EA2-A6DC-73884AC77BB2}" destId="{EAEBD334-E2EC-4FA2-A70A-DE1BFAC01754}" srcOrd="1" destOrd="0" presId="urn:microsoft.com/office/officeart/2005/8/layout/orgChart1"/>
    <dgm:cxn modelId="{9657B3A8-ADA0-41F7-8EAB-72EDE83EDE96}" type="presOf" srcId="{8C7A7121-6D5F-41CB-81F6-389202B2A472}" destId="{7DE41902-4EE4-4D33-9546-F79B959C5C1C}" srcOrd="0" destOrd="0" presId="urn:microsoft.com/office/officeart/2005/8/layout/orgChart1"/>
    <dgm:cxn modelId="{4E3088A9-16F3-4A42-80D9-4D73BC4DD831}" srcId="{98A120AD-0821-4BA9-8DFA-D90091549AF3}" destId="{D603EB66-FEA6-4932-8821-3F9BF413A87C}" srcOrd="2" destOrd="0" parTransId="{09FD2FFF-F333-410D-AA0B-6827D1D1610A}" sibTransId="{1754A621-1172-4498-8124-98D423A3670A}"/>
    <dgm:cxn modelId="{3929E0A9-5D21-4525-884F-8B099214F4DE}" type="presOf" srcId="{8C7A7121-6D5F-41CB-81F6-389202B2A472}" destId="{01F319BA-458D-40BD-8D5E-D420BA770A3D}" srcOrd="1" destOrd="0" presId="urn:microsoft.com/office/officeart/2005/8/layout/orgChart1"/>
    <dgm:cxn modelId="{322866AF-2124-4DD5-ACD1-8403CB07F6E5}" type="presOf" srcId="{A7309CAC-BCB5-4C48-8759-DF652820AB24}" destId="{8B7B674C-8DA0-4799-B0CA-7CC0F3FD77EF}" srcOrd="0" destOrd="0" presId="urn:microsoft.com/office/officeart/2005/8/layout/orgChart1"/>
    <dgm:cxn modelId="{89C5F6AF-0967-49B2-869D-2F5BADFF5E1A}" srcId="{D603EB66-FEA6-4932-8821-3F9BF413A87C}" destId="{5ED1AA4B-D170-4E76-9A9F-DC25CA919C69}" srcOrd="0" destOrd="0" parTransId="{FF5F6AA8-5AAA-4025-BB48-EAAF3B9C5ABD}" sibTransId="{3AEA5F94-FD38-4346-A7AD-F22EA068A288}"/>
    <dgm:cxn modelId="{FB31FCB2-63C5-4A64-B07B-CF5441AAC6EC}" type="presOf" srcId="{17FEBB38-0C1E-4805-8674-69517C116F28}" destId="{57C38A82-CD38-49C4-971B-C334FB9E1E36}" srcOrd="0" destOrd="0" presId="urn:microsoft.com/office/officeart/2005/8/layout/orgChart1"/>
    <dgm:cxn modelId="{C151BFB3-1526-4B43-9EF0-3B332DDA7D2B}" type="presOf" srcId="{46B2763A-D88D-4134-815D-A26C06D66C38}" destId="{52D81F1C-2C23-451F-B0C3-EC374B9531F0}" srcOrd="1" destOrd="0" presId="urn:microsoft.com/office/officeart/2005/8/layout/orgChart1"/>
    <dgm:cxn modelId="{FBBC1EB5-3AB1-4D7A-AF34-A4CA93D3A82B}" type="presOf" srcId="{61256DF6-0B5C-4CF3-B28F-E1F549CDB646}" destId="{562AB458-1776-4986-862A-0DBFF1FE1292}" srcOrd="0" destOrd="0" presId="urn:microsoft.com/office/officeart/2005/8/layout/orgChart1"/>
    <dgm:cxn modelId="{37F9C6CC-9F74-49FA-884A-13F3C0F0A250}" type="presOf" srcId="{F7087383-2E37-4D52-8FB5-337F70C844FE}" destId="{B8B0F043-53A7-4DA3-9A11-B3251ECDE849}" srcOrd="0" destOrd="0" presId="urn:microsoft.com/office/officeart/2005/8/layout/orgChart1"/>
    <dgm:cxn modelId="{8BF1B0CE-E4BA-484D-B644-3111636417AB}" type="presOf" srcId="{E6A8D531-0962-4121-8B49-712BC902BFA5}" destId="{A7D85D02-5EAE-4A5A-9C8B-57013683AA7D}" srcOrd="0" destOrd="0" presId="urn:microsoft.com/office/officeart/2005/8/layout/orgChart1"/>
    <dgm:cxn modelId="{225003D2-46E2-45DF-90F5-C514CB4BDD09}" type="presOf" srcId="{31609886-7CEC-4171-B5E8-E5E92EB34573}" destId="{FCF17EFB-D0F4-4EE5-A025-44B79BEBCA87}" srcOrd="0" destOrd="0" presId="urn:microsoft.com/office/officeart/2005/8/layout/orgChart1"/>
    <dgm:cxn modelId="{A9A715D4-F2AE-4728-A90D-EF72F56B6CE9}" type="presOf" srcId="{A7D29E52-55B1-4280-BAB4-D7227FC8755B}" destId="{A94D2F54-2D78-4D99-A375-5526F8BFA461}" srcOrd="0" destOrd="0" presId="urn:microsoft.com/office/officeart/2005/8/layout/orgChart1"/>
    <dgm:cxn modelId="{9B6530DD-4A03-45A4-9532-B681980DD62C}" type="presOf" srcId="{6D7FDB25-5256-4064-8ECC-AF913B713CEC}" destId="{7D2C0152-8A13-45C2-8E3B-7A8BABD3096A}" srcOrd="0" destOrd="0" presId="urn:microsoft.com/office/officeart/2005/8/layout/orgChart1"/>
    <dgm:cxn modelId="{842926E7-EF61-4858-B311-07A74BE53B62}" type="presOf" srcId="{A7309CAC-BCB5-4C48-8759-DF652820AB24}" destId="{7907598E-BDF5-4597-9BBF-F39E659A0CED}" srcOrd="1" destOrd="0" presId="urn:microsoft.com/office/officeart/2005/8/layout/orgChart1"/>
    <dgm:cxn modelId="{00BCF6F1-E3EA-4032-8636-288A2D22347C}" srcId="{60023093-9C67-4453-B731-B041D745BD04}" destId="{F7087383-2E37-4D52-8FB5-337F70C844FE}" srcOrd="1" destOrd="0" parTransId="{04702665-3321-4601-AEC2-A833F6E7F2F2}" sibTransId="{043D557F-DDB7-461E-8808-C634AC8E6F99}"/>
    <dgm:cxn modelId="{EFFF67F2-F423-4C92-922A-4A219A925C83}" type="presOf" srcId="{7BEB396D-14E1-4F6E-A471-B71055A2E175}" destId="{1C0A33FD-73DE-422D-9159-343F1C7C97C4}" srcOrd="0" destOrd="0" presId="urn:microsoft.com/office/officeart/2005/8/layout/orgChart1"/>
    <dgm:cxn modelId="{976C34F3-382B-462C-9565-2F4917512631}" type="presOf" srcId="{5ED1AA4B-D170-4E76-9A9F-DC25CA919C69}" destId="{BF667999-3665-4BEB-8BDD-173237C7F667}" srcOrd="1" destOrd="0" presId="urn:microsoft.com/office/officeart/2005/8/layout/orgChart1"/>
    <dgm:cxn modelId="{1BD935F6-21B7-465E-ABD1-B0C2ED08D23A}" type="presOf" srcId="{1EE5B3D5-29CC-41F2-8C0F-C3B883241A2F}" destId="{86A7855F-8FD8-4A05-B1AE-822839352443}" srcOrd="1" destOrd="0" presId="urn:microsoft.com/office/officeart/2005/8/layout/orgChart1"/>
    <dgm:cxn modelId="{4EFA82F6-AC13-4C37-84DA-0C40361C6395}" srcId="{60023093-9C67-4453-B731-B041D745BD04}" destId="{1EE5B3D5-29CC-41F2-8C0F-C3B883241A2F}" srcOrd="0" destOrd="0" parTransId="{EC91714F-524B-42CA-B8A0-B231948656C9}" sibTransId="{3645D0CC-5BF0-4195-91FC-EFDDE61D4C1D}"/>
    <dgm:cxn modelId="{29052AF9-9B52-44E8-8663-E80A9F98BC61}" srcId="{A7218E37-F3EE-4EDB-B2EC-C46711366D93}" destId="{E6A8D531-0962-4121-8B49-712BC902BFA5}" srcOrd="0" destOrd="0" parTransId="{7BEB396D-14E1-4F6E-A471-B71055A2E175}" sibTransId="{E32DAB6E-CF99-4DCE-93D0-D314A881D87A}"/>
    <dgm:cxn modelId="{F5E267FE-B880-4A8F-B4FF-F40345C7CCD7}" type="presOf" srcId="{EC91714F-524B-42CA-B8A0-B231948656C9}" destId="{D7FD355F-778C-45CC-B34B-E5A134C64D02}" srcOrd="0" destOrd="0" presId="urn:microsoft.com/office/officeart/2005/8/layout/orgChart1"/>
    <dgm:cxn modelId="{A15C63E6-57F6-45E3-8B81-A038CAE222D3}" type="presParOf" srcId="{088E84CA-0E9F-456E-A76A-21E1F62E99AD}" destId="{77691AC2-28CD-4DC0-B706-9D8E438C7324}" srcOrd="0" destOrd="0" presId="urn:microsoft.com/office/officeart/2005/8/layout/orgChart1"/>
    <dgm:cxn modelId="{D7D1CEC5-7BCC-49F8-B22F-5ACDE14457B4}" type="presParOf" srcId="{77691AC2-28CD-4DC0-B706-9D8E438C7324}" destId="{B855BFA0-1F06-4EF9-AB3E-25185E83E312}" srcOrd="0" destOrd="0" presId="urn:microsoft.com/office/officeart/2005/8/layout/orgChart1"/>
    <dgm:cxn modelId="{E7AA5053-B34F-44C4-8FD2-B3E4E4D3AD02}" type="presParOf" srcId="{B855BFA0-1F06-4EF9-AB3E-25185E83E312}" destId="{7D2C0152-8A13-45C2-8E3B-7A8BABD3096A}" srcOrd="0" destOrd="0" presId="urn:microsoft.com/office/officeart/2005/8/layout/orgChart1"/>
    <dgm:cxn modelId="{09789DCF-635E-48E9-AB24-D83868213BC2}" type="presParOf" srcId="{B855BFA0-1F06-4EF9-AB3E-25185E83E312}" destId="{4F858969-7C85-4153-BB11-9F0BC3ED6128}" srcOrd="1" destOrd="0" presId="urn:microsoft.com/office/officeart/2005/8/layout/orgChart1"/>
    <dgm:cxn modelId="{4EB3DAF2-09C2-494C-B7C3-3AB07EFE7C47}" type="presParOf" srcId="{77691AC2-28CD-4DC0-B706-9D8E438C7324}" destId="{B7A20FE8-BBF6-40CD-8DAD-C169EC650C42}" srcOrd="1" destOrd="0" presId="urn:microsoft.com/office/officeart/2005/8/layout/orgChart1"/>
    <dgm:cxn modelId="{25273C75-A053-4EBD-AFBF-69CF9283D68F}" type="presParOf" srcId="{B7A20FE8-BBF6-40CD-8DAD-C169EC650C42}" destId="{EB62EAB4-0733-4D5A-82E8-28A0BB67EA37}" srcOrd="0" destOrd="0" presId="urn:microsoft.com/office/officeart/2005/8/layout/orgChart1"/>
    <dgm:cxn modelId="{02408B26-55E1-419D-BD44-3B464131DDE1}" type="presParOf" srcId="{B7A20FE8-BBF6-40CD-8DAD-C169EC650C42}" destId="{23C78692-769F-4B20-B86F-447DA9498139}" srcOrd="1" destOrd="0" presId="urn:microsoft.com/office/officeart/2005/8/layout/orgChart1"/>
    <dgm:cxn modelId="{5489E339-CCE7-44E9-B553-8C31E7BE3D9D}" type="presParOf" srcId="{23C78692-769F-4B20-B86F-447DA9498139}" destId="{750E6CF4-8998-45C3-B3F8-727EAF42BD40}" srcOrd="0" destOrd="0" presId="urn:microsoft.com/office/officeart/2005/8/layout/orgChart1"/>
    <dgm:cxn modelId="{44D40F60-4C71-4A22-9170-7D3B9736C42C}" type="presParOf" srcId="{750E6CF4-8998-45C3-B3F8-727EAF42BD40}" destId="{F3E95139-3B3E-4F80-BFB9-A295131C3A10}" srcOrd="0" destOrd="0" presId="urn:microsoft.com/office/officeart/2005/8/layout/orgChart1"/>
    <dgm:cxn modelId="{9A98A0E0-8281-4F8D-BFF0-514C084D99B1}" type="presParOf" srcId="{750E6CF4-8998-45C3-B3F8-727EAF42BD40}" destId="{69F9DCCD-A4D8-42D7-B0FB-B4F526BD5AA3}" srcOrd="1" destOrd="0" presId="urn:microsoft.com/office/officeart/2005/8/layout/orgChart1"/>
    <dgm:cxn modelId="{41CA6D77-65B6-4CA0-8AE0-56A0BD3E9596}" type="presParOf" srcId="{23C78692-769F-4B20-B86F-447DA9498139}" destId="{D58D70C0-D7D9-43BF-ABD4-86F419028BF7}" srcOrd="1" destOrd="0" presId="urn:microsoft.com/office/officeart/2005/8/layout/orgChart1"/>
    <dgm:cxn modelId="{4308C4C7-BED3-4E53-8E6A-79D77B500CCA}" type="presParOf" srcId="{D58D70C0-D7D9-43BF-ABD4-86F419028BF7}" destId="{A94D2F54-2D78-4D99-A375-5526F8BFA461}" srcOrd="0" destOrd="0" presId="urn:microsoft.com/office/officeart/2005/8/layout/orgChart1"/>
    <dgm:cxn modelId="{CC9C4D6E-8A42-4667-BB89-BDB14069F31E}" type="presParOf" srcId="{D58D70C0-D7D9-43BF-ABD4-86F419028BF7}" destId="{19CBD9BA-1B6F-48CB-ABCA-DF50B222EAC4}" srcOrd="1" destOrd="0" presId="urn:microsoft.com/office/officeart/2005/8/layout/orgChart1"/>
    <dgm:cxn modelId="{515FE24F-FE37-4119-A7D4-192E02E679FF}" type="presParOf" srcId="{19CBD9BA-1B6F-48CB-ABCA-DF50B222EAC4}" destId="{32FBCFC6-50E6-43AA-BB42-2F3F4E712B74}" srcOrd="0" destOrd="0" presId="urn:microsoft.com/office/officeart/2005/8/layout/orgChart1"/>
    <dgm:cxn modelId="{114D9C33-DE0F-49FC-9D96-063580AA439A}" type="presParOf" srcId="{32FBCFC6-50E6-43AA-BB42-2F3F4E712B74}" destId="{9A75258C-84D0-45AB-8415-12BDC632F9CC}" srcOrd="0" destOrd="0" presId="urn:microsoft.com/office/officeart/2005/8/layout/orgChart1"/>
    <dgm:cxn modelId="{552EB77E-AD18-4851-A42E-0B3295001216}" type="presParOf" srcId="{32FBCFC6-50E6-43AA-BB42-2F3F4E712B74}" destId="{5067F04C-89AA-45C8-8039-1B877CBF7BE1}" srcOrd="1" destOrd="0" presId="urn:microsoft.com/office/officeart/2005/8/layout/orgChart1"/>
    <dgm:cxn modelId="{75CD7403-5C77-40FF-AD43-95A1D85C4880}" type="presParOf" srcId="{19CBD9BA-1B6F-48CB-ABCA-DF50B222EAC4}" destId="{D07077CC-7478-4086-A307-983FD4FCAB91}" srcOrd="1" destOrd="0" presId="urn:microsoft.com/office/officeart/2005/8/layout/orgChart1"/>
    <dgm:cxn modelId="{B6D05DF8-9243-4F8E-A26A-A1146E8836A5}" type="presParOf" srcId="{D07077CC-7478-4086-A307-983FD4FCAB91}" destId="{1C0A33FD-73DE-422D-9159-343F1C7C97C4}" srcOrd="0" destOrd="0" presId="urn:microsoft.com/office/officeart/2005/8/layout/orgChart1"/>
    <dgm:cxn modelId="{851F5D6B-6D1E-4E52-9385-8753AE01B98F}" type="presParOf" srcId="{D07077CC-7478-4086-A307-983FD4FCAB91}" destId="{6094F009-73D2-4138-B5C9-4A2FE9D5F4E7}" srcOrd="1" destOrd="0" presId="urn:microsoft.com/office/officeart/2005/8/layout/orgChart1"/>
    <dgm:cxn modelId="{221DC27C-33C9-4DCA-BD61-9A2C69D690AA}" type="presParOf" srcId="{6094F009-73D2-4138-B5C9-4A2FE9D5F4E7}" destId="{5BE1B007-5DCC-46AA-A290-DE3C5879B205}" srcOrd="0" destOrd="0" presId="urn:microsoft.com/office/officeart/2005/8/layout/orgChart1"/>
    <dgm:cxn modelId="{2734ED67-6824-407C-97A7-9A0123680BBD}" type="presParOf" srcId="{5BE1B007-5DCC-46AA-A290-DE3C5879B205}" destId="{A7D85D02-5EAE-4A5A-9C8B-57013683AA7D}" srcOrd="0" destOrd="0" presId="urn:microsoft.com/office/officeart/2005/8/layout/orgChart1"/>
    <dgm:cxn modelId="{A40EB0FA-560C-48FE-B8E5-8700C2C19C4A}" type="presParOf" srcId="{5BE1B007-5DCC-46AA-A290-DE3C5879B205}" destId="{E770CA27-2019-45AF-BD21-792197420B27}" srcOrd="1" destOrd="0" presId="urn:microsoft.com/office/officeart/2005/8/layout/orgChart1"/>
    <dgm:cxn modelId="{72285759-D624-4EA5-85E5-046B20376F8C}" type="presParOf" srcId="{6094F009-73D2-4138-B5C9-4A2FE9D5F4E7}" destId="{719FB561-DF43-4953-ACAD-B80C7B6D1A47}" srcOrd="1" destOrd="0" presId="urn:microsoft.com/office/officeart/2005/8/layout/orgChart1"/>
    <dgm:cxn modelId="{AFB6991C-9E71-4098-BF98-558D8AB946B3}" type="presParOf" srcId="{6094F009-73D2-4138-B5C9-4A2FE9D5F4E7}" destId="{58ABC3F7-BC33-4AA6-B04D-ED00C45F945B}" srcOrd="2" destOrd="0" presId="urn:microsoft.com/office/officeart/2005/8/layout/orgChart1"/>
    <dgm:cxn modelId="{ACCFAB34-C0D6-4AEB-9DD2-242E5843517B}" type="presParOf" srcId="{D07077CC-7478-4086-A307-983FD4FCAB91}" destId="{9D6F95F6-0E84-4118-9932-77B540509396}" srcOrd="2" destOrd="0" presId="urn:microsoft.com/office/officeart/2005/8/layout/orgChart1"/>
    <dgm:cxn modelId="{C666D057-7930-488E-BBAF-92BD2A43104D}" type="presParOf" srcId="{D07077CC-7478-4086-A307-983FD4FCAB91}" destId="{1C9347D6-F00A-4279-8824-89D62B16A030}" srcOrd="3" destOrd="0" presId="urn:microsoft.com/office/officeart/2005/8/layout/orgChart1"/>
    <dgm:cxn modelId="{09822D25-1288-4E20-A991-91A8B82908AC}" type="presParOf" srcId="{1C9347D6-F00A-4279-8824-89D62B16A030}" destId="{FC5A36F8-8EB9-4996-BAF5-6372ACE669C3}" srcOrd="0" destOrd="0" presId="urn:microsoft.com/office/officeart/2005/8/layout/orgChart1"/>
    <dgm:cxn modelId="{F6BA3E22-D159-4142-8A67-EEEF04BD9721}" type="presParOf" srcId="{FC5A36F8-8EB9-4996-BAF5-6372ACE669C3}" destId="{7D014B06-DCA1-4B3F-ACF5-35F8001A97CE}" srcOrd="0" destOrd="0" presId="urn:microsoft.com/office/officeart/2005/8/layout/orgChart1"/>
    <dgm:cxn modelId="{6DCDC842-F29F-458A-9810-339EE154208B}" type="presParOf" srcId="{FC5A36F8-8EB9-4996-BAF5-6372ACE669C3}" destId="{EAEBD334-E2EC-4FA2-A70A-DE1BFAC01754}" srcOrd="1" destOrd="0" presId="urn:microsoft.com/office/officeart/2005/8/layout/orgChart1"/>
    <dgm:cxn modelId="{6FAFA3EF-4EB1-43C4-8DBF-EF10B292ECC7}" type="presParOf" srcId="{1C9347D6-F00A-4279-8824-89D62B16A030}" destId="{44A25534-0632-43ED-B0CD-BCF394E9D845}" srcOrd="1" destOrd="0" presId="urn:microsoft.com/office/officeart/2005/8/layout/orgChart1"/>
    <dgm:cxn modelId="{B3289912-C602-4441-B972-F39383A27301}" type="presParOf" srcId="{1C9347D6-F00A-4279-8824-89D62B16A030}" destId="{A7280D9F-21AF-4A5D-A478-E84F42D3D8B5}" srcOrd="2" destOrd="0" presId="urn:microsoft.com/office/officeart/2005/8/layout/orgChart1"/>
    <dgm:cxn modelId="{EF7FB079-2BA3-4D74-A794-0355F1BAB0F6}" type="presParOf" srcId="{19CBD9BA-1B6F-48CB-ABCA-DF50B222EAC4}" destId="{8B7F3882-F86E-4550-A734-A5A036DBFCE0}" srcOrd="2" destOrd="0" presId="urn:microsoft.com/office/officeart/2005/8/layout/orgChart1"/>
    <dgm:cxn modelId="{0FBDE90D-6A93-447C-9980-3E112181D0E8}" type="presParOf" srcId="{D58D70C0-D7D9-43BF-ABD4-86F419028BF7}" destId="{2B9B8BEE-4BBD-49AD-9D80-D8BEBDC3ED49}" srcOrd="2" destOrd="0" presId="urn:microsoft.com/office/officeart/2005/8/layout/orgChart1"/>
    <dgm:cxn modelId="{860D1E2A-3C32-45CB-9022-96ABB30AA462}" type="presParOf" srcId="{D58D70C0-D7D9-43BF-ABD4-86F419028BF7}" destId="{72BB2C1D-4AF6-4E1A-AED9-11E68CF4CD73}" srcOrd="3" destOrd="0" presId="urn:microsoft.com/office/officeart/2005/8/layout/orgChart1"/>
    <dgm:cxn modelId="{4BCCBC8B-F70B-4CB7-9E92-2E4A57ED3EBE}" type="presParOf" srcId="{72BB2C1D-4AF6-4E1A-AED9-11E68CF4CD73}" destId="{1C547F46-28D1-408F-AC53-DE3A6872F085}" srcOrd="0" destOrd="0" presId="urn:microsoft.com/office/officeart/2005/8/layout/orgChart1"/>
    <dgm:cxn modelId="{FFFF8A48-0EBB-498F-8AE0-24CB907B1066}" type="presParOf" srcId="{1C547F46-28D1-408F-AC53-DE3A6872F085}" destId="{562AB458-1776-4986-862A-0DBFF1FE1292}" srcOrd="0" destOrd="0" presId="urn:microsoft.com/office/officeart/2005/8/layout/orgChart1"/>
    <dgm:cxn modelId="{4CBB5B2F-9C48-4032-95D1-58BDE91AEC8E}" type="presParOf" srcId="{1C547F46-28D1-408F-AC53-DE3A6872F085}" destId="{05E753E4-1B00-40C9-A964-FB144F9572F1}" srcOrd="1" destOrd="0" presId="urn:microsoft.com/office/officeart/2005/8/layout/orgChart1"/>
    <dgm:cxn modelId="{8F530BA8-33E2-4A0B-BE45-14F2AF90B5D1}" type="presParOf" srcId="{72BB2C1D-4AF6-4E1A-AED9-11E68CF4CD73}" destId="{E62A35E0-E2D8-44FA-A8D8-4C049F91790A}" srcOrd="1" destOrd="0" presId="urn:microsoft.com/office/officeart/2005/8/layout/orgChart1"/>
    <dgm:cxn modelId="{72BC9A51-E6B2-4334-9111-168C1AA7B29C}" type="presParOf" srcId="{E62A35E0-E2D8-44FA-A8D8-4C049F91790A}" destId="{57C38A82-CD38-49C4-971B-C334FB9E1E36}" srcOrd="0" destOrd="0" presId="urn:microsoft.com/office/officeart/2005/8/layout/orgChart1"/>
    <dgm:cxn modelId="{B0EA9CC8-91C3-4CC7-9F34-4CA0159C8755}" type="presParOf" srcId="{E62A35E0-E2D8-44FA-A8D8-4C049F91790A}" destId="{BA5421F9-58DF-4C84-9C62-27A68CB35A53}" srcOrd="1" destOrd="0" presId="urn:microsoft.com/office/officeart/2005/8/layout/orgChart1"/>
    <dgm:cxn modelId="{18E7482D-96BB-4971-A583-E970E101063A}" type="presParOf" srcId="{BA5421F9-58DF-4C84-9C62-27A68CB35A53}" destId="{E2E3910C-48D1-473C-A88E-F4480EB7292F}" srcOrd="0" destOrd="0" presId="urn:microsoft.com/office/officeart/2005/8/layout/orgChart1"/>
    <dgm:cxn modelId="{2B97E9D1-6C3E-4651-8B1B-DFEA46ED2698}" type="presParOf" srcId="{E2E3910C-48D1-473C-A88E-F4480EB7292F}" destId="{F6C54284-5AC3-4F74-A29F-E0A0430E131E}" srcOrd="0" destOrd="0" presId="urn:microsoft.com/office/officeart/2005/8/layout/orgChart1"/>
    <dgm:cxn modelId="{A9068DC4-33CA-4514-A319-0FDB910BC756}" type="presParOf" srcId="{E2E3910C-48D1-473C-A88E-F4480EB7292F}" destId="{52D81F1C-2C23-451F-B0C3-EC374B9531F0}" srcOrd="1" destOrd="0" presId="urn:microsoft.com/office/officeart/2005/8/layout/orgChart1"/>
    <dgm:cxn modelId="{5A034D09-F1F9-4132-8B73-16C4412555F4}" type="presParOf" srcId="{BA5421F9-58DF-4C84-9C62-27A68CB35A53}" destId="{5F837A19-5D6C-4D0A-A698-5B57F273F313}" srcOrd="1" destOrd="0" presId="urn:microsoft.com/office/officeart/2005/8/layout/orgChart1"/>
    <dgm:cxn modelId="{FC43361C-BDFC-4F85-BF4C-A9B03C6030E5}" type="presParOf" srcId="{BA5421F9-58DF-4C84-9C62-27A68CB35A53}" destId="{728D2376-5EFE-4A45-A0D2-3E86690A2913}" srcOrd="2" destOrd="0" presId="urn:microsoft.com/office/officeart/2005/8/layout/orgChart1"/>
    <dgm:cxn modelId="{606B64C2-318C-47F4-BFC9-8EE624DF49E9}" type="presParOf" srcId="{E62A35E0-E2D8-44FA-A8D8-4C049F91790A}" destId="{98843637-1010-4C27-90AA-D4EEBB376021}" srcOrd="2" destOrd="0" presId="urn:microsoft.com/office/officeart/2005/8/layout/orgChart1"/>
    <dgm:cxn modelId="{CB778A66-D1E2-4839-8909-9EA35C2CD3F1}" type="presParOf" srcId="{E62A35E0-E2D8-44FA-A8D8-4C049F91790A}" destId="{34C68ED1-B58A-466B-A3D7-CF68E15C1EDA}" srcOrd="3" destOrd="0" presId="urn:microsoft.com/office/officeart/2005/8/layout/orgChart1"/>
    <dgm:cxn modelId="{27473C6F-374C-4EA7-8786-15CAFBAEEF45}" type="presParOf" srcId="{34C68ED1-B58A-466B-A3D7-CF68E15C1EDA}" destId="{74618009-397D-4D90-BEF5-CF852F36D700}" srcOrd="0" destOrd="0" presId="urn:microsoft.com/office/officeart/2005/8/layout/orgChart1"/>
    <dgm:cxn modelId="{6D7976B3-C88A-4F86-B917-671ECD9E8D51}" type="presParOf" srcId="{74618009-397D-4D90-BEF5-CF852F36D700}" destId="{8B7B674C-8DA0-4799-B0CA-7CC0F3FD77EF}" srcOrd="0" destOrd="0" presId="urn:microsoft.com/office/officeart/2005/8/layout/orgChart1"/>
    <dgm:cxn modelId="{40844CB7-922D-442A-9439-DA08FC163CC6}" type="presParOf" srcId="{74618009-397D-4D90-BEF5-CF852F36D700}" destId="{7907598E-BDF5-4597-9BBF-F39E659A0CED}" srcOrd="1" destOrd="0" presId="urn:microsoft.com/office/officeart/2005/8/layout/orgChart1"/>
    <dgm:cxn modelId="{98A79891-997A-4057-9D71-E1CE3BDFFD23}" type="presParOf" srcId="{34C68ED1-B58A-466B-A3D7-CF68E15C1EDA}" destId="{0278565D-A22F-476A-8FDB-F179C43B674B}" srcOrd="1" destOrd="0" presId="urn:microsoft.com/office/officeart/2005/8/layout/orgChart1"/>
    <dgm:cxn modelId="{43D90990-6DA1-49F8-8853-C669328E4FEF}" type="presParOf" srcId="{34C68ED1-B58A-466B-A3D7-CF68E15C1EDA}" destId="{5C8144CA-FAE2-49E0-B98E-A86832385A95}" srcOrd="2" destOrd="0" presId="urn:microsoft.com/office/officeart/2005/8/layout/orgChart1"/>
    <dgm:cxn modelId="{4963281F-EDF0-4DEE-A1A1-C046AEAE152A}" type="presParOf" srcId="{72BB2C1D-4AF6-4E1A-AED9-11E68CF4CD73}" destId="{6814E2D1-499B-4E2E-8795-2BE7C93E310F}" srcOrd="2" destOrd="0" presId="urn:microsoft.com/office/officeart/2005/8/layout/orgChart1"/>
    <dgm:cxn modelId="{5B9740AD-40D6-46A2-A899-3FED468ADC29}" type="presParOf" srcId="{D58D70C0-D7D9-43BF-ABD4-86F419028BF7}" destId="{43668622-A2FF-417E-B50E-C3C8669D654A}" srcOrd="4" destOrd="0" presId="urn:microsoft.com/office/officeart/2005/8/layout/orgChart1"/>
    <dgm:cxn modelId="{7A7EFA3E-15EC-4C36-BF1F-77312C955347}" type="presParOf" srcId="{D58D70C0-D7D9-43BF-ABD4-86F419028BF7}" destId="{4C402A2E-C0B9-42A5-9499-357108E5BEF1}" srcOrd="5" destOrd="0" presId="urn:microsoft.com/office/officeart/2005/8/layout/orgChart1"/>
    <dgm:cxn modelId="{A86F6163-88B7-4C97-B054-C1A774421987}" type="presParOf" srcId="{4C402A2E-C0B9-42A5-9499-357108E5BEF1}" destId="{71A51E05-FABF-47A3-A9F9-EDD92BD75F9D}" srcOrd="0" destOrd="0" presId="urn:microsoft.com/office/officeart/2005/8/layout/orgChart1"/>
    <dgm:cxn modelId="{B54CD437-C2D5-47CB-B33A-F3A60C964CA0}" type="presParOf" srcId="{71A51E05-FABF-47A3-A9F9-EDD92BD75F9D}" destId="{E6EFC300-FEE9-4933-A951-A18C17FD8D34}" srcOrd="0" destOrd="0" presId="urn:microsoft.com/office/officeart/2005/8/layout/orgChart1"/>
    <dgm:cxn modelId="{F23842C9-1AFB-4CEF-A315-562E7376DD1A}" type="presParOf" srcId="{71A51E05-FABF-47A3-A9F9-EDD92BD75F9D}" destId="{92B47ED5-8983-4712-9FF7-9D93A88F9907}" srcOrd="1" destOrd="0" presId="urn:microsoft.com/office/officeart/2005/8/layout/orgChart1"/>
    <dgm:cxn modelId="{9BCF2CA3-99F1-4EF3-ADCE-BDD47D1BE4D4}" type="presParOf" srcId="{4C402A2E-C0B9-42A5-9499-357108E5BEF1}" destId="{92A55D94-A005-450F-9D4C-496FCBE18A59}" srcOrd="1" destOrd="0" presId="urn:microsoft.com/office/officeart/2005/8/layout/orgChart1"/>
    <dgm:cxn modelId="{CF7C3458-299D-4E47-99A8-353F7DE9A6C8}" type="presParOf" srcId="{92A55D94-A005-450F-9D4C-496FCBE18A59}" destId="{99C79459-42E1-404C-B0AF-35DDFFB3ACC8}" srcOrd="0" destOrd="0" presId="urn:microsoft.com/office/officeart/2005/8/layout/orgChart1"/>
    <dgm:cxn modelId="{0561286F-87EC-4C5F-8529-4E66F695B524}" type="presParOf" srcId="{92A55D94-A005-450F-9D4C-496FCBE18A59}" destId="{18EC531A-D51A-49BE-9A3D-9F25EB360040}" srcOrd="1" destOrd="0" presId="urn:microsoft.com/office/officeart/2005/8/layout/orgChart1"/>
    <dgm:cxn modelId="{2E97173A-0A7A-45A4-9E5E-11C94D760E3E}" type="presParOf" srcId="{18EC531A-D51A-49BE-9A3D-9F25EB360040}" destId="{D6F40AEE-9F45-498F-A495-03309119486D}" srcOrd="0" destOrd="0" presId="urn:microsoft.com/office/officeart/2005/8/layout/orgChart1"/>
    <dgm:cxn modelId="{9BDCFDDA-F454-4490-B563-FAA92AA952C5}" type="presParOf" srcId="{D6F40AEE-9F45-498F-A495-03309119486D}" destId="{6557DC57-5EC1-4EC2-B912-9724EEF3870E}" srcOrd="0" destOrd="0" presId="urn:microsoft.com/office/officeart/2005/8/layout/orgChart1"/>
    <dgm:cxn modelId="{4428617C-A187-43E0-9048-57D39A53F8DF}" type="presParOf" srcId="{D6F40AEE-9F45-498F-A495-03309119486D}" destId="{BF667999-3665-4BEB-8BDD-173237C7F667}" srcOrd="1" destOrd="0" presId="urn:microsoft.com/office/officeart/2005/8/layout/orgChart1"/>
    <dgm:cxn modelId="{DD869CE3-94E0-42AE-94A9-2DC487056416}" type="presParOf" srcId="{18EC531A-D51A-49BE-9A3D-9F25EB360040}" destId="{24EE9D6D-CAF8-4455-891E-425465991B90}" srcOrd="1" destOrd="0" presId="urn:microsoft.com/office/officeart/2005/8/layout/orgChart1"/>
    <dgm:cxn modelId="{985829C0-C8CC-41B8-93C0-0A3EA3E7E4E5}" type="presParOf" srcId="{18EC531A-D51A-49BE-9A3D-9F25EB360040}" destId="{756C8418-1542-4814-9992-164A3CE8EBB3}" srcOrd="2" destOrd="0" presId="urn:microsoft.com/office/officeart/2005/8/layout/orgChart1"/>
    <dgm:cxn modelId="{E057DD01-00D8-4C58-9B36-665CC937EF34}" type="presParOf" srcId="{92A55D94-A005-450F-9D4C-496FCBE18A59}" destId="{FCF17EFB-D0F4-4EE5-A025-44B79BEBCA87}" srcOrd="2" destOrd="0" presId="urn:microsoft.com/office/officeart/2005/8/layout/orgChart1"/>
    <dgm:cxn modelId="{9D4235CA-3126-48F7-9F52-DC6BAAA7F7BE}" type="presParOf" srcId="{92A55D94-A005-450F-9D4C-496FCBE18A59}" destId="{0E063032-7F62-43AC-A620-F1CAA14AD723}" srcOrd="3" destOrd="0" presId="urn:microsoft.com/office/officeart/2005/8/layout/orgChart1"/>
    <dgm:cxn modelId="{2CAB0116-8769-4B0D-B484-C67067948A94}" type="presParOf" srcId="{0E063032-7F62-43AC-A620-F1CAA14AD723}" destId="{DF6D9A79-4BEC-4B4A-9277-C66F11FD5A6F}" srcOrd="0" destOrd="0" presId="urn:microsoft.com/office/officeart/2005/8/layout/orgChart1"/>
    <dgm:cxn modelId="{41FECFD4-2D94-4B6B-8122-D13F2CC51156}" type="presParOf" srcId="{DF6D9A79-4BEC-4B4A-9277-C66F11FD5A6F}" destId="{7DE41902-4EE4-4D33-9546-F79B959C5C1C}" srcOrd="0" destOrd="0" presId="urn:microsoft.com/office/officeart/2005/8/layout/orgChart1"/>
    <dgm:cxn modelId="{C761954B-F26F-4BE0-8BE0-9C08FFF79C8B}" type="presParOf" srcId="{DF6D9A79-4BEC-4B4A-9277-C66F11FD5A6F}" destId="{01F319BA-458D-40BD-8D5E-D420BA770A3D}" srcOrd="1" destOrd="0" presId="urn:microsoft.com/office/officeart/2005/8/layout/orgChart1"/>
    <dgm:cxn modelId="{569E5718-8D79-4D5B-8D1A-83064D7314C7}" type="presParOf" srcId="{0E063032-7F62-43AC-A620-F1CAA14AD723}" destId="{A824D193-6BA7-4504-AECD-31F3F6F485EF}" srcOrd="1" destOrd="0" presId="urn:microsoft.com/office/officeart/2005/8/layout/orgChart1"/>
    <dgm:cxn modelId="{F1D1883F-9D2C-4C1D-B56A-74F2F6D8F52D}" type="presParOf" srcId="{0E063032-7F62-43AC-A620-F1CAA14AD723}" destId="{02D2383B-18BA-4EDD-AD51-870985657632}" srcOrd="2" destOrd="0" presId="urn:microsoft.com/office/officeart/2005/8/layout/orgChart1"/>
    <dgm:cxn modelId="{87805B5E-8EC5-427C-BB36-AC39FAFBE1E6}" type="presParOf" srcId="{4C402A2E-C0B9-42A5-9499-357108E5BEF1}" destId="{13C749C3-0237-4DDC-8293-4FA92C31EC15}" srcOrd="2" destOrd="0" presId="urn:microsoft.com/office/officeart/2005/8/layout/orgChart1"/>
    <dgm:cxn modelId="{88EA0DFA-85B7-4A61-A7F1-A657E15DFDDC}" type="presParOf" srcId="{D58D70C0-D7D9-43BF-ABD4-86F419028BF7}" destId="{934988A0-5352-4BD3-9626-046ADFACAEA8}" srcOrd="6" destOrd="0" presId="urn:microsoft.com/office/officeart/2005/8/layout/orgChart1"/>
    <dgm:cxn modelId="{A7000156-86B3-4ACD-BE63-EB0BEAF35483}" type="presParOf" srcId="{D58D70C0-D7D9-43BF-ABD4-86F419028BF7}" destId="{74CEE63B-4BB4-4E4C-B0CE-700CB4DA59A8}" srcOrd="7" destOrd="0" presId="urn:microsoft.com/office/officeart/2005/8/layout/orgChart1"/>
    <dgm:cxn modelId="{54A4E0F9-89BE-4A40-9094-FAA5A9A17C01}" type="presParOf" srcId="{74CEE63B-4BB4-4E4C-B0CE-700CB4DA59A8}" destId="{26262D7D-BBB9-4281-A119-301E17209258}" srcOrd="0" destOrd="0" presId="urn:microsoft.com/office/officeart/2005/8/layout/orgChart1"/>
    <dgm:cxn modelId="{4775DC36-6EBC-4801-B090-9CF1C9C99FE3}" type="presParOf" srcId="{26262D7D-BBB9-4281-A119-301E17209258}" destId="{C432E797-0EF7-4B26-9E6F-0DB76029AAA5}" srcOrd="0" destOrd="0" presId="urn:microsoft.com/office/officeart/2005/8/layout/orgChart1"/>
    <dgm:cxn modelId="{AED846C5-1623-4E3B-A0F4-B1656101413A}" type="presParOf" srcId="{26262D7D-BBB9-4281-A119-301E17209258}" destId="{4B4B1567-F8E8-4CAA-953D-D327B49C3ED4}" srcOrd="1" destOrd="0" presId="urn:microsoft.com/office/officeart/2005/8/layout/orgChart1"/>
    <dgm:cxn modelId="{D22AFABF-7409-48C4-93F9-9D809B6B4675}" type="presParOf" srcId="{74CEE63B-4BB4-4E4C-B0CE-700CB4DA59A8}" destId="{75607818-50A0-49DD-9DAC-229F7F971FB1}" srcOrd="1" destOrd="0" presId="urn:microsoft.com/office/officeart/2005/8/layout/orgChart1"/>
    <dgm:cxn modelId="{C0D3E108-0F3D-4F39-89BA-E07936383505}" type="presParOf" srcId="{75607818-50A0-49DD-9DAC-229F7F971FB1}" destId="{D7FD355F-778C-45CC-B34B-E5A134C64D02}" srcOrd="0" destOrd="0" presId="urn:microsoft.com/office/officeart/2005/8/layout/orgChart1"/>
    <dgm:cxn modelId="{78401CE2-770B-4DF3-B11E-3DDED869FF99}" type="presParOf" srcId="{75607818-50A0-49DD-9DAC-229F7F971FB1}" destId="{375DDA38-BA49-46E1-9DB4-4338700CFBD1}" srcOrd="1" destOrd="0" presId="urn:microsoft.com/office/officeart/2005/8/layout/orgChart1"/>
    <dgm:cxn modelId="{F30D0CB8-5E1B-4A2B-8914-355D8921135B}" type="presParOf" srcId="{375DDA38-BA49-46E1-9DB4-4338700CFBD1}" destId="{48D4C979-26C7-477F-BCC3-DC9163F42472}" srcOrd="0" destOrd="0" presId="urn:microsoft.com/office/officeart/2005/8/layout/orgChart1"/>
    <dgm:cxn modelId="{CC4CC9CC-6A8B-4FD3-B04A-BDB55386FD31}" type="presParOf" srcId="{48D4C979-26C7-477F-BCC3-DC9163F42472}" destId="{F2D25F16-17B6-4196-BB35-99E76F7F5343}" srcOrd="0" destOrd="0" presId="urn:microsoft.com/office/officeart/2005/8/layout/orgChart1"/>
    <dgm:cxn modelId="{200212EC-5C44-4316-8826-02A4ACF2638E}" type="presParOf" srcId="{48D4C979-26C7-477F-BCC3-DC9163F42472}" destId="{86A7855F-8FD8-4A05-B1AE-822839352443}" srcOrd="1" destOrd="0" presId="urn:microsoft.com/office/officeart/2005/8/layout/orgChart1"/>
    <dgm:cxn modelId="{EA17151B-2203-43F6-AC30-59E2732FC4FC}" type="presParOf" srcId="{375DDA38-BA49-46E1-9DB4-4338700CFBD1}" destId="{B87C5736-6EF2-44EA-8CE4-10895A9430C1}" srcOrd="1" destOrd="0" presId="urn:microsoft.com/office/officeart/2005/8/layout/orgChart1"/>
    <dgm:cxn modelId="{B20E9248-45D5-4297-AAD8-609971CFCB5B}" type="presParOf" srcId="{375DDA38-BA49-46E1-9DB4-4338700CFBD1}" destId="{B9027AAE-431E-400B-A171-9150FE32D97A}" srcOrd="2" destOrd="0" presId="urn:microsoft.com/office/officeart/2005/8/layout/orgChart1"/>
    <dgm:cxn modelId="{D744F55F-8B2B-4F8E-88E5-1DD8FB669F38}" type="presParOf" srcId="{75607818-50A0-49DD-9DAC-229F7F971FB1}" destId="{5CFD87DF-A3B4-49F0-8CB6-31D7D6925207}" srcOrd="2" destOrd="0" presId="urn:microsoft.com/office/officeart/2005/8/layout/orgChart1"/>
    <dgm:cxn modelId="{CD5D0C98-5827-476A-B63A-50FD4F5EDAEC}" type="presParOf" srcId="{75607818-50A0-49DD-9DAC-229F7F971FB1}" destId="{15A3245A-89A3-4197-8BB1-ECDD6A9EACB3}" srcOrd="3" destOrd="0" presId="urn:microsoft.com/office/officeart/2005/8/layout/orgChart1"/>
    <dgm:cxn modelId="{F4336BF7-B40E-46EF-9B2B-96ECE51D6C43}" type="presParOf" srcId="{15A3245A-89A3-4197-8BB1-ECDD6A9EACB3}" destId="{AB0075AC-E069-4AE3-80AF-BB2858557905}" srcOrd="0" destOrd="0" presId="urn:microsoft.com/office/officeart/2005/8/layout/orgChart1"/>
    <dgm:cxn modelId="{8C23A4D0-63F9-40BE-9B49-9474E9580E8A}" type="presParOf" srcId="{AB0075AC-E069-4AE3-80AF-BB2858557905}" destId="{B8B0F043-53A7-4DA3-9A11-B3251ECDE849}" srcOrd="0" destOrd="0" presId="urn:microsoft.com/office/officeart/2005/8/layout/orgChart1"/>
    <dgm:cxn modelId="{E07D3185-2A51-4B38-8E45-BFD1351A7DC9}" type="presParOf" srcId="{AB0075AC-E069-4AE3-80AF-BB2858557905}" destId="{9850E7BC-C14B-4273-B233-648117F249C5}" srcOrd="1" destOrd="0" presId="urn:microsoft.com/office/officeart/2005/8/layout/orgChart1"/>
    <dgm:cxn modelId="{2814AF39-34A8-4388-BF94-7E07BF1A3B4F}" type="presParOf" srcId="{15A3245A-89A3-4197-8BB1-ECDD6A9EACB3}" destId="{4FD501DB-A678-4F28-9287-4F7A010F15E8}" srcOrd="1" destOrd="0" presId="urn:microsoft.com/office/officeart/2005/8/layout/orgChart1"/>
    <dgm:cxn modelId="{B0ED1047-FD91-4431-BCA8-1460B0A36CAD}" type="presParOf" srcId="{15A3245A-89A3-4197-8BB1-ECDD6A9EACB3}" destId="{27E2C865-C02C-4D4E-AD89-30A0E3485B07}" srcOrd="2" destOrd="0" presId="urn:microsoft.com/office/officeart/2005/8/layout/orgChart1"/>
    <dgm:cxn modelId="{4B5987D6-713F-45A6-9605-B14A6485AB4B}" type="presParOf" srcId="{74CEE63B-4BB4-4E4C-B0CE-700CB4DA59A8}" destId="{5C6791C6-67CF-4C1A-84E2-B75DFBFA6E03}" srcOrd="2" destOrd="0" presId="urn:microsoft.com/office/officeart/2005/8/layout/orgChart1"/>
    <dgm:cxn modelId="{11C6C1B0-CCD4-4CC5-B416-C1D3B16B7D3B}" type="presParOf" srcId="{D58D70C0-D7D9-43BF-ABD4-86F419028BF7}" destId="{6BC46D34-3C24-406C-AB59-CAE023BB1FA9}" srcOrd="8" destOrd="0" presId="urn:microsoft.com/office/officeart/2005/8/layout/orgChart1"/>
    <dgm:cxn modelId="{4B15EA1D-0206-45FB-8D32-4DA37EF37506}" type="presParOf" srcId="{D58D70C0-D7D9-43BF-ABD4-86F419028BF7}" destId="{901F916A-E089-488B-877B-CD4A4BF75120}" srcOrd="9" destOrd="0" presId="urn:microsoft.com/office/officeart/2005/8/layout/orgChart1"/>
    <dgm:cxn modelId="{686E9611-01D0-477E-98DD-D12009275766}" type="presParOf" srcId="{901F916A-E089-488B-877B-CD4A4BF75120}" destId="{3F999A13-943E-4C7A-AC15-FD95D0E9E6D9}" srcOrd="0" destOrd="0" presId="urn:microsoft.com/office/officeart/2005/8/layout/orgChart1"/>
    <dgm:cxn modelId="{BCFFB1E5-3A91-454D-84E2-713867646B13}" type="presParOf" srcId="{3F999A13-943E-4C7A-AC15-FD95D0E9E6D9}" destId="{4C3D809E-E4F6-47BE-BC33-E43787989770}" srcOrd="0" destOrd="0" presId="urn:microsoft.com/office/officeart/2005/8/layout/orgChart1"/>
    <dgm:cxn modelId="{1A079D2A-4F0A-4406-A43B-68DEED0AAE87}" type="presParOf" srcId="{3F999A13-943E-4C7A-AC15-FD95D0E9E6D9}" destId="{AF0B4006-8EEE-4BF8-B724-8AA56143096A}" srcOrd="1" destOrd="0" presId="urn:microsoft.com/office/officeart/2005/8/layout/orgChart1"/>
    <dgm:cxn modelId="{AE8F1184-BC83-4280-95AA-B05878D661A6}" type="presParOf" srcId="{901F916A-E089-488B-877B-CD4A4BF75120}" destId="{3BCF91B6-3ED9-4AFE-A59F-E0690A3CE951}" srcOrd="1" destOrd="0" presId="urn:microsoft.com/office/officeart/2005/8/layout/orgChart1"/>
    <dgm:cxn modelId="{D0960BFD-A7C6-4B17-9126-D87C292E24A5}" type="presParOf" srcId="{901F916A-E089-488B-877B-CD4A4BF75120}" destId="{808AC39C-CB32-4087-8D7B-C616696ED534}" srcOrd="2" destOrd="0" presId="urn:microsoft.com/office/officeart/2005/8/layout/orgChart1"/>
    <dgm:cxn modelId="{FC683381-849E-42A5-BA2B-7CB5287C5677}" type="presParOf" srcId="{23C78692-769F-4B20-B86F-447DA9498139}" destId="{53C5F1D7-EEA7-49CE-B848-2258E78CD880}" srcOrd="2" destOrd="0" presId="urn:microsoft.com/office/officeart/2005/8/layout/orgChart1"/>
    <dgm:cxn modelId="{08852AE6-D938-4AD9-86E5-037712152F1B}" type="presParOf" srcId="{77691AC2-28CD-4DC0-B706-9D8E438C7324}" destId="{E402C3F1-4ECC-4396-BEAF-94D3841C059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E6B01-6F39-419E-BA11-4D53C5EB5572}">
      <dsp:nvSpPr>
        <dsp:cNvPr id="0" name=""/>
        <dsp:cNvSpPr/>
      </dsp:nvSpPr>
      <dsp:spPr>
        <a:xfrm>
          <a:off x="7909227" y="2686592"/>
          <a:ext cx="209875" cy="1637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7029"/>
              </a:lnTo>
              <a:lnTo>
                <a:pt x="209875" y="1637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6843AB-E2C3-4D68-AA4B-2A6E3DC8C0B1}">
      <dsp:nvSpPr>
        <dsp:cNvPr id="0" name=""/>
        <dsp:cNvSpPr/>
      </dsp:nvSpPr>
      <dsp:spPr>
        <a:xfrm>
          <a:off x="7909227" y="2686592"/>
          <a:ext cx="209875" cy="643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3618"/>
              </a:lnTo>
              <a:lnTo>
                <a:pt x="209875" y="643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46D34-3C24-406C-AB59-CAE023BB1FA9}">
      <dsp:nvSpPr>
        <dsp:cNvPr id="0" name=""/>
        <dsp:cNvSpPr/>
      </dsp:nvSpPr>
      <dsp:spPr>
        <a:xfrm>
          <a:off x="5257800" y="1539195"/>
          <a:ext cx="3211096" cy="447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898"/>
              </a:lnTo>
              <a:lnTo>
                <a:pt x="3211096" y="300898"/>
              </a:lnTo>
              <a:lnTo>
                <a:pt x="3211096" y="4478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D87DF-A3B4-49F0-8CB6-31D7D6925207}">
      <dsp:nvSpPr>
        <dsp:cNvPr id="0" name=""/>
        <dsp:cNvSpPr/>
      </dsp:nvSpPr>
      <dsp:spPr>
        <a:xfrm>
          <a:off x="6216231" y="2686592"/>
          <a:ext cx="209875" cy="1637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7029"/>
              </a:lnTo>
              <a:lnTo>
                <a:pt x="209875" y="1637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D355F-778C-45CC-B34B-E5A134C64D02}">
      <dsp:nvSpPr>
        <dsp:cNvPr id="0" name=""/>
        <dsp:cNvSpPr/>
      </dsp:nvSpPr>
      <dsp:spPr>
        <a:xfrm>
          <a:off x="6216231" y="2686592"/>
          <a:ext cx="209875" cy="643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3618"/>
              </a:lnTo>
              <a:lnTo>
                <a:pt x="209875" y="643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4988A0-5352-4BD3-9626-046ADFACAEA8}">
      <dsp:nvSpPr>
        <dsp:cNvPr id="0" name=""/>
        <dsp:cNvSpPr/>
      </dsp:nvSpPr>
      <dsp:spPr>
        <a:xfrm>
          <a:off x="5257800" y="1539195"/>
          <a:ext cx="1518099" cy="447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898"/>
              </a:lnTo>
              <a:lnTo>
                <a:pt x="1518099" y="300898"/>
              </a:lnTo>
              <a:lnTo>
                <a:pt x="1518099" y="4478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17EFB-D0F4-4EE5-A025-44B79BEBCA87}">
      <dsp:nvSpPr>
        <dsp:cNvPr id="0" name=""/>
        <dsp:cNvSpPr/>
      </dsp:nvSpPr>
      <dsp:spPr>
        <a:xfrm>
          <a:off x="4523235" y="2686592"/>
          <a:ext cx="209875" cy="1637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7029"/>
              </a:lnTo>
              <a:lnTo>
                <a:pt x="209875" y="1637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79459-42E1-404C-B0AF-35DDFFB3ACC8}">
      <dsp:nvSpPr>
        <dsp:cNvPr id="0" name=""/>
        <dsp:cNvSpPr/>
      </dsp:nvSpPr>
      <dsp:spPr>
        <a:xfrm>
          <a:off x="4523235" y="2686592"/>
          <a:ext cx="209875" cy="643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3618"/>
              </a:lnTo>
              <a:lnTo>
                <a:pt x="209875" y="643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68622-A2FF-417E-B50E-C3C8669D654A}">
      <dsp:nvSpPr>
        <dsp:cNvPr id="0" name=""/>
        <dsp:cNvSpPr/>
      </dsp:nvSpPr>
      <dsp:spPr>
        <a:xfrm>
          <a:off x="5082903" y="1539195"/>
          <a:ext cx="174896" cy="447811"/>
        </a:xfrm>
        <a:custGeom>
          <a:avLst/>
          <a:gdLst/>
          <a:ahLst/>
          <a:cxnLst/>
          <a:rect l="0" t="0" r="0" b="0"/>
          <a:pathLst>
            <a:path>
              <a:moveTo>
                <a:pt x="174896" y="0"/>
              </a:moveTo>
              <a:lnTo>
                <a:pt x="174896" y="300898"/>
              </a:lnTo>
              <a:lnTo>
                <a:pt x="0" y="300898"/>
              </a:lnTo>
              <a:lnTo>
                <a:pt x="0" y="4478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43637-1010-4C27-90AA-D4EEBB376021}">
      <dsp:nvSpPr>
        <dsp:cNvPr id="0" name=""/>
        <dsp:cNvSpPr/>
      </dsp:nvSpPr>
      <dsp:spPr>
        <a:xfrm>
          <a:off x="2830239" y="2686592"/>
          <a:ext cx="209875" cy="1637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7029"/>
              </a:lnTo>
              <a:lnTo>
                <a:pt x="209875" y="1637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38A82-CD38-49C4-971B-C334FB9E1E36}">
      <dsp:nvSpPr>
        <dsp:cNvPr id="0" name=""/>
        <dsp:cNvSpPr/>
      </dsp:nvSpPr>
      <dsp:spPr>
        <a:xfrm>
          <a:off x="2830239" y="2686592"/>
          <a:ext cx="209875" cy="643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3618"/>
              </a:lnTo>
              <a:lnTo>
                <a:pt x="209875" y="643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B8BEE-4BBD-49AD-9D80-D8BEBDC3ED49}">
      <dsp:nvSpPr>
        <dsp:cNvPr id="0" name=""/>
        <dsp:cNvSpPr/>
      </dsp:nvSpPr>
      <dsp:spPr>
        <a:xfrm>
          <a:off x="3389907" y="1539195"/>
          <a:ext cx="1867892" cy="447811"/>
        </a:xfrm>
        <a:custGeom>
          <a:avLst/>
          <a:gdLst/>
          <a:ahLst/>
          <a:cxnLst/>
          <a:rect l="0" t="0" r="0" b="0"/>
          <a:pathLst>
            <a:path>
              <a:moveTo>
                <a:pt x="1867892" y="0"/>
              </a:moveTo>
              <a:lnTo>
                <a:pt x="1867892" y="300898"/>
              </a:lnTo>
              <a:lnTo>
                <a:pt x="0" y="300898"/>
              </a:lnTo>
              <a:lnTo>
                <a:pt x="0" y="4478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F95F6-0E84-4118-9932-77B540509396}">
      <dsp:nvSpPr>
        <dsp:cNvPr id="0" name=""/>
        <dsp:cNvSpPr/>
      </dsp:nvSpPr>
      <dsp:spPr>
        <a:xfrm>
          <a:off x="1137243" y="2686592"/>
          <a:ext cx="209875" cy="1637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7029"/>
              </a:lnTo>
              <a:lnTo>
                <a:pt x="209875" y="1637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A33FD-73DE-422D-9159-343F1C7C97C4}">
      <dsp:nvSpPr>
        <dsp:cNvPr id="0" name=""/>
        <dsp:cNvSpPr/>
      </dsp:nvSpPr>
      <dsp:spPr>
        <a:xfrm>
          <a:off x="1137243" y="2686592"/>
          <a:ext cx="209875" cy="643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3618"/>
              </a:lnTo>
              <a:lnTo>
                <a:pt x="209875" y="643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D2F54-2D78-4D99-A375-5526F8BFA461}">
      <dsp:nvSpPr>
        <dsp:cNvPr id="0" name=""/>
        <dsp:cNvSpPr/>
      </dsp:nvSpPr>
      <dsp:spPr>
        <a:xfrm>
          <a:off x="1696911" y="1539195"/>
          <a:ext cx="3560888" cy="447811"/>
        </a:xfrm>
        <a:custGeom>
          <a:avLst/>
          <a:gdLst/>
          <a:ahLst/>
          <a:cxnLst/>
          <a:rect l="0" t="0" r="0" b="0"/>
          <a:pathLst>
            <a:path>
              <a:moveTo>
                <a:pt x="3560888" y="0"/>
              </a:moveTo>
              <a:lnTo>
                <a:pt x="3560888" y="300898"/>
              </a:lnTo>
              <a:lnTo>
                <a:pt x="0" y="300898"/>
              </a:lnTo>
              <a:lnTo>
                <a:pt x="0" y="4478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2EAB4-0733-4D5A-82E8-28A0BB67EA37}">
      <dsp:nvSpPr>
        <dsp:cNvPr id="0" name=""/>
        <dsp:cNvSpPr/>
      </dsp:nvSpPr>
      <dsp:spPr>
        <a:xfrm>
          <a:off x="5212080" y="700078"/>
          <a:ext cx="91440" cy="1395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95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C0152-8A13-45C2-8E3B-7A8BABD3096A}">
      <dsp:nvSpPr>
        <dsp:cNvPr id="0" name=""/>
        <dsp:cNvSpPr/>
      </dsp:nvSpPr>
      <dsp:spPr>
        <a:xfrm>
          <a:off x="4532344" y="493"/>
          <a:ext cx="1450911" cy="69958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Index</a:t>
          </a:r>
          <a:endParaRPr lang="ko-KR" altLang="en-US" sz="1700" kern="1200" dirty="0"/>
        </a:p>
      </dsp:txBody>
      <dsp:txXfrm>
        <a:off x="4532344" y="493"/>
        <a:ext cx="1450911" cy="699585"/>
      </dsp:txXfrm>
    </dsp:sp>
    <dsp:sp modelId="{F3E95139-3B3E-4F80-BFB9-A295131C3A10}">
      <dsp:nvSpPr>
        <dsp:cNvPr id="0" name=""/>
        <dsp:cNvSpPr/>
      </dsp:nvSpPr>
      <dsp:spPr>
        <a:xfrm>
          <a:off x="4558214" y="839610"/>
          <a:ext cx="1399170" cy="699585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로그인</a:t>
          </a:r>
        </a:p>
      </dsp:txBody>
      <dsp:txXfrm>
        <a:off x="4558214" y="839610"/>
        <a:ext cx="1399170" cy="699585"/>
      </dsp:txXfrm>
    </dsp:sp>
    <dsp:sp modelId="{9A75258C-84D0-45AB-8415-12BDC632F9CC}">
      <dsp:nvSpPr>
        <dsp:cNvPr id="0" name=""/>
        <dsp:cNvSpPr/>
      </dsp:nvSpPr>
      <dsp:spPr>
        <a:xfrm>
          <a:off x="997326" y="1987007"/>
          <a:ext cx="1399170" cy="69958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tx1"/>
              </a:solidFill>
            </a:rPr>
            <a:t>여행정보</a:t>
          </a:r>
        </a:p>
      </dsp:txBody>
      <dsp:txXfrm>
        <a:off x="997326" y="1987007"/>
        <a:ext cx="1399170" cy="699585"/>
      </dsp:txXfrm>
    </dsp:sp>
    <dsp:sp modelId="{A7D85D02-5EAE-4A5A-9C8B-57013683AA7D}">
      <dsp:nvSpPr>
        <dsp:cNvPr id="0" name=""/>
        <dsp:cNvSpPr/>
      </dsp:nvSpPr>
      <dsp:spPr>
        <a:xfrm>
          <a:off x="1347118" y="2980418"/>
          <a:ext cx="1399170" cy="699585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tx1"/>
              </a:solidFill>
            </a:rPr>
            <a:t>국내</a:t>
          </a:r>
        </a:p>
      </dsp:txBody>
      <dsp:txXfrm>
        <a:off x="1347118" y="2980418"/>
        <a:ext cx="1399170" cy="699585"/>
      </dsp:txXfrm>
    </dsp:sp>
    <dsp:sp modelId="{7D014B06-DCA1-4B3F-ACF5-35F8001A97CE}">
      <dsp:nvSpPr>
        <dsp:cNvPr id="0" name=""/>
        <dsp:cNvSpPr/>
      </dsp:nvSpPr>
      <dsp:spPr>
        <a:xfrm>
          <a:off x="1347118" y="3973829"/>
          <a:ext cx="1399170" cy="699585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tx1"/>
              </a:solidFill>
            </a:rPr>
            <a:t>구외</a:t>
          </a:r>
        </a:p>
      </dsp:txBody>
      <dsp:txXfrm>
        <a:off x="1347118" y="3973829"/>
        <a:ext cx="1399170" cy="699585"/>
      </dsp:txXfrm>
    </dsp:sp>
    <dsp:sp modelId="{562AB458-1776-4986-862A-0DBFF1FE1292}">
      <dsp:nvSpPr>
        <dsp:cNvPr id="0" name=""/>
        <dsp:cNvSpPr/>
      </dsp:nvSpPr>
      <dsp:spPr>
        <a:xfrm>
          <a:off x="2690322" y="1987007"/>
          <a:ext cx="1399170" cy="69958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tx1"/>
              </a:solidFill>
            </a:rPr>
            <a:t>고객센터</a:t>
          </a:r>
        </a:p>
      </dsp:txBody>
      <dsp:txXfrm>
        <a:off x="2690322" y="1987007"/>
        <a:ext cx="1399170" cy="699585"/>
      </dsp:txXfrm>
    </dsp:sp>
    <dsp:sp modelId="{F6C54284-5AC3-4F74-A29F-E0A0430E131E}">
      <dsp:nvSpPr>
        <dsp:cNvPr id="0" name=""/>
        <dsp:cNvSpPr/>
      </dsp:nvSpPr>
      <dsp:spPr>
        <a:xfrm>
          <a:off x="3040114" y="2980418"/>
          <a:ext cx="1399170" cy="699585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tx1"/>
              </a:solidFill>
            </a:rPr>
            <a:t>공지사항</a:t>
          </a:r>
        </a:p>
      </dsp:txBody>
      <dsp:txXfrm>
        <a:off x="3040114" y="2980418"/>
        <a:ext cx="1399170" cy="699585"/>
      </dsp:txXfrm>
    </dsp:sp>
    <dsp:sp modelId="{8B7B674C-8DA0-4799-B0CA-7CC0F3FD77EF}">
      <dsp:nvSpPr>
        <dsp:cNvPr id="0" name=""/>
        <dsp:cNvSpPr/>
      </dsp:nvSpPr>
      <dsp:spPr>
        <a:xfrm>
          <a:off x="3040114" y="3973829"/>
          <a:ext cx="1399170" cy="699585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>
              <a:solidFill>
                <a:schemeClr val="tx1"/>
              </a:solidFill>
            </a:rPr>
            <a:t>FAQ</a:t>
          </a:r>
          <a:endParaRPr lang="ko-KR" altLang="en-US" sz="1700" kern="1200" dirty="0">
            <a:solidFill>
              <a:schemeClr val="tx1"/>
            </a:solidFill>
          </a:endParaRPr>
        </a:p>
      </dsp:txBody>
      <dsp:txXfrm>
        <a:off x="3040114" y="3973829"/>
        <a:ext cx="1399170" cy="699585"/>
      </dsp:txXfrm>
    </dsp:sp>
    <dsp:sp modelId="{E6EFC300-FEE9-4933-A951-A18C17FD8D34}">
      <dsp:nvSpPr>
        <dsp:cNvPr id="0" name=""/>
        <dsp:cNvSpPr/>
      </dsp:nvSpPr>
      <dsp:spPr>
        <a:xfrm>
          <a:off x="4383318" y="1987007"/>
          <a:ext cx="1399170" cy="69958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tx1"/>
              </a:solidFill>
            </a:rPr>
            <a:t>상품투어</a:t>
          </a:r>
          <a:endParaRPr lang="en-US" altLang="ko-KR" sz="1700" kern="1200" dirty="0">
            <a:solidFill>
              <a:schemeClr val="tx1"/>
            </a:solidFill>
          </a:endParaRPr>
        </a:p>
      </dsp:txBody>
      <dsp:txXfrm>
        <a:off x="4383318" y="1987007"/>
        <a:ext cx="1399170" cy="699585"/>
      </dsp:txXfrm>
    </dsp:sp>
    <dsp:sp modelId="{6557DC57-5EC1-4EC2-B912-9724EEF3870E}">
      <dsp:nvSpPr>
        <dsp:cNvPr id="0" name=""/>
        <dsp:cNvSpPr/>
      </dsp:nvSpPr>
      <dsp:spPr>
        <a:xfrm>
          <a:off x="4733111" y="2980418"/>
          <a:ext cx="1399170" cy="699585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tx1"/>
              </a:solidFill>
            </a:rPr>
            <a:t>프로그램 소개</a:t>
          </a:r>
          <a:endParaRPr lang="en-US" altLang="ko-KR" sz="1700" kern="1200" dirty="0">
            <a:solidFill>
              <a:schemeClr val="tx1"/>
            </a:solidFill>
          </a:endParaRPr>
        </a:p>
      </dsp:txBody>
      <dsp:txXfrm>
        <a:off x="4733111" y="2980418"/>
        <a:ext cx="1399170" cy="699585"/>
      </dsp:txXfrm>
    </dsp:sp>
    <dsp:sp modelId="{7DE41902-4EE4-4D33-9546-F79B959C5C1C}">
      <dsp:nvSpPr>
        <dsp:cNvPr id="0" name=""/>
        <dsp:cNvSpPr/>
      </dsp:nvSpPr>
      <dsp:spPr>
        <a:xfrm>
          <a:off x="4733111" y="3973829"/>
          <a:ext cx="1399170" cy="699585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tx1"/>
              </a:solidFill>
            </a:rPr>
            <a:t>여행자료</a:t>
          </a:r>
          <a:endParaRPr lang="en-US" altLang="ko-KR" sz="1700" kern="1200" dirty="0">
            <a:solidFill>
              <a:schemeClr val="tx1"/>
            </a:solidFill>
          </a:endParaRPr>
        </a:p>
      </dsp:txBody>
      <dsp:txXfrm>
        <a:off x="4733111" y="3973829"/>
        <a:ext cx="1399170" cy="699585"/>
      </dsp:txXfrm>
    </dsp:sp>
    <dsp:sp modelId="{C432E797-0EF7-4B26-9E6F-0DB76029AAA5}">
      <dsp:nvSpPr>
        <dsp:cNvPr id="0" name=""/>
        <dsp:cNvSpPr/>
      </dsp:nvSpPr>
      <dsp:spPr>
        <a:xfrm>
          <a:off x="6076314" y="1987007"/>
          <a:ext cx="1399170" cy="69958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tx1"/>
              </a:solidFill>
            </a:rPr>
            <a:t>티켓</a:t>
          </a:r>
          <a:r>
            <a:rPr lang="en-US" altLang="ko-KR" sz="1700" kern="1200" dirty="0">
              <a:solidFill>
                <a:schemeClr val="tx1"/>
              </a:solidFill>
            </a:rPr>
            <a:t>/</a:t>
          </a:r>
          <a:r>
            <a:rPr lang="ko-KR" altLang="en-US" sz="1700" kern="1200" dirty="0">
              <a:solidFill>
                <a:schemeClr val="tx1"/>
              </a:solidFill>
            </a:rPr>
            <a:t>가이드</a:t>
          </a:r>
          <a:endParaRPr lang="en-US" altLang="ko-KR" sz="1700" kern="1200" dirty="0">
            <a:solidFill>
              <a:schemeClr val="tx1"/>
            </a:solidFill>
          </a:endParaRPr>
        </a:p>
      </dsp:txBody>
      <dsp:txXfrm>
        <a:off x="6076314" y="1987007"/>
        <a:ext cx="1399170" cy="699585"/>
      </dsp:txXfrm>
    </dsp:sp>
    <dsp:sp modelId="{F2D25F16-17B6-4196-BB35-99E76F7F5343}">
      <dsp:nvSpPr>
        <dsp:cNvPr id="0" name=""/>
        <dsp:cNvSpPr/>
      </dsp:nvSpPr>
      <dsp:spPr>
        <a:xfrm>
          <a:off x="6426107" y="2980418"/>
          <a:ext cx="1399170" cy="699585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tx1"/>
              </a:solidFill>
            </a:rPr>
            <a:t>항공</a:t>
          </a:r>
          <a:endParaRPr lang="en-US" altLang="ko-KR" sz="1700" kern="1200" dirty="0">
            <a:solidFill>
              <a:schemeClr val="tx1"/>
            </a:solidFill>
          </a:endParaRPr>
        </a:p>
      </dsp:txBody>
      <dsp:txXfrm>
        <a:off x="6426107" y="2980418"/>
        <a:ext cx="1399170" cy="699585"/>
      </dsp:txXfrm>
    </dsp:sp>
    <dsp:sp modelId="{B8B0F043-53A7-4DA3-9A11-B3251ECDE849}">
      <dsp:nvSpPr>
        <dsp:cNvPr id="0" name=""/>
        <dsp:cNvSpPr/>
      </dsp:nvSpPr>
      <dsp:spPr>
        <a:xfrm>
          <a:off x="6426107" y="3973829"/>
          <a:ext cx="1399170" cy="699585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tx1"/>
              </a:solidFill>
            </a:rPr>
            <a:t>호텔</a:t>
          </a:r>
          <a:endParaRPr lang="en-US" altLang="ko-KR" sz="1700" kern="1200" dirty="0">
            <a:solidFill>
              <a:schemeClr val="tx1"/>
            </a:solidFill>
          </a:endParaRPr>
        </a:p>
      </dsp:txBody>
      <dsp:txXfrm>
        <a:off x="6426107" y="3973829"/>
        <a:ext cx="1399170" cy="699585"/>
      </dsp:txXfrm>
    </dsp:sp>
    <dsp:sp modelId="{4C3D809E-E4F6-47BE-BC33-E43787989770}">
      <dsp:nvSpPr>
        <dsp:cNvPr id="0" name=""/>
        <dsp:cNvSpPr/>
      </dsp:nvSpPr>
      <dsp:spPr>
        <a:xfrm>
          <a:off x="7769310" y="1987007"/>
          <a:ext cx="1399170" cy="69958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tx1"/>
              </a:solidFill>
            </a:rPr>
            <a:t>멤버십</a:t>
          </a:r>
          <a:endParaRPr lang="en-US" altLang="ko-KR" sz="1700" kern="1200" dirty="0">
            <a:solidFill>
              <a:schemeClr val="tx1"/>
            </a:solidFill>
          </a:endParaRPr>
        </a:p>
      </dsp:txBody>
      <dsp:txXfrm>
        <a:off x="7769310" y="1987007"/>
        <a:ext cx="1399170" cy="699585"/>
      </dsp:txXfrm>
    </dsp:sp>
    <dsp:sp modelId="{555250F7-C70F-42B5-85DB-B60E412E312D}">
      <dsp:nvSpPr>
        <dsp:cNvPr id="0" name=""/>
        <dsp:cNvSpPr/>
      </dsp:nvSpPr>
      <dsp:spPr>
        <a:xfrm>
          <a:off x="8119103" y="2980418"/>
          <a:ext cx="1399170" cy="699585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tx1"/>
              </a:solidFill>
            </a:rPr>
            <a:t>회원가입</a:t>
          </a:r>
          <a:endParaRPr lang="en-US" altLang="ko-KR" sz="1700" kern="1200" dirty="0">
            <a:solidFill>
              <a:schemeClr val="tx1"/>
            </a:solidFill>
          </a:endParaRPr>
        </a:p>
      </dsp:txBody>
      <dsp:txXfrm>
        <a:off x="8119103" y="2980418"/>
        <a:ext cx="1399170" cy="699585"/>
      </dsp:txXfrm>
    </dsp:sp>
    <dsp:sp modelId="{09946DAE-8CC7-4FFE-957D-4E5F528B1954}">
      <dsp:nvSpPr>
        <dsp:cNvPr id="0" name=""/>
        <dsp:cNvSpPr/>
      </dsp:nvSpPr>
      <dsp:spPr>
        <a:xfrm>
          <a:off x="8119103" y="3973829"/>
          <a:ext cx="1399170" cy="699585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tx1"/>
              </a:solidFill>
            </a:rPr>
            <a:t>개인정보수정</a:t>
          </a:r>
          <a:endParaRPr lang="en-US" altLang="ko-KR" sz="1700" kern="1200" dirty="0">
            <a:solidFill>
              <a:schemeClr val="tx1"/>
            </a:solidFill>
          </a:endParaRPr>
        </a:p>
      </dsp:txBody>
      <dsp:txXfrm>
        <a:off x="8119103" y="3973829"/>
        <a:ext cx="1399170" cy="699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46D34-3C24-406C-AB59-CAE023BB1FA9}">
      <dsp:nvSpPr>
        <dsp:cNvPr id="0" name=""/>
        <dsp:cNvSpPr/>
      </dsp:nvSpPr>
      <dsp:spPr>
        <a:xfrm>
          <a:off x="5445400" y="1640796"/>
          <a:ext cx="3198391" cy="346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297"/>
              </a:lnTo>
              <a:lnTo>
                <a:pt x="3198391" y="199297"/>
              </a:lnTo>
              <a:lnTo>
                <a:pt x="3198391" y="346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D87DF-A3B4-49F0-8CB6-31D7D6925207}">
      <dsp:nvSpPr>
        <dsp:cNvPr id="0" name=""/>
        <dsp:cNvSpPr/>
      </dsp:nvSpPr>
      <dsp:spPr>
        <a:xfrm>
          <a:off x="6391128" y="2686592"/>
          <a:ext cx="209875" cy="1637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7029"/>
              </a:lnTo>
              <a:lnTo>
                <a:pt x="209875" y="1637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D355F-778C-45CC-B34B-E5A134C64D02}">
      <dsp:nvSpPr>
        <dsp:cNvPr id="0" name=""/>
        <dsp:cNvSpPr/>
      </dsp:nvSpPr>
      <dsp:spPr>
        <a:xfrm>
          <a:off x="6391128" y="2686592"/>
          <a:ext cx="209875" cy="643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3618"/>
              </a:lnTo>
              <a:lnTo>
                <a:pt x="209875" y="643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4988A0-5352-4BD3-9626-046ADFACAEA8}">
      <dsp:nvSpPr>
        <dsp:cNvPr id="0" name=""/>
        <dsp:cNvSpPr/>
      </dsp:nvSpPr>
      <dsp:spPr>
        <a:xfrm>
          <a:off x="5445400" y="1640796"/>
          <a:ext cx="1505395" cy="346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297"/>
              </a:lnTo>
              <a:lnTo>
                <a:pt x="1505395" y="199297"/>
              </a:lnTo>
              <a:lnTo>
                <a:pt x="1505395" y="346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17EFB-D0F4-4EE5-A025-44B79BEBCA87}">
      <dsp:nvSpPr>
        <dsp:cNvPr id="0" name=""/>
        <dsp:cNvSpPr/>
      </dsp:nvSpPr>
      <dsp:spPr>
        <a:xfrm>
          <a:off x="4698131" y="2686592"/>
          <a:ext cx="209875" cy="1637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7029"/>
              </a:lnTo>
              <a:lnTo>
                <a:pt x="209875" y="1637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79459-42E1-404C-B0AF-35DDFFB3ACC8}">
      <dsp:nvSpPr>
        <dsp:cNvPr id="0" name=""/>
        <dsp:cNvSpPr/>
      </dsp:nvSpPr>
      <dsp:spPr>
        <a:xfrm>
          <a:off x="4698131" y="2686592"/>
          <a:ext cx="209875" cy="643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3618"/>
              </a:lnTo>
              <a:lnTo>
                <a:pt x="209875" y="643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68622-A2FF-417E-B50E-C3C8669D654A}">
      <dsp:nvSpPr>
        <dsp:cNvPr id="0" name=""/>
        <dsp:cNvSpPr/>
      </dsp:nvSpPr>
      <dsp:spPr>
        <a:xfrm>
          <a:off x="5257800" y="1640796"/>
          <a:ext cx="187600" cy="346210"/>
        </a:xfrm>
        <a:custGeom>
          <a:avLst/>
          <a:gdLst/>
          <a:ahLst/>
          <a:cxnLst/>
          <a:rect l="0" t="0" r="0" b="0"/>
          <a:pathLst>
            <a:path>
              <a:moveTo>
                <a:pt x="187600" y="0"/>
              </a:moveTo>
              <a:lnTo>
                <a:pt x="187600" y="199297"/>
              </a:lnTo>
              <a:lnTo>
                <a:pt x="0" y="199297"/>
              </a:lnTo>
              <a:lnTo>
                <a:pt x="0" y="346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43637-1010-4C27-90AA-D4EEBB376021}">
      <dsp:nvSpPr>
        <dsp:cNvPr id="0" name=""/>
        <dsp:cNvSpPr/>
      </dsp:nvSpPr>
      <dsp:spPr>
        <a:xfrm>
          <a:off x="3005135" y="2686592"/>
          <a:ext cx="209875" cy="1637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7029"/>
              </a:lnTo>
              <a:lnTo>
                <a:pt x="209875" y="1637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38A82-CD38-49C4-971B-C334FB9E1E36}">
      <dsp:nvSpPr>
        <dsp:cNvPr id="0" name=""/>
        <dsp:cNvSpPr/>
      </dsp:nvSpPr>
      <dsp:spPr>
        <a:xfrm>
          <a:off x="3005135" y="2686592"/>
          <a:ext cx="209875" cy="643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3618"/>
              </a:lnTo>
              <a:lnTo>
                <a:pt x="209875" y="643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B8BEE-4BBD-49AD-9D80-D8BEBDC3ED49}">
      <dsp:nvSpPr>
        <dsp:cNvPr id="0" name=""/>
        <dsp:cNvSpPr/>
      </dsp:nvSpPr>
      <dsp:spPr>
        <a:xfrm>
          <a:off x="3564803" y="1640796"/>
          <a:ext cx="1880596" cy="346210"/>
        </a:xfrm>
        <a:custGeom>
          <a:avLst/>
          <a:gdLst/>
          <a:ahLst/>
          <a:cxnLst/>
          <a:rect l="0" t="0" r="0" b="0"/>
          <a:pathLst>
            <a:path>
              <a:moveTo>
                <a:pt x="1880596" y="0"/>
              </a:moveTo>
              <a:lnTo>
                <a:pt x="1880596" y="199297"/>
              </a:lnTo>
              <a:lnTo>
                <a:pt x="0" y="199297"/>
              </a:lnTo>
              <a:lnTo>
                <a:pt x="0" y="346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F95F6-0E84-4118-9932-77B540509396}">
      <dsp:nvSpPr>
        <dsp:cNvPr id="0" name=""/>
        <dsp:cNvSpPr/>
      </dsp:nvSpPr>
      <dsp:spPr>
        <a:xfrm>
          <a:off x="1312139" y="2686592"/>
          <a:ext cx="209875" cy="1637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7029"/>
              </a:lnTo>
              <a:lnTo>
                <a:pt x="209875" y="1637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A33FD-73DE-422D-9159-343F1C7C97C4}">
      <dsp:nvSpPr>
        <dsp:cNvPr id="0" name=""/>
        <dsp:cNvSpPr/>
      </dsp:nvSpPr>
      <dsp:spPr>
        <a:xfrm>
          <a:off x="1312139" y="2686592"/>
          <a:ext cx="209875" cy="643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3618"/>
              </a:lnTo>
              <a:lnTo>
                <a:pt x="209875" y="643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D2F54-2D78-4D99-A375-5526F8BFA461}">
      <dsp:nvSpPr>
        <dsp:cNvPr id="0" name=""/>
        <dsp:cNvSpPr/>
      </dsp:nvSpPr>
      <dsp:spPr>
        <a:xfrm>
          <a:off x="1871807" y="1640796"/>
          <a:ext cx="3573593" cy="346210"/>
        </a:xfrm>
        <a:custGeom>
          <a:avLst/>
          <a:gdLst/>
          <a:ahLst/>
          <a:cxnLst/>
          <a:rect l="0" t="0" r="0" b="0"/>
          <a:pathLst>
            <a:path>
              <a:moveTo>
                <a:pt x="3573593" y="0"/>
              </a:moveTo>
              <a:lnTo>
                <a:pt x="3573593" y="199297"/>
              </a:lnTo>
              <a:lnTo>
                <a:pt x="0" y="199297"/>
              </a:lnTo>
              <a:lnTo>
                <a:pt x="0" y="3462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2EAB4-0733-4D5A-82E8-28A0BB67EA37}">
      <dsp:nvSpPr>
        <dsp:cNvPr id="0" name=""/>
        <dsp:cNvSpPr/>
      </dsp:nvSpPr>
      <dsp:spPr>
        <a:xfrm>
          <a:off x="5399680" y="812585"/>
          <a:ext cx="91440" cy="128625"/>
        </a:xfrm>
        <a:custGeom>
          <a:avLst/>
          <a:gdLst/>
          <a:ahLst/>
          <a:cxnLst/>
          <a:rect l="0" t="0" r="0" b="0"/>
          <a:pathLst>
            <a:path>
              <a:moveTo>
                <a:pt x="71114" y="0"/>
              </a:moveTo>
              <a:lnTo>
                <a:pt x="45720" y="0"/>
              </a:lnTo>
              <a:lnTo>
                <a:pt x="45720" y="1286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C0152-8A13-45C2-8E3B-7A8BABD3096A}">
      <dsp:nvSpPr>
        <dsp:cNvPr id="0" name=""/>
        <dsp:cNvSpPr/>
      </dsp:nvSpPr>
      <dsp:spPr>
        <a:xfrm>
          <a:off x="4745339" y="113000"/>
          <a:ext cx="1450911" cy="69958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Index</a:t>
          </a:r>
          <a:endParaRPr lang="ko-KR" altLang="en-US" sz="1700" kern="1200" dirty="0"/>
        </a:p>
      </dsp:txBody>
      <dsp:txXfrm>
        <a:off x="4745339" y="113000"/>
        <a:ext cx="1450911" cy="699585"/>
      </dsp:txXfrm>
    </dsp:sp>
    <dsp:sp modelId="{F3E95139-3B3E-4F80-BFB9-A295131C3A10}">
      <dsp:nvSpPr>
        <dsp:cNvPr id="0" name=""/>
        <dsp:cNvSpPr/>
      </dsp:nvSpPr>
      <dsp:spPr>
        <a:xfrm>
          <a:off x="4745815" y="941211"/>
          <a:ext cx="1399170" cy="699585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tx1"/>
              </a:solidFill>
            </a:rPr>
            <a:t>로그인</a:t>
          </a:r>
        </a:p>
      </dsp:txBody>
      <dsp:txXfrm>
        <a:off x="4745815" y="941211"/>
        <a:ext cx="1399170" cy="699585"/>
      </dsp:txXfrm>
    </dsp:sp>
    <dsp:sp modelId="{9A75258C-84D0-45AB-8415-12BDC632F9CC}">
      <dsp:nvSpPr>
        <dsp:cNvPr id="0" name=""/>
        <dsp:cNvSpPr/>
      </dsp:nvSpPr>
      <dsp:spPr>
        <a:xfrm>
          <a:off x="1172222" y="1987007"/>
          <a:ext cx="1399170" cy="699585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tx1"/>
              </a:solidFill>
            </a:rPr>
            <a:t>여행정보</a:t>
          </a:r>
        </a:p>
      </dsp:txBody>
      <dsp:txXfrm>
        <a:off x="1172222" y="1987007"/>
        <a:ext cx="1399170" cy="699585"/>
      </dsp:txXfrm>
    </dsp:sp>
    <dsp:sp modelId="{A7D85D02-5EAE-4A5A-9C8B-57013683AA7D}">
      <dsp:nvSpPr>
        <dsp:cNvPr id="0" name=""/>
        <dsp:cNvSpPr/>
      </dsp:nvSpPr>
      <dsp:spPr>
        <a:xfrm>
          <a:off x="1522015" y="2980418"/>
          <a:ext cx="1399170" cy="69958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tx1"/>
              </a:solidFill>
            </a:rPr>
            <a:t>국내</a:t>
          </a:r>
        </a:p>
      </dsp:txBody>
      <dsp:txXfrm>
        <a:off x="1522015" y="2980418"/>
        <a:ext cx="1399170" cy="699585"/>
      </dsp:txXfrm>
    </dsp:sp>
    <dsp:sp modelId="{7D014B06-DCA1-4B3F-ACF5-35F8001A97CE}">
      <dsp:nvSpPr>
        <dsp:cNvPr id="0" name=""/>
        <dsp:cNvSpPr/>
      </dsp:nvSpPr>
      <dsp:spPr>
        <a:xfrm>
          <a:off x="1522015" y="3973829"/>
          <a:ext cx="1399170" cy="69958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tx1"/>
              </a:solidFill>
            </a:rPr>
            <a:t>구외</a:t>
          </a:r>
        </a:p>
      </dsp:txBody>
      <dsp:txXfrm>
        <a:off x="1522015" y="3973829"/>
        <a:ext cx="1399170" cy="699585"/>
      </dsp:txXfrm>
    </dsp:sp>
    <dsp:sp modelId="{562AB458-1776-4986-862A-0DBFF1FE1292}">
      <dsp:nvSpPr>
        <dsp:cNvPr id="0" name=""/>
        <dsp:cNvSpPr/>
      </dsp:nvSpPr>
      <dsp:spPr>
        <a:xfrm>
          <a:off x="2865218" y="1987007"/>
          <a:ext cx="1399170" cy="699585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tx1"/>
              </a:solidFill>
            </a:rPr>
            <a:t>고객센터</a:t>
          </a:r>
        </a:p>
      </dsp:txBody>
      <dsp:txXfrm>
        <a:off x="2865218" y="1987007"/>
        <a:ext cx="1399170" cy="699585"/>
      </dsp:txXfrm>
    </dsp:sp>
    <dsp:sp modelId="{F6C54284-5AC3-4F74-A29F-E0A0430E131E}">
      <dsp:nvSpPr>
        <dsp:cNvPr id="0" name=""/>
        <dsp:cNvSpPr/>
      </dsp:nvSpPr>
      <dsp:spPr>
        <a:xfrm>
          <a:off x="3215011" y="2980418"/>
          <a:ext cx="1399170" cy="69958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tx1"/>
              </a:solidFill>
            </a:rPr>
            <a:t>공지사항</a:t>
          </a:r>
        </a:p>
      </dsp:txBody>
      <dsp:txXfrm>
        <a:off x="3215011" y="2980418"/>
        <a:ext cx="1399170" cy="699585"/>
      </dsp:txXfrm>
    </dsp:sp>
    <dsp:sp modelId="{8B7B674C-8DA0-4799-B0CA-7CC0F3FD77EF}">
      <dsp:nvSpPr>
        <dsp:cNvPr id="0" name=""/>
        <dsp:cNvSpPr/>
      </dsp:nvSpPr>
      <dsp:spPr>
        <a:xfrm>
          <a:off x="3215011" y="3973829"/>
          <a:ext cx="1399170" cy="69958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>
              <a:solidFill>
                <a:schemeClr val="tx1"/>
              </a:solidFill>
            </a:rPr>
            <a:t>FAQ</a:t>
          </a:r>
          <a:endParaRPr lang="ko-KR" altLang="en-US" sz="1700" kern="1200" dirty="0">
            <a:solidFill>
              <a:schemeClr val="tx1"/>
            </a:solidFill>
          </a:endParaRPr>
        </a:p>
      </dsp:txBody>
      <dsp:txXfrm>
        <a:off x="3215011" y="3973829"/>
        <a:ext cx="1399170" cy="699585"/>
      </dsp:txXfrm>
    </dsp:sp>
    <dsp:sp modelId="{E6EFC300-FEE9-4933-A951-A18C17FD8D34}">
      <dsp:nvSpPr>
        <dsp:cNvPr id="0" name=""/>
        <dsp:cNvSpPr/>
      </dsp:nvSpPr>
      <dsp:spPr>
        <a:xfrm>
          <a:off x="4558214" y="1987007"/>
          <a:ext cx="1399170" cy="699585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tx1"/>
              </a:solidFill>
            </a:rPr>
            <a:t>상품투어</a:t>
          </a:r>
          <a:endParaRPr lang="en-US" altLang="ko-KR" sz="1700" kern="1200" dirty="0">
            <a:solidFill>
              <a:schemeClr val="tx1"/>
            </a:solidFill>
          </a:endParaRPr>
        </a:p>
      </dsp:txBody>
      <dsp:txXfrm>
        <a:off x="4558214" y="1987007"/>
        <a:ext cx="1399170" cy="699585"/>
      </dsp:txXfrm>
    </dsp:sp>
    <dsp:sp modelId="{6557DC57-5EC1-4EC2-B912-9724EEF3870E}">
      <dsp:nvSpPr>
        <dsp:cNvPr id="0" name=""/>
        <dsp:cNvSpPr/>
      </dsp:nvSpPr>
      <dsp:spPr>
        <a:xfrm>
          <a:off x="4908007" y="2980418"/>
          <a:ext cx="1399170" cy="69958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tx1"/>
              </a:solidFill>
            </a:rPr>
            <a:t>프로그램 소개</a:t>
          </a:r>
          <a:endParaRPr lang="en-US" altLang="ko-KR" sz="1700" kern="1200" dirty="0">
            <a:solidFill>
              <a:schemeClr val="tx1"/>
            </a:solidFill>
          </a:endParaRPr>
        </a:p>
      </dsp:txBody>
      <dsp:txXfrm>
        <a:off x="4908007" y="2980418"/>
        <a:ext cx="1399170" cy="699585"/>
      </dsp:txXfrm>
    </dsp:sp>
    <dsp:sp modelId="{7DE41902-4EE4-4D33-9546-F79B959C5C1C}">
      <dsp:nvSpPr>
        <dsp:cNvPr id="0" name=""/>
        <dsp:cNvSpPr/>
      </dsp:nvSpPr>
      <dsp:spPr>
        <a:xfrm>
          <a:off x="4908007" y="3973829"/>
          <a:ext cx="1399170" cy="69958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tx1"/>
              </a:solidFill>
            </a:rPr>
            <a:t>여행자료</a:t>
          </a:r>
          <a:endParaRPr lang="en-US" altLang="ko-KR" sz="1700" kern="1200" dirty="0">
            <a:solidFill>
              <a:schemeClr val="tx1"/>
            </a:solidFill>
          </a:endParaRPr>
        </a:p>
      </dsp:txBody>
      <dsp:txXfrm>
        <a:off x="4908007" y="3973829"/>
        <a:ext cx="1399170" cy="699585"/>
      </dsp:txXfrm>
    </dsp:sp>
    <dsp:sp modelId="{C432E797-0EF7-4B26-9E6F-0DB76029AAA5}">
      <dsp:nvSpPr>
        <dsp:cNvPr id="0" name=""/>
        <dsp:cNvSpPr/>
      </dsp:nvSpPr>
      <dsp:spPr>
        <a:xfrm>
          <a:off x="6251210" y="1987007"/>
          <a:ext cx="1399170" cy="699585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tx1"/>
              </a:solidFill>
            </a:rPr>
            <a:t>티켓</a:t>
          </a:r>
          <a:r>
            <a:rPr lang="en-US" altLang="ko-KR" sz="1700" kern="1200" dirty="0">
              <a:solidFill>
                <a:schemeClr val="tx1"/>
              </a:solidFill>
            </a:rPr>
            <a:t>/</a:t>
          </a:r>
          <a:r>
            <a:rPr lang="ko-KR" altLang="en-US" sz="1700" kern="1200" dirty="0">
              <a:solidFill>
                <a:schemeClr val="tx1"/>
              </a:solidFill>
            </a:rPr>
            <a:t>가이드</a:t>
          </a:r>
          <a:endParaRPr lang="en-US" altLang="ko-KR" sz="1700" kern="1200" dirty="0">
            <a:solidFill>
              <a:schemeClr val="tx1"/>
            </a:solidFill>
          </a:endParaRPr>
        </a:p>
      </dsp:txBody>
      <dsp:txXfrm>
        <a:off x="6251210" y="1987007"/>
        <a:ext cx="1399170" cy="699585"/>
      </dsp:txXfrm>
    </dsp:sp>
    <dsp:sp modelId="{F2D25F16-17B6-4196-BB35-99E76F7F5343}">
      <dsp:nvSpPr>
        <dsp:cNvPr id="0" name=""/>
        <dsp:cNvSpPr/>
      </dsp:nvSpPr>
      <dsp:spPr>
        <a:xfrm>
          <a:off x="6601003" y="2980418"/>
          <a:ext cx="1399170" cy="69958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tx1"/>
              </a:solidFill>
            </a:rPr>
            <a:t>항공</a:t>
          </a:r>
          <a:endParaRPr lang="en-US" altLang="ko-KR" sz="1700" kern="1200" dirty="0">
            <a:solidFill>
              <a:schemeClr val="tx1"/>
            </a:solidFill>
          </a:endParaRPr>
        </a:p>
      </dsp:txBody>
      <dsp:txXfrm>
        <a:off x="6601003" y="2980418"/>
        <a:ext cx="1399170" cy="699585"/>
      </dsp:txXfrm>
    </dsp:sp>
    <dsp:sp modelId="{B8B0F043-53A7-4DA3-9A11-B3251ECDE849}">
      <dsp:nvSpPr>
        <dsp:cNvPr id="0" name=""/>
        <dsp:cNvSpPr/>
      </dsp:nvSpPr>
      <dsp:spPr>
        <a:xfrm>
          <a:off x="6601003" y="3973829"/>
          <a:ext cx="1399170" cy="69958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tx1"/>
              </a:solidFill>
            </a:rPr>
            <a:t>호텔</a:t>
          </a:r>
          <a:endParaRPr lang="en-US" altLang="ko-KR" sz="1700" kern="1200" dirty="0">
            <a:solidFill>
              <a:schemeClr val="tx1"/>
            </a:solidFill>
          </a:endParaRPr>
        </a:p>
      </dsp:txBody>
      <dsp:txXfrm>
        <a:off x="6601003" y="3973829"/>
        <a:ext cx="1399170" cy="699585"/>
      </dsp:txXfrm>
    </dsp:sp>
    <dsp:sp modelId="{4C3D809E-E4F6-47BE-BC33-E43787989770}">
      <dsp:nvSpPr>
        <dsp:cNvPr id="0" name=""/>
        <dsp:cNvSpPr/>
      </dsp:nvSpPr>
      <dsp:spPr>
        <a:xfrm>
          <a:off x="7944207" y="1987007"/>
          <a:ext cx="1399170" cy="699585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tx1"/>
              </a:solidFill>
            </a:rPr>
            <a:t>회원가입</a:t>
          </a:r>
          <a:endParaRPr lang="en-US" altLang="ko-KR" sz="1700" kern="1200" dirty="0">
            <a:solidFill>
              <a:schemeClr val="tx1"/>
            </a:solidFill>
          </a:endParaRPr>
        </a:p>
      </dsp:txBody>
      <dsp:txXfrm>
        <a:off x="7944207" y="1987007"/>
        <a:ext cx="1399170" cy="699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DD78D-8C07-4654-BF52-493861AEF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4CA891-4E7A-4863-9F1C-13742E23D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5C6EB-D667-420D-94E3-5F83E2EA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7943-35EF-4243-9E44-8546D808B60E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DCE03-C733-45BC-9EEF-638B0650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528B9-48A1-493C-BAF5-0E211E22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FDDE-51F7-44A5-8249-12E12C5E7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3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D01A-D7D5-4C9D-89E3-B9E26BCC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7D13F4-23C7-4B17-AB70-DFE467F44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508D9-C163-4242-9C6D-A1E238B2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7943-35EF-4243-9E44-8546D808B60E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096E5-374C-4D5C-869E-B9C18553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26F41-5F4B-427C-873F-7E0ACC1A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FDDE-51F7-44A5-8249-12E12C5E7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4E498A-83CF-4086-A2C1-69C9CB97B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A37E5F-DD10-4A21-A057-DD7FCAEC6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0CE78-D7DC-4D1D-9673-E8C70955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7943-35EF-4243-9E44-8546D808B60E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10DB07-64E0-4FBC-86C0-187DBB87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18FE1-718E-4E55-B2CC-86F7D8AD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FDDE-51F7-44A5-8249-12E12C5E7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75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1B051-F0E4-43B4-9F11-8900381F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9F491-B781-4445-8DD5-ABE378916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09059-81C5-4F79-B9FF-58AC2A95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7943-35EF-4243-9E44-8546D808B60E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B586D-FCB7-4D25-9F69-225AE4D3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D42B3-0237-42EE-925F-0B3DCD43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FDDE-51F7-44A5-8249-12E12C5E7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83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6E513-E01B-4843-9053-E73BFA9D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CBC98F-4EF9-4E6A-A39A-2CA0E1996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6CC5E-C843-49FF-88BC-F25B62C2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7943-35EF-4243-9E44-8546D808B60E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C5924-06D9-49D9-A7AE-DC63B243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E5978-CFFD-4949-B9BB-015C00C7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FDDE-51F7-44A5-8249-12E12C5E7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95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DFACE-DEA9-4D8F-8DA1-F33C85F0B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1C6CE-7524-4521-B36C-F8ABC427C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FF6B65-B4AA-46E6-90FD-3C52A71FB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C6F890-70F7-402F-B2B7-B31A316D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7943-35EF-4243-9E44-8546D808B60E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15C241-608E-4686-937D-83A8A56A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B1D610-4F27-4C08-8340-975D694E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FDDE-51F7-44A5-8249-12E12C5E7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0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6696E-EE00-4FD0-8F5E-F08D1EEF6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765534-4524-42C3-A1D5-791D01535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CFFAA8-20AA-41C3-B55B-5D7EF3B39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770EA7-0156-4B0E-AEA7-86CBA19CC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C2D4E5-F693-4B26-9E4C-584AEDE94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2A7705-99B9-4C32-BD08-D3726BC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7943-35EF-4243-9E44-8546D808B60E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4AE442-103D-4E16-A47D-A3D4E5D0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F4A848-39D9-40D0-9C13-9A7743F0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FDDE-51F7-44A5-8249-12E12C5E7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12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AA2C6-0EB7-4FC3-93AB-B037D75E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DFFBA4-794A-4C98-A395-15AC0E25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7943-35EF-4243-9E44-8546D808B60E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3BA327-78FC-414B-977C-79D4A4A7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6CFC61-5B86-4C08-8163-8167AB00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FDDE-51F7-44A5-8249-12E12C5E7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3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A45345-1C2C-40B8-A254-7D437960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7943-35EF-4243-9E44-8546D808B60E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842E06-F516-4176-A29C-3DFF4CAF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445C90-AD28-4A8C-8BB9-14E265BD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FDDE-51F7-44A5-8249-12E12C5E7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33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321FD-808E-403F-92E4-432B25B0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BC880-45A1-4E0F-BFC1-46C47F270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394204-0B4A-4B4F-91C8-14969CCB4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1AFC88-2256-4989-B6D6-803E9A5E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7943-35EF-4243-9E44-8546D808B60E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3D154A-F6E8-403D-B2E9-9A0D652D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6F0483-6A1A-4B8F-B024-005E364E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FDDE-51F7-44A5-8249-12E12C5E7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6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C876B-5D78-4612-BA18-00A1C0E2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036E18-4545-457D-8361-6AFFA938E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3D7CAA-5B21-4A6B-92C1-AC7E36BEC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12308C-596D-48BA-834D-A67E9408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7943-35EF-4243-9E44-8546D808B60E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5F72F-BF73-43BF-8093-23DFDA32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6021EF-0387-45A2-B311-7ACD1F12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FDDE-51F7-44A5-8249-12E12C5E7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26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0EEC00-3B91-4442-BB2A-4824F677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3C1997-2DD6-4DDD-A203-928696D5C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431D55-2538-4BDD-A074-157A8220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37943-35EF-4243-9E44-8546D808B60E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339F4-A8FC-439B-BF69-0892A9039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ED0F7-BED8-4F78-AA48-53D7B05F1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0FDDE-51F7-44A5-8249-12E12C5E7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9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90A89-C381-4C77-8570-4E598A21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여행안내 정보구조도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617FCD4-6DCD-4583-8CD1-F6A081ACB3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463305"/>
              </p:ext>
            </p:extLst>
          </p:nvPr>
        </p:nvGraphicFramePr>
        <p:xfrm>
          <a:off x="838200" y="1549400"/>
          <a:ext cx="10515600" cy="467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92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90A89-C381-4C77-8570-4E598A21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여행안내 네비게이션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617FCD4-6DCD-4583-8CD1-F6A081ACB3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884854"/>
              </p:ext>
            </p:extLst>
          </p:nvPr>
        </p:nvGraphicFramePr>
        <p:xfrm>
          <a:off x="749300" y="1577683"/>
          <a:ext cx="10515600" cy="467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CC8FC416-DFA7-4D67-B54C-D509623D8B81}"/>
              </a:ext>
            </a:extLst>
          </p:cNvPr>
          <p:cNvGrpSpPr/>
          <p:nvPr/>
        </p:nvGrpSpPr>
        <p:grpSpPr>
          <a:xfrm>
            <a:off x="9053544" y="678113"/>
            <a:ext cx="1450911" cy="699585"/>
            <a:chOff x="4532344" y="25398"/>
            <a:chExt cx="1450911" cy="69958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3CAF703-5296-4289-8667-3162CEF51B00}"/>
                </a:ext>
              </a:extLst>
            </p:cNvPr>
            <p:cNvSpPr/>
            <p:nvPr/>
          </p:nvSpPr>
          <p:spPr>
            <a:xfrm>
              <a:off x="4532344" y="25398"/>
              <a:ext cx="1450911" cy="69958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A8CB54-47AD-4A14-B2DA-54F1356F9895}"/>
                </a:ext>
              </a:extLst>
            </p:cNvPr>
            <p:cNvSpPr txBox="1"/>
            <p:nvPr/>
          </p:nvSpPr>
          <p:spPr>
            <a:xfrm>
              <a:off x="4532344" y="25398"/>
              <a:ext cx="1450911" cy="699585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700" dirty="0">
                  <a:solidFill>
                    <a:schemeClr val="tx1"/>
                  </a:solidFill>
                </a:rPr>
                <a:t>글로벌 </a:t>
              </a:r>
              <a:r>
                <a:rPr lang="en-US" altLang="ko-KR" sz="1700" dirty="0">
                  <a:solidFill>
                    <a:schemeClr val="tx1"/>
                  </a:solidFill>
                </a:rPr>
                <a:t>1</a:t>
              </a:r>
              <a:r>
                <a:rPr lang="ko-KR" altLang="en-US" sz="1700" dirty="0">
                  <a:solidFill>
                    <a:schemeClr val="tx1"/>
                  </a:solidFill>
                </a:rPr>
                <a:t>차</a:t>
              </a:r>
              <a:endParaRPr lang="ko-KR" altLang="en-US" sz="17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AFE3D87-7597-4854-8DF0-2206F37A0E48}"/>
              </a:ext>
            </a:extLst>
          </p:cNvPr>
          <p:cNvGrpSpPr/>
          <p:nvPr/>
        </p:nvGrpSpPr>
        <p:grpSpPr>
          <a:xfrm>
            <a:off x="9053544" y="1512597"/>
            <a:ext cx="1450911" cy="699585"/>
            <a:chOff x="4532344" y="25398"/>
            <a:chExt cx="1450911" cy="69958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1B20B2B-9719-43B7-B792-1012D12BBABA}"/>
                </a:ext>
              </a:extLst>
            </p:cNvPr>
            <p:cNvSpPr/>
            <p:nvPr/>
          </p:nvSpPr>
          <p:spPr>
            <a:xfrm>
              <a:off x="4532344" y="25398"/>
              <a:ext cx="1450911" cy="69958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52C904-8755-4AB9-B610-8ABFA3DD5068}"/>
                </a:ext>
              </a:extLst>
            </p:cNvPr>
            <p:cNvSpPr txBox="1"/>
            <p:nvPr/>
          </p:nvSpPr>
          <p:spPr>
            <a:xfrm>
              <a:off x="4532344" y="25398"/>
              <a:ext cx="1450911" cy="6995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700" kern="1200" dirty="0">
                  <a:solidFill>
                    <a:schemeClr val="tx1"/>
                  </a:solidFill>
                </a:rPr>
                <a:t>글로벌 </a:t>
              </a:r>
              <a:r>
                <a:rPr lang="en-US" altLang="ko-KR" sz="1700" kern="1200" dirty="0">
                  <a:solidFill>
                    <a:schemeClr val="tx1"/>
                  </a:solidFill>
                </a:rPr>
                <a:t>2</a:t>
              </a:r>
              <a:r>
                <a:rPr lang="ko-KR" altLang="en-US" sz="1700" kern="1200" dirty="0">
                  <a:solidFill>
                    <a:schemeClr val="tx1"/>
                  </a:solidFill>
                </a:rPr>
                <a:t>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721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BFB73-65E4-4B3A-87B1-C95BEB9A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ko-KR" altLang="en-US" dirty="0"/>
              <a:t>여행안내 모바일 </a:t>
            </a:r>
            <a:r>
              <a:rPr lang="en-US" altLang="ko-KR" dirty="0"/>
              <a:t>index </a:t>
            </a:r>
            <a:r>
              <a:rPr lang="ko-KR" altLang="en-US" dirty="0"/>
              <a:t>와이어프레임</a:t>
            </a:r>
          </a:p>
        </p:txBody>
      </p:sp>
    </p:spTree>
    <p:extLst>
      <p:ext uri="{BB962C8B-B14F-4D97-AF65-F5344CB8AC3E}">
        <p14:creationId xmlns:p14="http://schemas.microsoft.com/office/powerpoint/2010/main" val="95421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52</Words>
  <Application>Microsoft Office PowerPoint</Application>
  <PresentationFormat>와이드스크린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여행안내 정보구조도</vt:lpstr>
      <vt:lpstr>여행안내 네비게이션</vt:lpstr>
      <vt:lpstr>여행안내 모바일 index 와이어프레임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여행안내 정보구조도</dc:title>
  <dc:creator>6-9</dc:creator>
  <cp:lastModifiedBy>6-9</cp:lastModifiedBy>
  <cp:revision>1</cp:revision>
  <dcterms:created xsi:type="dcterms:W3CDTF">2022-01-12T00:44:03Z</dcterms:created>
  <dcterms:modified xsi:type="dcterms:W3CDTF">2022-01-12T09:09:30Z</dcterms:modified>
</cp:coreProperties>
</file>