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144" r:id="rId2"/>
    <p:sldId id="4145" r:id="rId3"/>
    <p:sldId id="4146" r:id="rId4"/>
    <p:sldId id="399" r:id="rId5"/>
    <p:sldId id="4147" r:id="rId6"/>
    <p:sldId id="299" r:id="rId7"/>
    <p:sldId id="311" r:id="rId8"/>
    <p:sldId id="4148" r:id="rId9"/>
    <p:sldId id="4155" r:id="rId10"/>
    <p:sldId id="4156" r:id="rId11"/>
    <p:sldId id="4157" r:id="rId12"/>
    <p:sldId id="4153" r:id="rId13"/>
    <p:sldId id="4194" r:id="rId14"/>
    <p:sldId id="4189" r:id="rId15"/>
    <p:sldId id="4170" r:id="rId16"/>
    <p:sldId id="4171" r:id="rId17"/>
    <p:sldId id="4172" r:id="rId18"/>
    <p:sldId id="4159" r:id="rId19"/>
    <p:sldId id="4149" r:id="rId20"/>
    <p:sldId id="4176" r:id="rId21"/>
    <p:sldId id="4178" r:id="rId22"/>
    <p:sldId id="4177" r:id="rId23"/>
    <p:sldId id="4174" r:id="rId24"/>
    <p:sldId id="4175" r:id="rId25"/>
    <p:sldId id="4179" r:id="rId26"/>
    <p:sldId id="4180" r:id="rId27"/>
    <p:sldId id="4181" r:id="rId28"/>
    <p:sldId id="4182" r:id="rId29"/>
    <p:sldId id="4183" r:id="rId30"/>
    <p:sldId id="4184" r:id="rId31"/>
    <p:sldId id="4185" r:id="rId32"/>
    <p:sldId id="4198" r:id="rId33"/>
    <p:sldId id="4195" r:id="rId34"/>
    <p:sldId id="4188" r:id="rId35"/>
    <p:sldId id="4190" r:id="rId36"/>
    <p:sldId id="4191" r:id="rId37"/>
    <p:sldId id="4187" r:id="rId38"/>
    <p:sldId id="4196" r:id="rId39"/>
    <p:sldId id="4200" r:id="rId40"/>
    <p:sldId id="4160" r:id="rId41"/>
    <p:sldId id="4199" r:id="rId42"/>
    <p:sldId id="4197" r:id="rId43"/>
    <p:sldId id="4158" r:id="rId44"/>
    <p:sldId id="4193" r:id="rId45"/>
    <p:sldId id="419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7F80"/>
    <a:srgbClr val="87CEEC"/>
    <a:srgbClr val="22293C"/>
    <a:srgbClr val="6981B7"/>
    <a:srgbClr val="DCF5DF"/>
    <a:srgbClr val="56868C"/>
    <a:srgbClr val="4C767C"/>
    <a:srgbClr val="04CE6E"/>
    <a:srgbClr val="039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261" autoAdjust="0"/>
  </p:normalViewPr>
  <p:slideViewPr>
    <p:cSldViewPr snapToGrid="0" showGuides="1">
      <p:cViewPr varScale="1">
        <p:scale>
          <a:sx n="103" d="100"/>
          <a:sy n="103" d="100"/>
        </p:scale>
        <p:origin x="111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9BDBC-8696-45E4-A15B-99203016195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D6813-3B86-4373-A3E0-6E40C1B1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1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수정 슬라이드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6813-3B86-4373-A3E0-6E40C1B1D3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0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8C3D-D7F1-1365-EC33-81DD5862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A9C64-3FD2-ADA0-40BF-34F0CE0A6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E833-EB73-5900-19BA-7309CA45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2A2F6-9142-2F95-71A9-F7224E7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747A-C2E0-2764-1CFB-BE77C3EF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E458-7044-ECA2-0715-E7FE3CF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C1172-CF45-029C-6EF6-BCA57E07F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DE630-A2E8-8947-2AB4-5B4629CC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0858D-2156-7F4D-28E4-B0A71E0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AAEA5-09D1-8ECB-3F7A-C41F7F6B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704A8-F9D5-84E4-A556-E85EA85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4712-2925-7D43-EB1E-2107FEC8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73F69-0EAE-45B0-CD9D-072D179C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BF80B-6C3E-3578-DF9F-D81351ED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8F03-A600-8126-C2C1-4590CC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AD29-838E-BB8C-93F4-B3C7607F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7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AA436-BDAA-5A25-219D-7FABEBD8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09FED-F2CB-7024-7E4A-4E6D08D8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05476-C8BE-8E4F-E090-E7427A1A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9BA95-8DEB-1C05-8DB0-E3C4971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56A79-95A1-02D0-70A1-108F15C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01E4-60AF-F7B6-1248-1B38B533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19974-2A8C-38D3-F565-C3B0FB8D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17FD-1D76-3491-62DD-0C0ECC5E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32C0F-82CF-F9BD-C1FA-26B9BDFA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B33F-A279-70E5-EF25-6351D89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B296-FB64-2791-53BF-3AADAC5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D1D4-0ED1-ED60-07F6-CAC1FFA4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1F5ED-807E-9724-0912-0BF721A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DD49-5091-D165-D2C1-F3D3D695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20F83-47C1-8F68-5C01-B816DB29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2081-4E22-EC64-195E-11A346EA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691D1-7AEA-4530-A42C-13609830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EF347-B37F-A018-8F38-3BB19A7D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8ECCD-0D53-2506-788C-69BD327F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05A07-CD96-C78C-B874-B334C664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15FA2-58F4-FB2E-179B-989E0268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7F0D5-5B93-82D4-A498-BC4C2F3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B583A-C24D-1678-2D4C-5F0254EC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24CBA-C45C-5801-C11F-8919CA56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512C7-84BD-1EAA-85A2-EA796E44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0901F-BBDE-FBEB-DCF0-E2E28398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13173A-4DA0-4AE3-C33F-9E72C494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A62A-C5FD-2077-E444-B37209B3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819F4-FC82-6BE2-E9A4-AA22AF23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6F755-2F3F-9666-5E24-40296F5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E29B2-B9B4-E0AD-6D4D-0C7EDA7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1D44-D012-AEE0-7518-34E4F249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E7D3B-E916-36E5-E384-FF71CC3C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0D136-755E-6AE6-329B-E3EE32C1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2805C-3FF8-44AD-3293-114DB15D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146D1-B4C4-FFBB-8531-20B7B74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7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99">
          <p15:clr>
            <a:srgbClr val="FBAE40"/>
          </p15:clr>
        </p15:guide>
        <p15:guide id="7" orient="horz" pos="3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0D136-755E-6AE6-329B-E3EE32C1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2805C-3FF8-44AD-3293-114DB15D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146D1-B4C4-FFBB-8531-20B7B74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6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99">
          <p15:clr>
            <a:srgbClr val="FBAE40"/>
          </p15:clr>
        </p15:guide>
        <p15:guide id="7" orient="horz" pos="3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118EC-612B-BCA9-1CA3-55EDBDA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189D1-4B15-E92D-61C0-CF486780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519E-C862-404B-9E68-C9AB2FDA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CE46F-130A-4CB8-6EB1-AF409F4C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14791-23C3-6A19-0529-F5041832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3B2E7-8103-CE4A-8E85-E980722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E91ED-F13A-47A3-3260-572558E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F7A2F-ED45-9FA9-2B69-EE7C1D02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C2372-38F1-424C-98A2-014CDDE30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E7DA-1FBD-4388-B4EF-E67FB522A415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51C2C-B605-210C-98E3-D17CE7B5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FCB33-3947-85B6-D7F6-A8D2CD5E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CF72A0-E6C3-44AA-8A36-6C5060BAF76D}"/>
              </a:ext>
            </a:extLst>
          </p:cNvPr>
          <p:cNvSpPr txBox="1"/>
          <p:nvPr/>
        </p:nvSpPr>
        <p:spPr>
          <a:xfrm>
            <a:off x="3765396" y="6463910"/>
            <a:ext cx="81798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4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r>
              <a:rPr lang="en-US" altLang="ko-KR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201802848 </a:t>
            </a:r>
            <a:r>
              <a:rPr lang="ko-KR" altLang="en-US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이준혁</a:t>
            </a:r>
            <a:r>
              <a:rPr lang="en-US" altLang="ko-KR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, 201900473 </a:t>
            </a:r>
            <a:r>
              <a:rPr lang="ko-KR" altLang="en-US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권오준</a:t>
            </a:r>
            <a:r>
              <a:rPr lang="en-US" altLang="ko-KR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, 201903228 </a:t>
            </a:r>
            <a:r>
              <a:rPr lang="ko-KR" altLang="en-US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정영진</a:t>
            </a:r>
            <a:r>
              <a:rPr lang="en-US" altLang="ko-KR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, 202001054 </a:t>
            </a:r>
            <a:r>
              <a:rPr lang="ko-KR" altLang="en-US" sz="1600" b="1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김채연</a:t>
            </a:r>
            <a:r>
              <a:rPr lang="en-US" altLang="ko-KR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, 202102667 </a:t>
            </a:r>
            <a:r>
              <a:rPr lang="ko-KR" altLang="en-US" sz="1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이정민</a:t>
            </a:r>
            <a:endParaRPr lang="en-US" altLang="ko-KR" sz="1600" b="1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9C8F-D69E-4522-B31E-75925AD32F00}"/>
              </a:ext>
            </a:extLst>
          </p:cNvPr>
          <p:cNvSpPr txBox="1"/>
          <p:nvPr/>
        </p:nvSpPr>
        <p:spPr>
          <a:xfrm>
            <a:off x="1155577" y="1907441"/>
            <a:ext cx="988084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SpeAKN</a:t>
            </a:r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 : </a:t>
            </a:r>
          </a:p>
          <a:p>
            <a:r>
              <a:rPr lang="en-US" altLang="ko-KR" sz="5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Speak for ALS with Korean NLP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2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B8362-62CB-9810-6D9A-E0714AA0E19E}"/>
              </a:ext>
            </a:extLst>
          </p:cNvPr>
          <p:cNvSpPr txBox="1"/>
          <p:nvPr/>
        </p:nvSpPr>
        <p:spPr>
          <a:xfrm>
            <a:off x="3489709" y="1173529"/>
            <a:ext cx="521258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Model Architecture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9D488D-A91F-AB75-B437-32E03414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" y="248906"/>
            <a:ext cx="1937179" cy="305448"/>
          </a:xfrm>
          <a:prstGeom prst="rect">
            <a:avLst/>
          </a:prstGeom>
        </p:spPr>
      </p:pic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E4533D5F-908C-5B07-63B7-D6658BA2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5" y="2302329"/>
            <a:ext cx="10463065" cy="38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183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9D488D-A91F-AB75-B437-32E03414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" y="248906"/>
            <a:ext cx="1937179" cy="30544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F0633BB-F0F0-3DC8-866A-418836531B20}"/>
              </a:ext>
            </a:extLst>
          </p:cNvPr>
          <p:cNvGrpSpPr/>
          <p:nvPr/>
        </p:nvGrpSpPr>
        <p:grpSpPr>
          <a:xfrm>
            <a:off x="1874587" y="1971369"/>
            <a:ext cx="2854729" cy="3207458"/>
            <a:chOff x="917115" y="2192369"/>
            <a:chExt cx="3438576" cy="4286458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901233D-6A0C-F916-1145-274330B446F5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DBC892A7-37F4-022A-BC35-BC9627FB0DBE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A5A2E46-E70D-096F-099D-C4DF03392F83}"/>
              </a:ext>
            </a:extLst>
          </p:cNvPr>
          <p:cNvSpPr/>
          <p:nvPr/>
        </p:nvSpPr>
        <p:spPr>
          <a:xfrm>
            <a:off x="2063087" y="4080387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Muti-Head</a:t>
            </a:r>
          </a:p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C9CDBE0-30C6-93B5-59AB-CCEC35F41DE9}"/>
              </a:ext>
            </a:extLst>
          </p:cNvPr>
          <p:cNvSpPr/>
          <p:nvPr/>
        </p:nvSpPr>
        <p:spPr>
          <a:xfrm>
            <a:off x="2063087" y="2521606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6BBD77A-C791-0C0A-21E7-BC507F9FB2EC}"/>
              </a:ext>
            </a:extLst>
          </p:cNvPr>
          <p:cNvSpPr/>
          <p:nvPr/>
        </p:nvSpPr>
        <p:spPr>
          <a:xfrm>
            <a:off x="2063087" y="3799366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8548176-E9CA-6F45-F5BB-92D8E4499291}"/>
              </a:ext>
            </a:extLst>
          </p:cNvPr>
          <p:cNvSpPr/>
          <p:nvPr/>
        </p:nvSpPr>
        <p:spPr>
          <a:xfrm>
            <a:off x="2063087" y="2241322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157E9D-04DF-666B-F6C4-3E167BBB8CFA}"/>
              </a:ext>
            </a:extLst>
          </p:cNvPr>
          <p:cNvCxnSpPr>
            <a:cxnSpLocks/>
          </p:cNvCxnSpPr>
          <p:nvPr/>
        </p:nvCxnSpPr>
        <p:spPr>
          <a:xfrm flipH="1" flipV="1">
            <a:off x="3301950" y="4847303"/>
            <a:ext cx="1" cy="90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5D4359C-7FAC-3465-49F6-8D28EF9127C9}"/>
              </a:ext>
            </a:extLst>
          </p:cNvPr>
          <p:cNvCxnSpPr>
            <a:cxnSpLocks/>
          </p:cNvCxnSpPr>
          <p:nvPr/>
        </p:nvCxnSpPr>
        <p:spPr>
          <a:xfrm rot="10800000">
            <a:off x="2487561" y="4847304"/>
            <a:ext cx="814389" cy="541324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F472481C-9765-D74A-A8E4-61D3219BA51E}"/>
              </a:ext>
            </a:extLst>
          </p:cNvPr>
          <p:cNvCxnSpPr>
            <a:cxnSpLocks/>
          </p:cNvCxnSpPr>
          <p:nvPr/>
        </p:nvCxnSpPr>
        <p:spPr>
          <a:xfrm flipV="1">
            <a:off x="3301950" y="4857135"/>
            <a:ext cx="761037" cy="531493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282031-7182-AB73-636B-D028A9D1FCC4}"/>
              </a:ext>
            </a:extLst>
          </p:cNvPr>
          <p:cNvCxnSpPr>
            <a:cxnSpLocks/>
          </p:cNvCxnSpPr>
          <p:nvPr/>
        </p:nvCxnSpPr>
        <p:spPr>
          <a:xfrm>
            <a:off x="1480939" y="3934592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40EC0D52-1EFE-9EAA-A915-D21CA6EB1E00}"/>
              </a:ext>
            </a:extLst>
          </p:cNvPr>
          <p:cNvCxnSpPr/>
          <p:nvPr/>
        </p:nvCxnSpPr>
        <p:spPr>
          <a:xfrm>
            <a:off x="1480939" y="3934592"/>
            <a:ext cx="1821011" cy="1630466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FA941E-D91A-A463-DD97-8F230FB5A050}"/>
              </a:ext>
            </a:extLst>
          </p:cNvPr>
          <p:cNvCxnSpPr>
            <a:cxnSpLocks/>
          </p:cNvCxnSpPr>
          <p:nvPr/>
        </p:nvCxnSpPr>
        <p:spPr>
          <a:xfrm>
            <a:off x="1480938" y="2341739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DBF38B75-6806-8D5F-0F9E-B1B5D53DBFE9}"/>
              </a:ext>
            </a:extLst>
          </p:cNvPr>
          <p:cNvCxnSpPr>
            <a:cxnSpLocks/>
          </p:cNvCxnSpPr>
          <p:nvPr/>
        </p:nvCxnSpPr>
        <p:spPr>
          <a:xfrm>
            <a:off x="1480938" y="2341739"/>
            <a:ext cx="1821012" cy="1247142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3CBF7E-3026-6480-955D-5FD6FDAADBED}"/>
              </a:ext>
            </a:extLst>
          </p:cNvPr>
          <p:cNvCxnSpPr>
            <a:cxnSpLocks/>
          </p:cNvCxnSpPr>
          <p:nvPr/>
        </p:nvCxnSpPr>
        <p:spPr>
          <a:xfrm flipV="1">
            <a:off x="3301950" y="3278219"/>
            <a:ext cx="0" cy="4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1F024C-3894-FC6D-8244-1082652D6C98}"/>
              </a:ext>
            </a:extLst>
          </p:cNvPr>
          <p:cNvSpPr txBox="1"/>
          <p:nvPr/>
        </p:nvSpPr>
        <p:spPr>
          <a:xfrm>
            <a:off x="2045833" y="912015"/>
            <a:ext cx="261930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Encoder Block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DD7864-B0D4-FBE9-20E6-33B7C0967F79}"/>
              </a:ext>
            </a:extLst>
          </p:cNvPr>
          <p:cNvGrpSpPr/>
          <p:nvPr/>
        </p:nvGrpSpPr>
        <p:grpSpPr>
          <a:xfrm>
            <a:off x="6982445" y="1971369"/>
            <a:ext cx="2854729" cy="3207458"/>
            <a:chOff x="917115" y="2192369"/>
            <a:chExt cx="3438576" cy="4286458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010789B-6898-7AE1-766A-4BFA124507F8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49B0B36B-9385-CE9E-0E35-CFB34BDA2869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E614738-73A3-ED77-F9B6-C146918D0AB6}"/>
              </a:ext>
            </a:extLst>
          </p:cNvPr>
          <p:cNvSpPr/>
          <p:nvPr/>
        </p:nvSpPr>
        <p:spPr>
          <a:xfrm>
            <a:off x="7096699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7E2BE88-CA51-1D33-82EC-183CACE9B728}"/>
              </a:ext>
            </a:extLst>
          </p:cNvPr>
          <p:cNvSpPr/>
          <p:nvPr/>
        </p:nvSpPr>
        <p:spPr>
          <a:xfrm>
            <a:off x="7992530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49F5005A-8F26-0E34-24B5-C819AF809FE3}"/>
              </a:ext>
            </a:extLst>
          </p:cNvPr>
          <p:cNvSpPr/>
          <p:nvPr/>
        </p:nvSpPr>
        <p:spPr>
          <a:xfrm>
            <a:off x="8888362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8DBADC0D-6F88-49F5-98DE-5FD097D6ECC8}"/>
              </a:ext>
            </a:extLst>
          </p:cNvPr>
          <p:cNvSpPr/>
          <p:nvPr/>
        </p:nvSpPr>
        <p:spPr>
          <a:xfrm>
            <a:off x="7784913" y="5565058"/>
            <a:ext cx="1249791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FD58E2-A3FE-19C8-F2AE-2780AC449B4D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8409809" y="4925963"/>
            <a:ext cx="592" cy="63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837E338E-B24D-6911-9424-84263EE4DBA8}"/>
              </a:ext>
            </a:extLst>
          </p:cNvPr>
          <p:cNvCxnSpPr/>
          <p:nvPr/>
        </p:nvCxnSpPr>
        <p:spPr>
          <a:xfrm rot="10800000">
            <a:off x="7557092" y="4925963"/>
            <a:ext cx="852717" cy="372512"/>
          </a:xfrm>
          <a:prstGeom prst="bentConnector3">
            <a:avLst>
              <a:gd name="adj1" fmla="val 99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7FCA14BE-2C7F-7191-084B-A07CF194ED2B}"/>
              </a:ext>
            </a:extLst>
          </p:cNvPr>
          <p:cNvCxnSpPr>
            <a:cxnSpLocks/>
          </p:cNvCxnSpPr>
          <p:nvPr/>
        </p:nvCxnSpPr>
        <p:spPr>
          <a:xfrm flipV="1">
            <a:off x="8409808" y="4920467"/>
            <a:ext cx="937129" cy="378008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C5910F60-8CEA-8D3E-A196-2B334EFD55F9}"/>
              </a:ext>
            </a:extLst>
          </p:cNvPr>
          <p:cNvSpPr/>
          <p:nvPr/>
        </p:nvSpPr>
        <p:spPr>
          <a:xfrm>
            <a:off x="7174344" y="2905064"/>
            <a:ext cx="1516193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D22C391-44E8-FED7-7486-950D75729288}"/>
              </a:ext>
            </a:extLst>
          </p:cNvPr>
          <p:cNvCxnSpPr>
            <a:cxnSpLocks/>
          </p:cNvCxnSpPr>
          <p:nvPr/>
        </p:nvCxnSpPr>
        <p:spPr>
          <a:xfrm flipV="1">
            <a:off x="7557684" y="3718233"/>
            <a:ext cx="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A109936-388C-838B-3D87-3169D8A49623}"/>
              </a:ext>
            </a:extLst>
          </p:cNvPr>
          <p:cNvCxnSpPr>
            <a:cxnSpLocks/>
          </p:cNvCxnSpPr>
          <p:nvPr/>
        </p:nvCxnSpPr>
        <p:spPr>
          <a:xfrm flipV="1">
            <a:off x="8369263" y="3718233"/>
            <a:ext cx="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4BB541-AADE-4B31-F6E8-2969D0DDF7C3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9296013" y="1748476"/>
            <a:ext cx="2" cy="63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B51959C2-D85C-3DF9-EA62-768668CBCD89}"/>
              </a:ext>
            </a:extLst>
          </p:cNvPr>
          <p:cNvCxnSpPr>
            <a:cxnSpLocks/>
            <a:stCxn id="70" idx="0"/>
            <a:endCxn id="83" idx="2"/>
          </p:cNvCxnSpPr>
          <p:nvPr/>
        </p:nvCxnSpPr>
        <p:spPr>
          <a:xfrm rot="5400000" flipH="1" flipV="1">
            <a:off x="8355553" y="2103896"/>
            <a:ext cx="378056" cy="1224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A7B2C92-087F-A406-2308-A18C4E26FA7E}"/>
              </a:ext>
            </a:extLst>
          </p:cNvPr>
          <p:cNvGrpSpPr/>
          <p:nvPr/>
        </p:nvGrpSpPr>
        <p:grpSpPr>
          <a:xfrm>
            <a:off x="9156722" y="2387715"/>
            <a:ext cx="278585" cy="278585"/>
            <a:chOff x="9440333" y="5187111"/>
            <a:chExt cx="278585" cy="278585"/>
          </a:xfrm>
        </p:grpSpPr>
        <p:sp>
          <p:nvSpPr>
            <p:cNvPr id="83" name="도넛[D] 82">
              <a:extLst>
                <a:ext uri="{FF2B5EF4-FFF2-40B4-BE49-F238E27FC236}">
                  <a16:creationId xmlns:a16="http://schemas.microsoft.com/office/drawing/2014/main" id="{61E31908-8C83-36E6-0773-E1351D14CA91}"/>
                </a:ext>
              </a:extLst>
            </p:cNvPr>
            <p:cNvSpPr/>
            <p:nvPr/>
          </p:nvSpPr>
          <p:spPr>
            <a:xfrm>
              <a:off x="9440333" y="5187111"/>
              <a:ext cx="278585" cy="278585"/>
            </a:xfrm>
            <a:prstGeom prst="donut">
              <a:avLst>
                <a:gd name="adj" fmla="val 61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십자형[C] 83">
              <a:extLst>
                <a:ext uri="{FF2B5EF4-FFF2-40B4-BE49-F238E27FC236}">
                  <a16:creationId xmlns:a16="http://schemas.microsoft.com/office/drawing/2014/main" id="{6D93F60B-B370-F48A-7619-29CC22EA1EA0}"/>
                </a:ext>
              </a:extLst>
            </p:cNvPr>
            <p:cNvSpPr/>
            <p:nvPr/>
          </p:nvSpPr>
          <p:spPr>
            <a:xfrm rot="2700000">
              <a:off x="9456609" y="5203387"/>
              <a:ext cx="246031" cy="246031"/>
            </a:xfrm>
            <a:prstGeom prst="plus">
              <a:avLst>
                <a:gd name="adj" fmla="val 387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B0043B18-569C-3B6F-3F13-F2AB0985DE39}"/>
              </a:ext>
            </a:extLst>
          </p:cNvPr>
          <p:cNvCxnSpPr>
            <a:stCxn id="83" idx="4"/>
            <a:endCxn id="56" idx="0"/>
          </p:cNvCxnSpPr>
          <p:nvPr/>
        </p:nvCxnSpPr>
        <p:spPr>
          <a:xfrm>
            <a:off x="9296015" y="2666300"/>
            <a:ext cx="10218" cy="144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79A667-DEA1-BA47-5821-2414FF02221B}"/>
              </a:ext>
            </a:extLst>
          </p:cNvPr>
          <p:cNvSpPr txBox="1"/>
          <p:nvPr/>
        </p:nvSpPr>
        <p:spPr>
          <a:xfrm>
            <a:off x="7282500" y="1155291"/>
            <a:ext cx="23780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Self Attention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E90082F-CB38-D5A9-E8AF-BC6029B4C6BF}"/>
              </a:ext>
            </a:extLst>
          </p:cNvPr>
          <p:cNvSpPr/>
          <p:nvPr/>
        </p:nvSpPr>
        <p:spPr>
          <a:xfrm>
            <a:off x="2799151" y="5779764"/>
            <a:ext cx="1005598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2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946400"/>
            <a:ext cx="6121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3">
            <a:extLst>
              <a:ext uri="{FF2B5EF4-FFF2-40B4-BE49-F238E27FC236}">
                <a16:creationId xmlns:a16="http://schemas.microsoft.com/office/drawing/2014/main" id="{C0AE5712-096C-4174-A017-26667473120E}"/>
              </a:ext>
            </a:extLst>
          </p:cNvPr>
          <p:cNvSpPr/>
          <p:nvPr/>
        </p:nvSpPr>
        <p:spPr>
          <a:xfrm>
            <a:off x="3857318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F60D04B0-FF61-4D26-B23C-E51504E58304}"/>
              </a:ext>
            </a:extLst>
          </p:cNvPr>
          <p:cNvSpPr/>
          <p:nvPr/>
        </p:nvSpPr>
        <p:spPr>
          <a:xfrm>
            <a:off x="1067278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B8362-62CB-9810-6D9A-E0714AA0E19E}"/>
              </a:ext>
            </a:extLst>
          </p:cNvPr>
          <p:cNvSpPr txBox="1"/>
          <p:nvPr/>
        </p:nvSpPr>
        <p:spPr>
          <a:xfrm>
            <a:off x="1190483" y="1694524"/>
            <a:ext cx="49350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Text Data </a:t>
            </a:r>
            <a:r>
              <a:rPr lang="en-US" altLang="ko-KR" sz="3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Preprossesing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3BBC26-6A42-4D7A-BC97-AAECC3D974CB}"/>
              </a:ext>
            </a:extLst>
          </p:cNvPr>
          <p:cNvSpPr txBox="1"/>
          <p:nvPr/>
        </p:nvSpPr>
        <p:spPr>
          <a:xfrm>
            <a:off x="1190483" y="3517154"/>
            <a:ext cx="1702006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8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sz="28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1E34A-3C49-42AE-BDE5-AA6FA19EDB71}"/>
              </a:ext>
            </a:extLst>
          </p:cNvPr>
          <p:cNvSpPr txBox="1"/>
          <p:nvPr/>
        </p:nvSpPr>
        <p:spPr>
          <a:xfrm>
            <a:off x="3936437" y="3584224"/>
            <a:ext cx="1778949" cy="402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400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ko-KR" altLang="en-US" sz="2400" b="1" spc="-5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오른쪽 화살표 단색으로 채워진">
            <a:extLst>
              <a:ext uri="{FF2B5EF4-FFF2-40B4-BE49-F238E27FC236}">
                <a16:creationId xmlns:a16="http://schemas.microsoft.com/office/drawing/2014/main" id="{506A3CC6-4E46-4CC6-F475-B7CA01EC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736" y="3460387"/>
            <a:ext cx="583086" cy="583086"/>
          </a:xfrm>
          <a:prstGeom prst="rect">
            <a:avLst/>
          </a:prstGeom>
        </p:spPr>
      </p:pic>
      <p:sp>
        <p:nvSpPr>
          <p:cNvPr id="4" name="Oval 7">
            <a:extLst>
              <a:ext uri="{FF2B5EF4-FFF2-40B4-BE49-F238E27FC236}">
                <a16:creationId xmlns:a16="http://schemas.microsoft.com/office/drawing/2014/main" id="{56B6C85F-7DDA-5C6D-3E2B-3E841613B0E8}"/>
              </a:ext>
            </a:extLst>
          </p:cNvPr>
          <p:cNvSpPr/>
          <p:nvPr/>
        </p:nvSpPr>
        <p:spPr>
          <a:xfrm>
            <a:off x="6573567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8168AE60-34EF-A797-3B3D-1B5D7011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89" y="3460387"/>
            <a:ext cx="583086" cy="58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5240A-9958-F06C-8D66-5791A01F97D5}"/>
              </a:ext>
            </a:extLst>
          </p:cNvPr>
          <p:cNvSpPr txBox="1"/>
          <p:nvPr/>
        </p:nvSpPr>
        <p:spPr>
          <a:xfrm>
            <a:off x="6632359" y="3329122"/>
            <a:ext cx="1819593" cy="845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4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algn="ctr"/>
            <a:r>
              <a:rPr lang="en-US" altLang="ko-KR" sz="24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ko-KR" altLang="en-US" sz="24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93380CD2-0C5F-EDFB-6178-518C78FBA1FB}"/>
              </a:ext>
            </a:extLst>
          </p:cNvPr>
          <p:cNvSpPr/>
          <p:nvPr/>
        </p:nvSpPr>
        <p:spPr>
          <a:xfrm>
            <a:off x="9450180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3F96F-0C85-D7BC-CAF0-52C97D103B4A}"/>
              </a:ext>
            </a:extLst>
          </p:cNvPr>
          <p:cNvSpPr txBox="1"/>
          <p:nvPr/>
        </p:nvSpPr>
        <p:spPr>
          <a:xfrm>
            <a:off x="9469792" y="3517154"/>
            <a:ext cx="1897956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800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9D091BEF-8133-9F41-8054-14D061F1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1598" y="3460387"/>
            <a:ext cx="583086" cy="583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31F26-8E2A-C9B4-ACB6-A2F7B79B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260483"/>
            <a:ext cx="1937185" cy="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>
            <a:extLst>
              <a:ext uri="{FF2B5EF4-FFF2-40B4-BE49-F238E27FC236}">
                <a16:creationId xmlns:a16="http://schemas.microsoft.com/office/drawing/2014/main" id="{B7FB02EE-B3D2-F949-4B25-6E074B5AD838}"/>
              </a:ext>
            </a:extLst>
          </p:cNvPr>
          <p:cNvSpPr/>
          <p:nvPr/>
        </p:nvSpPr>
        <p:spPr>
          <a:xfrm>
            <a:off x="548207" y="-1914554"/>
            <a:ext cx="11003756" cy="106871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4" y="264984"/>
            <a:ext cx="1907403" cy="300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97D43-25DF-BBFE-455A-8C3B9DCB2A5D}"/>
              </a:ext>
            </a:extLst>
          </p:cNvPr>
          <p:cNvSpPr txBox="1"/>
          <p:nvPr/>
        </p:nvSpPr>
        <p:spPr>
          <a:xfrm>
            <a:off x="4839913" y="793806"/>
            <a:ext cx="242034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Tokenizer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B80373D-0710-6837-EA22-2FB43E2D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57757"/>
              </p:ext>
            </p:extLst>
          </p:nvPr>
        </p:nvGraphicFramePr>
        <p:xfrm>
          <a:off x="548207" y="2090061"/>
          <a:ext cx="11076564" cy="3234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32318">
                  <a:extLst>
                    <a:ext uri="{9D8B030D-6E8A-4147-A177-3AD203B41FA5}">
                      <a16:colId xmlns:a16="http://schemas.microsoft.com/office/drawing/2014/main" val="382661471"/>
                    </a:ext>
                  </a:extLst>
                </a:gridCol>
                <a:gridCol w="9144246">
                  <a:extLst>
                    <a:ext uri="{9D8B030D-6E8A-4147-A177-3AD203B41FA5}">
                      <a16:colId xmlns:a16="http://schemas.microsoft.com/office/drawing/2014/main" val="1911593829"/>
                    </a:ext>
                  </a:extLst>
                </a:gridCol>
              </a:tblGrid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스티브 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제프 벡 등의 유명 음악가들과 연주한 바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0372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dirty="0">
                          <a:solidFill>
                            <a:schemeClr val="tx1"/>
                          </a:solidFill>
                        </a:rPr>
                        <a:t>이준혁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음악가들과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4284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dirty="0">
                          <a:solidFill>
                            <a:schemeClr val="tx1"/>
                          </a:solidFill>
                        </a:rPr>
                        <a:t>김채연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음악가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들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6815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dirty="0">
                          <a:solidFill>
                            <a:schemeClr val="tx1"/>
                          </a:solidFill>
                        </a:rPr>
                        <a:t>정영진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음악가들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1470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dirty="0">
                          <a:solidFill>
                            <a:schemeClr val="tx1"/>
                          </a:solidFill>
                        </a:rPr>
                        <a:t>권오준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칙 코리아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스티브 바이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 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음악가들과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0576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dirty="0">
                          <a:solidFill>
                            <a:schemeClr val="tx1"/>
                          </a:solidFill>
                        </a:rPr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음악가들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3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>
            <a:extLst>
              <a:ext uri="{FF2B5EF4-FFF2-40B4-BE49-F238E27FC236}">
                <a16:creationId xmlns:a16="http://schemas.microsoft.com/office/drawing/2014/main" id="{B7FB02EE-B3D2-F949-4B25-6E074B5AD838}"/>
              </a:ext>
            </a:extLst>
          </p:cNvPr>
          <p:cNvSpPr/>
          <p:nvPr/>
        </p:nvSpPr>
        <p:spPr>
          <a:xfrm>
            <a:off x="548207" y="-1914554"/>
            <a:ext cx="11003756" cy="106871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4" y="264984"/>
            <a:ext cx="1907403" cy="300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97D43-25DF-BBFE-455A-8C3B9DCB2A5D}"/>
              </a:ext>
            </a:extLst>
          </p:cNvPr>
          <p:cNvSpPr txBox="1"/>
          <p:nvPr/>
        </p:nvSpPr>
        <p:spPr>
          <a:xfrm>
            <a:off x="4839913" y="793806"/>
            <a:ext cx="242034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Tokenizer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B80373D-0710-6837-EA22-2FB43E2D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60173"/>
              </p:ext>
            </p:extLst>
          </p:nvPr>
        </p:nvGraphicFramePr>
        <p:xfrm>
          <a:off x="650763" y="1951103"/>
          <a:ext cx="10901200" cy="37732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6954">
                  <a:extLst>
                    <a:ext uri="{9D8B030D-6E8A-4147-A177-3AD203B41FA5}">
                      <a16:colId xmlns:a16="http://schemas.microsoft.com/office/drawing/2014/main" val="382661471"/>
                    </a:ext>
                  </a:extLst>
                </a:gridCol>
                <a:gridCol w="9144246">
                  <a:extLst>
                    <a:ext uri="{9D8B030D-6E8A-4147-A177-3AD203B41FA5}">
                      <a16:colId xmlns:a16="http://schemas.microsoft.com/office/drawing/2014/main" val="1911593829"/>
                    </a:ext>
                  </a:extLst>
                </a:gridCol>
              </a:tblGrid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스티브 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제프 벡 등의 유명 음악가들과 연주한 바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0372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Hannanum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벡등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연주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하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ㄴ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1713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Kkma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벡등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연주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하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ㄴ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4284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Komoran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 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제프 벡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연주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하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ㄴ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6815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Mecab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있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1470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Okt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벡등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/./\n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0576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 err="1">
                          <a:solidFill>
                            <a:schemeClr val="tx1"/>
                          </a:solidFill>
                        </a:rPr>
                        <a:t>Khaiii</a:t>
                      </a:r>
                      <a:endParaRPr lang="ko-Kore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벡등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연주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하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ㄴ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3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9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>
            <a:extLst>
              <a:ext uri="{FF2B5EF4-FFF2-40B4-BE49-F238E27FC236}">
                <a16:creationId xmlns:a16="http://schemas.microsoft.com/office/drawing/2014/main" id="{B7FB02EE-B3D2-F949-4B25-6E074B5AD838}"/>
              </a:ext>
            </a:extLst>
          </p:cNvPr>
          <p:cNvSpPr/>
          <p:nvPr/>
        </p:nvSpPr>
        <p:spPr>
          <a:xfrm>
            <a:off x="548207" y="-1914554"/>
            <a:ext cx="11003756" cy="106871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4" y="264984"/>
            <a:ext cx="1907403" cy="300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97D43-25DF-BBFE-455A-8C3B9DCB2A5D}"/>
              </a:ext>
            </a:extLst>
          </p:cNvPr>
          <p:cNvSpPr txBox="1"/>
          <p:nvPr/>
        </p:nvSpPr>
        <p:spPr>
          <a:xfrm>
            <a:off x="4839913" y="793806"/>
            <a:ext cx="242034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Tokenizer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B80373D-0710-6837-EA22-2FB43E2D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55660"/>
              </p:ext>
            </p:extLst>
          </p:nvPr>
        </p:nvGraphicFramePr>
        <p:xfrm>
          <a:off x="511802" y="1751858"/>
          <a:ext cx="11076564" cy="43123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32318">
                  <a:extLst>
                    <a:ext uri="{9D8B030D-6E8A-4147-A177-3AD203B41FA5}">
                      <a16:colId xmlns:a16="http://schemas.microsoft.com/office/drawing/2014/main" val="382661471"/>
                    </a:ext>
                  </a:extLst>
                </a:gridCol>
                <a:gridCol w="9144246">
                  <a:extLst>
                    <a:ext uri="{9D8B030D-6E8A-4147-A177-3AD203B41FA5}">
                      <a16:colId xmlns:a16="http://schemas.microsoft.com/office/drawing/2014/main" val="1911593829"/>
                    </a:ext>
                  </a:extLst>
                </a:gridCol>
              </a:tblGrid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스티브 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제프 벡 등의 유명 음악가들과 연주한 바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0372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Mecab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있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35545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Okt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벡등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/./\n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111713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이준혁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음악가들과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4284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김채연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6815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정영진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음악가들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14707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권오준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칙 코리아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스티브 바이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/./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 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음악과들과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05760"/>
                  </a:ext>
                </a:extLst>
              </a:tr>
              <a:tr h="53904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코리아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스티브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/,/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제프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벡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음악가들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연주한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있다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/.</a:t>
                      </a:r>
                      <a:endParaRPr lang="ko-Kore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3335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5C5AAB8-58BC-BE2D-066B-360707BA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2" y="3401761"/>
            <a:ext cx="11912256" cy="2695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17776-B135-7C85-4291-81966ADFC0C0}"/>
              </a:ext>
            </a:extLst>
          </p:cNvPr>
          <p:cNvSpPr txBox="1"/>
          <p:nvPr/>
        </p:nvSpPr>
        <p:spPr>
          <a:xfrm>
            <a:off x="2187147" y="6353763"/>
            <a:ext cx="1768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4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  <a:latin typeface="Chalkboard" panose="03050602040202020205" pitchFamily="66" charset="0"/>
                <a:ea typeface="MuseumClassic Bold" panose="02020603020101020101" pitchFamily="18" charset="-127"/>
              </a:rPr>
              <a:t>Exobrain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Chalkboard" panose="03050602040202020205" pitchFamily="66" charset="0"/>
                <a:ea typeface="MuseumClassic Bold" panose="02020603020101020101" pitchFamily="18" charset="-127"/>
              </a:rPr>
              <a:t> Consortium</a:t>
            </a:r>
          </a:p>
        </p:txBody>
      </p:sp>
    </p:spTree>
    <p:extLst>
      <p:ext uri="{BB962C8B-B14F-4D97-AF65-F5344CB8AC3E}">
        <p14:creationId xmlns:p14="http://schemas.microsoft.com/office/powerpoint/2010/main" val="82708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3">
            <a:extLst>
              <a:ext uri="{FF2B5EF4-FFF2-40B4-BE49-F238E27FC236}">
                <a16:creationId xmlns:a16="http://schemas.microsoft.com/office/drawing/2014/main" id="{C0AE5712-096C-4174-A017-26667473120E}"/>
              </a:ext>
            </a:extLst>
          </p:cNvPr>
          <p:cNvSpPr/>
          <p:nvPr/>
        </p:nvSpPr>
        <p:spPr>
          <a:xfrm>
            <a:off x="3857318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F60D04B0-FF61-4D26-B23C-E51504E58304}"/>
              </a:ext>
            </a:extLst>
          </p:cNvPr>
          <p:cNvSpPr/>
          <p:nvPr/>
        </p:nvSpPr>
        <p:spPr>
          <a:xfrm>
            <a:off x="1067278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B8362-62CB-9810-6D9A-E0714AA0E19E}"/>
              </a:ext>
            </a:extLst>
          </p:cNvPr>
          <p:cNvSpPr txBox="1"/>
          <p:nvPr/>
        </p:nvSpPr>
        <p:spPr>
          <a:xfrm>
            <a:off x="1190483" y="1694524"/>
            <a:ext cx="49350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Text Data </a:t>
            </a:r>
            <a:r>
              <a:rPr lang="en-US" altLang="ko-KR" sz="3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Preprossesing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3BBC26-6A42-4D7A-BC97-AAECC3D974CB}"/>
              </a:ext>
            </a:extLst>
          </p:cNvPr>
          <p:cNvSpPr txBox="1"/>
          <p:nvPr/>
        </p:nvSpPr>
        <p:spPr>
          <a:xfrm>
            <a:off x="1190483" y="3517154"/>
            <a:ext cx="1702006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8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sz="28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1E34A-3C49-42AE-BDE5-AA6FA19EDB71}"/>
              </a:ext>
            </a:extLst>
          </p:cNvPr>
          <p:cNvSpPr txBox="1"/>
          <p:nvPr/>
        </p:nvSpPr>
        <p:spPr>
          <a:xfrm>
            <a:off x="3936437" y="3584224"/>
            <a:ext cx="1778949" cy="402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400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ko-KR" altLang="en-US" sz="2400" b="1" spc="-5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오른쪽 화살표 단색으로 채워진">
            <a:extLst>
              <a:ext uri="{FF2B5EF4-FFF2-40B4-BE49-F238E27FC236}">
                <a16:creationId xmlns:a16="http://schemas.microsoft.com/office/drawing/2014/main" id="{506A3CC6-4E46-4CC6-F475-B7CA01EC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736" y="3460387"/>
            <a:ext cx="583086" cy="583086"/>
          </a:xfrm>
          <a:prstGeom prst="rect">
            <a:avLst/>
          </a:prstGeom>
        </p:spPr>
      </p:pic>
      <p:sp>
        <p:nvSpPr>
          <p:cNvPr id="4" name="Oval 7">
            <a:extLst>
              <a:ext uri="{FF2B5EF4-FFF2-40B4-BE49-F238E27FC236}">
                <a16:creationId xmlns:a16="http://schemas.microsoft.com/office/drawing/2014/main" id="{56B6C85F-7DDA-5C6D-3E2B-3E841613B0E8}"/>
              </a:ext>
            </a:extLst>
          </p:cNvPr>
          <p:cNvSpPr/>
          <p:nvPr/>
        </p:nvSpPr>
        <p:spPr>
          <a:xfrm>
            <a:off x="6573567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8168AE60-34EF-A797-3B3D-1B5D7011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89" y="3460387"/>
            <a:ext cx="583086" cy="58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5240A-9958-F06C-8D66-5791A01F97D5}"/>
              </a:ext>
            </a:extLst>
          </p:cNvPr>
          <p:cNvSpPr txBox="1"/>
          <p:nvPr/>
        </p:nvSpPr>
        <p:spPr>
          <a:xfrm>
            <a:off x="6632359" y="3329122"/>
            <a:ext cx="1819593" cy="845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4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algn="ctr"/>
            <a:r>
              <a:rPr lang="en-US" altLang="ko-KR" sz="24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ko-KR" altLang="en-US" sz="24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93380CD2-0C5F-EDFB-6178-518C78FBA1FB}"/>
              </a:ext>
            </a:extLst>
          </p:cNvPr>
          <p:cNvSpPr/>
          <p:nvPr/>
        </p:nvSpPr>
        <p:spPr>
          <a:xfrm>
            <a:off x="9450180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3F96F-0C85-D7BC-CAF0-52C97D103B4A}"/>
              </a:ext>
            </a:extLst>
          </p:cNvPr>
          <p:cNvSpPr txBox="1"/>
          <p:nvPr/>
        </p:nvSpPr>
        <p:spPr>
          <a:xfrm>
            <a:off x="9469792" y="3517154"/>
            <a:ext cx="1897956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2800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9D091BEF-8133-9F41-8054-14D061F1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1598" y="3460387"/>
            <a:ext cx="583086" cy="583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31F26-8E2A-C9B4-ACB6-A2F7B79B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260483"/>
            <a:ext cx="1937185" cy="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4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98FBB66B-1A55-1C32-CE23-BEBCDFC09F53}"/>
              </a:ext>
            </a:extLst>
          </p:cNvPr>
          <p:cNvGrpSpPr/>
          <p:nvPr/>
        </p:nvGrpSpPr>
        <p:grpSpPr>
          <a:xfrm>
            <a:off x="6091691" y="2382845"/>
            <a:ext cx="3450455" cy="3150762"/>
            <a:chOff x="917115" y="2192369"/>
            <a:chExt cx="3438576" cy="4286458"/>
          </a:xfrm>
        </p:grpSpPr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CF980855-2756-DFB1-D06C-D64885A859CC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FE9765B-1C1E-7763-2560-F9C86FE0AB65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3F6B96B-8065-46B5-6863-BBBCB453C3A9}"/>
              </a:ext>
            </a:extLst>
          </p:cNvPr>
          <p:cNvGrpSpPr/>
          <p:nvPr/>
        </p:nvGrpSpPr>
        <p:grpSpPr>
          <a:xfrm>
            <a:off x="2282066" y="2386042"/>
            <a:ext cx="3611218" cy="3150764"/>
            <a:chOff x="917115" y="2192369"/>
            <a:chExt cx="3438576" cy="4286458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EF1900EE-8627-7C62-F5BD-82061B2C1810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CC15D3F9-2799-EC7C-D269-10754A3FB2F3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0A78B-9783-F19E-7019-C575B2111C95}"/>
              </a:ext>
            </a:extLst>
          </p:cNvPr>
          <p:cNvSpPr/>
          <p:nvPr/>
        </p:nvSpPr>
        <p:spPr>
          <a:xfrm>
            <a:off x="2480155" y="2735281"/>
            <a:ext cx="283995" cy="2626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kumimoji="1" lang="ko-Kore-KR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A87172-3B0B-7160-0D8A-58968B8E2B71}"/>
              </a:ext>
            </a:extLst>
          </p:cNvPr>
          <p:cNvSpPr/>
          <p:nvPr/>
        </p:nvSpPr>
        <p:spPr>
          <a:xfrm>
            <a:off x="2584379" y="5536811"/>
            <a:ext cx="786810" cy="78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CB7CFBF-AEE2-C349-D035-DFB4DA702F5B}"/>
              </a:ext>
            </a:extLst>
          </p:cNvPr>
          <p:cNvSpPr/>
          <p:nvPr/>
        </p:nvSpPr>
        <p:spPr>
          <a:xfrm>
            <a:off x="3247359" y="2804243"/>
            <a:ext cx="1987347" cy="24773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pPr algn="ctr"/>
            <a:r>
              <a:rPr kumimoji="1" lang="en-US" altLang="ko-Kore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&lt;Encoder&gt;</a:t>
            </a:r>
            <a:endParaRPr kumimoji="1" lang="ko-Kore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38EEA707-30D6-22E0-763C-B3B1E0F5B875}"/>
                  </a:ext>
                </a:extLst>
              </p:cNvPr>
              <p:cNvSpPr/>
              <p:nvPr/>
            </p:nvSpPr>
            <p:spPr>
              <a:xfrm>
                <a:off x="5259460" y="2804243"/>
                <a:ext cx="410794" cy="247738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GRU*2 (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kumimoji="1" lang="en-US" altLang="ko-Kore-KR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ko-Kore-KR" altLang="en-US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38EEA707-30D6-22E0-763C-B3B1E0F5B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60" y="2804243"/>
                <a:ext cx="410794" cy="2477386"/>
              </a:xfrm>
              <a:prstGeom prst="roundRect">
                <a:avLst/>
              </a:prstGeom>
              <a:blipFill>
                <a:blip r:embed="rId3"/>
                <a:stretch>
                  <a:fillRect l="-3030" r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자유형 19">
            <a:extLst>
              <a:ext uri="{FF2B5EF4-FFF2-40B4-BE49-F238E27FC236}">
                <a16:creationId xmlns:a16="http://schemas.microsoft.com/office/drawing/2014/main" id="{A5827770-C862-9380-1630-147ED5B14077}"/>
              </a:ext>
            </a:extLst>
          </p:cNvPr>
          <p:cNvSpPr/>
          <p:nvPr/>
        </p:nvSpPr>
        <p:spPr>
          <a:xfrm>
            <a:off x="2653490" y="5803994"/>
            <a:ext cx="648587" cy="266058"/>
          </a:xfrm>
          <a:custGeom>
            <a:avLst/>
            <a:gdLst>
              <a:gd name="connsiteX0" fmla="*/ 0 w 648587"/>
              <a:gd name="connsiteY0" fmla="*/ 31972 h 266058"/>
              <a:gd name="connsiteX1" fmla="*/ 191387 w 648587"/>
              <a:gd name="connsiteY1" fmla="*/ 265888 h 266058"/>
              <a:gd name="connsiteX2" fmla="*/ 435935 w 648587"/>
              <a:gd name="connsiteY2" fmla="*/ 74 h 266058"/>
              <a:gd name="connsiteX3" fmla="*/ 648587 w 648587"/>
              <a:gd name="connsiteY3" fmla="*/ 244623 h 26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587" h="266058">
                <a:moveTo>
                  <a:pt x="0" y="31972"/>
                </a:moveTo>
                <a:cubicBezTo>
                  <a:pt x="59365" y="151588"/>
                  <a:pt x="118731" y="271204"/>
                  <a:pt x="191387" y="265888"/>
                </a:cubicBezTo>
                <a:cubicBezTo>
                  <a:pt x="264043" y="260572"/>
                  <a:pt x="359735" y="3618"/>
                  <a:pt x="435935" y="74"/>
                </a:cubicBezTo>
                <a:cubicBezTo>
                  <a:pt x="512135" y="-3470"/>
                  <a:pt x="580361" y="120576"/>
                  <a:pt x="648587" y="244623"/>
                </a:cubicBezTo>
              </a:path>
            </a:pathLst>
          </a:cu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5CAEBF2-5D5C-2BCA-A779-566605440DDB}"/>
              </a:ext>
            </a:extLst>
          </p:cNvPr>
          <p:cNvSpPr/>
          <p:nvPr/>
        </p:nvSpPr>
        <p:spPr>
          <a:xfrm>
            <a:off x="470923" y="3596369"/>
            <a:ext cx="1173290" cy="999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1" lang="ko-Kore-KR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DAA1DD5A-DAE0-5D7C-412C-CF0636E83886}"/>
              </a:ext>
            </a:extLst>
          </p:cNvPr>
          <p:cNvSpPr/>
          <p:nvPr/>
        </p:nvSpPr>
        <p:spPr>
          <a:xfrm>
            <a:off x="1801336" y="3989771"/>
            <a:ext cx="382772" cy="2126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D688B32-D710-B94F-5BC3-7772B270BE2A}"/>
              </a:ext>
            </a:extLst>
          </p:cNvPr>
          <p:cNvSpPr/>
          <p:nvPr/>
        </p:nvSpPr>
        <p:spPr>
          <a:xfrm>
            <a:off x="10921634" y="3622788"/>
            <a:ext cx="1173290" cy="999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1" lang="ko-Kore-KR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오른쪽 화살표[R] 27">
            <a:extLst>
              <a:ext uri="{FF2B5EF4-FFF2-40B4-BE49-F238E27FC236}">
                <a16:creationId xmlns:a16="http://schemas.microsoft.com/office/drawing/2014/main" id="{4A42DC32-ED91-2C78-6D69-5E297CF96C08}"/>
              </a:ext>
            </a:extLst>
          </p:cNvPr>
          <p:cNvSpPr/>
          <p:nvPr/>
        </p:nvSpPr>
        <p:spPr>
          <a:xfrm>
            <a:off x="10326469" y="4016191"/>
            <a:ext cx="382772" cy="2126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209BCF-F50F-B962-18C2-E35E0E183076}"/>
              </a:ext>
            </a:extLst>
          </p:cNvPr>
          <p:cNvCxnSpPr>
            <a:cxnSpLocks/>
          </p:cNvCxnSpPr>
          <p:nvPr/>
        </p:nvCxnSpPr>
        <p:spPr>
          <a:xfrm>
            <a:off x="2666886" y="4042936"/>
            <a:ext cx="58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63AF968-A658-7C29-EE42-E9A284E25382}"/>
              </a:ext>
            </a:extLst>
          </p:cNvPr>
          <p:cNvCxnSpPr>
            <a:cxnSpLocks/>
          </p:cNvCxnSpPr>
          <p:nvPr/>
        </p:nvCxnSpPr>
        <p:spPr>
          <a:xfrm>
            <a:off x="2977784" y="4042936"/>
            <a:ext cx="0" cy="149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9F1572-54F5-E0AB-FF1D-AA6C4F0AD1A9}"/>
              </a:ext>
            </a:extLst>
          </p:cNvPr>
          <p:cNvSpPr txBox="1"/>
          <p:nvPr/>
        </p:nvSpPr>
        <p:spPr>
          <a:xfrm>
            <a:off x="2037324" y="6320518"/>
            <a:ext cx="1880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Positional Encoding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DC3355-25F4-D0A0-BF0A-45DD61BEA69F}"/>
              </a:ext>
            </a:extLst>
          </p:cNvPr>
          <p:cNvSpPr/>
          <p:nvPr/>
        </p:nvSpPr>
        <p:spPr>
          <a:xfrm>
            <a:off x="6209308" y="2735282"/>
            <a:ext cx="283998" cy="1977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kumimoji="1" lang="ko-Kore-KR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81EDF0-5168-B555-C1DD-BC97782ED115}"/>
              </a:ext>
            </a:extLst>
          </p:cNvPr>
          <p:cNvCxnSpPr>
            <a:cxnSpLocks/>
          </p:cNvCxnSpPr>
          <p:nvPr/>
        </p:nvCxnSpPr>
        <p:spPr>
          <a:xfrm>
            <a:off x="5670254" y="4913891"/>
            <a:ext cx="120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4A3132-EA72-2E55-C7E6-67EA26091512}"/>
              </a:ext>
            </a:extLst>
          </p:cNvPr>
          <p:cNvCxnSpPr>
            <a:cxnSpLocks/>
          </p:cNvCxnSpPr>
          <p:nvPr/>
        </p:nvCxnSpPr>
        <p:spPr>
          <a:xfrm>
            <a:off x="6493306" y="3596369"/>
            <a:ext cx="40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778CBC92-9A56-DB23-4979-A9805D8A9174}"/>
                  </a:ext>
                </a:extLst>
              </p:cNvPr>
              <p:cNvSpPr/>
              <p:nvPr/>
            </p:nvSpPr>
            <p:spPr>
              <a:xfrm>
                <a:off x="8888891" y="2811617"/>
                <a:ext cx="410794" cy="247738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GRU*2 (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kumimoji="1" lang="en-US" altLang="ko-Kore-KR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ko-Kore-KR" altLang="en-US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778CBC92-9A56-DB23-4979-A9805D8A9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891" y="2811617"/>
                <a:ext cx="410794" cy="2477386"/>
              </a:xfrm>
              <a:prstGeom prst="roundRect">
                <a:avLst/>
              </a:prstGeom>
              <a:blipFill>
                <a:blip r:embed="rId4"/>
                <a:stretch>
                  <a:fillRect r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89AAC4B-5014-DA46-DE92-492CD8CD3165}"/>
              </a:ext>
            </a:extLst>
          </p:cNvPr>
          <p:cNvSpPr/>
          <p:nvPr/>
        </p:nvSpPr>
        <p:spPr>
          <a:xfrm>
            <a:off x="6870299" y="2804243"/>
            <a:ext cx="1987347" cy="24773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pPr algn="ctr"/>
            <a:r>
              <a:rPr kumimoji="1" lang="en-US" altLang="ko-Kore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</a:t>
            </a:r>
            <a:r>
              <a:rPr kumimoji="1"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n-US" altLang="ko-Kore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coder&gt;</a:t>
            </a:r>
            <a:endParaRPr kumimoji="1" lang="ko-Kore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9BE4C1-4074-49EC-F091-12F250D4FAFA}"/>
              </a:ext>
            </a:extLst>
          </p:cNvPr>
          <p:cNvSpPr/>
          <p:nvPr/>
        </p:nvSpPr>
        <p:spPr>
          <a:xfrm>
            <a:off x="9780650" y="2848978"/>
            <a:ext cx="283998" cy="244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kumimoji="1" lang="ko-Kore-KR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CA08D6-18B3-E718-B2AD-7C4B7C90324A}"/>
              </a:ext>
            </a:extLst>
          </p:cNvPr>
          <p:cNvSpPr/>
          <p:nvPr/>
        </p:nvSpPr>
        <p:spPr>
          <a:xfrm>
            <a:off x="6275030" y="1417761"/>
            <a:ext cx="786810" cy="78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292F758-C5B1-2AD8-EEBA-A8654D9966A6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6667738" y="2204571"/>
            <a:ext cx="697" cy="139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자유형 45">
            <a:extLst>
              <a:ext uri="{FF2B5EF4-FFF2-40B4-BE49-F238E27FC236}">
                <a16:creationId xmlns:a16="http://schemas.microsoft.com/office/drawing/2014/main" id="{F8EFD54F-974A-8671-DDAC-7F9C0F666FF6}"/>
              </a:ext>
            </a:extLst>
          </p:cNvPr>
          <p:cNvSpPr/>
          <p:nvPr/>
        </p:nvSpPr>
        <p:spPr>
          <a:xfrm>
            <a:off x="6343444" y="1673158"/>
            <a:ext cx="648587" cy="266058"/>
          </a:xfrm>
          <a:custGeom>
            <a:avLst/>
            <a:gdLst>
              <a:gd name="connsiteX0" fmla="*/ 0 w 648587"/>
              <a:gd name="connsiteY0" fmla="*/ 31972 h 266058"/>
              <a:gd name="connsiteX1" fmla="*/ 191387 w 648587"/>
              <a:gd name="connsiteY1" fmla="*/ 265888 h 266058"/>
              <a:gd name="connsiteX2" fmla="*/ 435935 w 648587"/>
              <a:gd name="connsiteY2" fmla="*/ 74 h 266058"/>
              <a:gd name="connsiteX3" fmla="*/ 648587 w 648587"/>
              <a:gd name="connsiteY3" fmla="*/ 244623 h 26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587" h="266058">
                <a:moveTo>
                  <a:pt x="0" y="31972"/>
                </a:moveTo>
                <a:cubicBezTo>
                  <a:pt x="59365" y="151588"/>
                  <a:pt x="118731" y="271204"/>
                  <a:pt x="191387" y="265888"/>
                </a:cubicBezTo>
                <a:cubicBezTo>
                  <a:pt x="264043" y="260572"/>
                  <a:pt x="359735" y="3618"/>
                  <a:pt x="435935" y="74"/>
                </a:cubicBezTo>
                <a:cubicBezTo>
                  <a:pt x="512135" y="-3470"/>
                  <a:pt x="580361" y="120576"/>
                  <a:pt x="648587" y="244623"/>
                </a:cubicBezTo>
              </a:path>
            </a:pathLst>
          </a:cu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7B49DB-43C5-2E0E-D46B-F89865B92B6E}"/>
              </a:ext>
            </a:extLst>
          </p:cNvPr>
          <p:cNvCxnSpPr>
            <a:cxnSpLocks/>
          </p:cNvCxnSpPr>
          <p:nvPr/>
        </p:nvCxnSpPr>
        <p:spPr>
          <a:xfrm>
            <a:off x="9341904" y="4096098"/>
            <a:ext cx="40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89ADE2-968A-4C7F-2D4C-8A9954471A5E}"/>
              </a:ext>
            </a:extLst>
          </p:cNvPr>
          <p:cNvSpPr txBox="1"/>
          <p:nvPr/>
        </p:nvSpPr>
        <p:spPr>
          <a:xfrm>
            <a:off x="2666886" y="2105846"/>
            <a:ext cx="1880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Encoding Block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09D020-6561-75DE-860D-598850B44ED7}"/>
              </a:ext>
            </a:extLst>
          </p:cNvPr>
          <p:cNvSpPr txBox="1"/>
          <p:nvPr/>
        </p:nvSpPr>
        <p:spPr>
          <a:xfrm>
            <a:off x="7762160" y="2105845"/>
            <a:ext cx="1880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Decoding Block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DD76F8-DDEA-E259-3BE3-9213B9A3B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260483"/>
            <a:ext cx="1937185" cy="30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1E3A0-5E85-A0F9-1CFE-6E35C2361A36}"/>
              </a:ext>
            </a:extLst>
          </p:cNvPr>
          <p:cNvSpPr txBox="1"/>
          <p:nvPr/>
        </p:nvSpPr>
        <p:spPr>
          <a:xfrm>
            <a:off x="3485400" y="397178"/>
            <a:ext cx="521258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Model Architecture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9214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AEA3AB-F897-9265-77EF-0E1F37840B92}"/>
              </a:ext>
            </a:extLst>
          </p:cNvPr>
          <p:cNvGrpSpPr/>
          <p:nvPr/>
        </p:nvGrpSpPr>
        <p:grpSpPr>
          <a:xfrm>
            <a:off x="1874583" y="2196903"/>
            <a:ext cx="2854729" cy="3207458"/>
            <a:chOff x="917115" y="2192369"/>
            <a:chExt cx="3438576" cy="428645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264F42BF-C534-6E65-6F5B-84751C91FDBC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926F689E-01D8-D009-6868-B0D583F2FE57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C13C5E-F183-BA77-8150-B590A17CBBA3}"/>
              </a:ext>
            </a:extLst>
          </p:cNvPr>
          <p:cNvSpPr txBox="1"/>
          <p:nvPr/>
        </p:nvSpPr>
        <p:spPr>
          <a:xfrm>
            <a:off x="1480935" y="5975182"/>
            <a:ext cx="36420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나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는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밥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을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먹었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다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85CFA43-A0CD-67CD-8845-B7E335705D54}"/>
              </a:ext>
            </a:extLst>
          </p:cNvPr>
          <p:cNvSpPr/>
          <p:nvPr/>
        </p:nvSpPr>
        <p:spPr>
          <a:xfrm>
            <a:off x="2063083" y="4305921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Muti-Head</a:t>
            </a:r>
          </a:p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4619744-1BCB-7153-33AA-51503E9ADDE1}"/>
              </a:ext>
            </a:extLst>
          </p:cNvPr>
          <p:cNvSpPr/>
          <p:nvPr/>
        </p:nvSpPr>
        <p:spPr>
          <a:xfrm>
            <a:off x="2063083" y="2747140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A18147A-C3EA-F9FC-11E1-C5B1E067130A}"/>
              </a:ext>
            </a:extLst>
          </p:cNvPr>
          <p:cNvSpPr/>
          <p:nvPr/>
        </p:nvSpPr>
        <p:spPr>
          <a:xfrm>
            <a:off x="2063083" y="4024900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4EDE42E-DEBF-ABEC-6037-E61907B009A8}"/>
              </a:ext>
            </a:extLst>
          </p:cNvPr>
          <p:cNvSpPr/>
          <p:nvPr/>
        </p:nvSpPr>
        <p:spPr>
          <a:xfrm>
            <a:off x="2063083" y="2466856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CA88C7-DEEB-710D-0E12-297447DE37E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301946" y="5072837"/>
            <a:ext cx="1" cy="90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6AACD0F-F9CA-71D1-254E-D9C410A5533F}"/>
              </a:ext>
            </a:extLst>
          </p:cNvPr>
          <p:cNvCxnSpPr>
            <a:cxnSpLocks/>
          </p:cNvCxnSpPr>
          <p:nvPr/>
        </p:nvCxnSpPr>
        <p:spPr>
          <a:xfrm rot="10800000">
            <a:off x="2487557" y="5072838"/>
            <a:ext cx="814389" cy="541324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9E0AC67-B1EE-F80B-957B-8CDD2F4490FC}"/>
              </a:ext>
            </a:extLst>
          </p:cNvPr>
          <p:cNvCxnSpPr>
            <a:cxnSpLocks/>
          </p:cNvCxnSpPr>
          <p:nvPr/>
        </p:nvCxnSpPr>
        <p:spPr>
          <a:xfrm flipV="1">
            <a:off x="3301946" y="5082669"/>
            <a:ext cx="761037" cy="531493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DEB154-E897-5292-4307-6265A7409658}"/>
              </a:ext>
            </a:extLst>
          </p:cNvPr>
          <p:cNvCxnSpPr>
            <a:cxnSpLocks/>
          </p:cNvCxnSpPr>
          <p:nvPr/>
        </p:nvCxnSpPr>
        <p:spPr>
          <a:xfrm>
            <a:off x="1480935" y="4160126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5352430-5A17-2F12-D56B-BA868853D63A}"/>
              </a:ext>
            </a:extLst>
          </p:cNvPr>
          <p:cNvCxnSpPr/>
          <p:nvPr/>
        </p:nvCxnSpPr>
        <p:spPr>
          <a:xfrm>
            <a:off x="1480935" y="4160126"/>
            <a:ext cx="1821011" cy="1630466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4C3A4C-1F5D-D8D1-A7ED-97F110C6F7F4}"/>
              </a:ext>
            </a:extLst>
          </p:cNvPr>
          <p:cNvCxnSpPr>
            <a:cxnSpLocks/>
          </p:cNvCxnSpPr>
          <p:nvPr/>
        </p:nvCxnSpPr>
        <p:spPr>
          <a:xfrm>
            <a:off x="1480934" y="2567273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6BBAC21C-8E4E-A59A-AA15-6EADDA1111A4}"/>
              </a:ext>
            </a:extLst>
          </p:cNvPr>
          <p:cNvCxnSpPr>
            <a:cxnSpLocks/>
          </p:cNvCxnSpPr>
          <p:nvPr/>
        </p:nvCxnSpPr>
        <p:spPr>
          <a:xfrm>
            <a:off x="1480934" y="2567273"/>
            <a:ext cx="1821012" cy="1247142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2CD3F8-FB5D-F9F8-3EE7-9EB3964F3EA5}"/>
              </a:ext>
            </a:extLst>
          </p:cNvPr>
          <p:cNvCxnSpPr>
            <a:cxnSpLocks/>
          </p:cNvCxnSpPr>
          <p:nvPr/>
        </p:nvCxnSpPr>
        <p:spPr>
          <a:xfrm flipV="1">
            <a:off x="3301946" y="3503753"/>
            <a:ext cx="0" cy="4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8B6907-74CF-6305-818D-FF100EF12D5D}"/>
              </a:ext>
            </a:extLst>
          </p:cNvPr>
          <p:cNvSpPr txBox="1"/>
          <p:nvPr/>
        </p:nvSpPr>
        <p:spPr>
          <a:xfrm>
            <a:off x="2045829" y="1137549"/>
            <a:ext cx="261930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Encoder Block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761FE-D89E-5E66-E49B-C49BF8369FFA}"/>
              </a:ext>
            </a:extLst>
          </p:cNvPr>
          <p:cNvGrpSpPr/>
          <p:nvPr/>
        </p:nvGrpSpPr>
        <p:grpSpPr>
          <a:xfrm>
            <a:off x="7054380" y="1360038"/>
            <a:ext cx="2854729" cy="4386199"/>
            <a:chOff x="917115" y="2192369"/>
            <a:chExt cx="3438576" cy="4286458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140924E-E64C-DC31-704F-2C78ECEDA2FC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9C7013F-8A47-53DA-2D2C-CE2C334B78DA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F629189-11E8-7FF3-69FE-0361FE3F76F2}"/>
              </a:ext>
            </a:extLst>
          </p:cNvPr>
          <p:cNvSpPr txBox="1"/>
          <p:nvPr/>
        </p:nvSpPr>
        <p:spPr>
          <a:xfrm>
            <a:off x="7916520" y="6026647"/>
            <a:ext cx="123751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&lt;</a:t>
            </a:r>
            <a:r>
              <a:rPr lang="en-US" altLang="ko-KR" sz="3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sos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&gt;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DBC55CA-756C-2D1A-60D4-49FAAFD60096}"/>
              </a:ext>
            </a:extLst>
          </p:cNvPr>
          <p:cNvSpPr/>
          <p:nvPr/>
        </p:nvSpPr>
        <p:spPr>
          <a:xfrm>
            <a:off x="7242880" y="3380569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Muti-Head</a:t>
            </a:r>
          </a:p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D3D3C2D-2FCC-D4B6-47F3-7288FC5C043C}"/>
              </a:ext>
            </a:extLst>
          </p:cNvPr>
          <p:cNvSpPr/>
          <p:nvPr/>
        </p:nvSpPr>
        <p:spPr>
          <a:xfrm>
            <a:off x="7242880" y="1910276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EE5A468-B89D-10DA-9971-FF30E6A4D0B7}"/>
              </a:ext>
            </a:extLst>
          </p:cNvPr>
          <p:cNvSpPr/>
          <p:nvPr/>
        </p:nvSpPr>
        <p:spPr>
          <a:xfrm>
            <a:off x="7242880" y="3099548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53D76BD-7158-E6B2-C566-CD5E1FE24A77}"/>
              </a:ext>
            </a:extLst>
          </p:cNvPr>
          <p:cNvSpPr/>
          <p:nvPr/>
        </p:nvSpPr>
        <p:spPr>
          <a:xfrm>
            <a:off x="7242880" y="1629992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95D9BB-2B39-44E7-4DD4-9F3370098301}"/>
              </a:ext>
            </a:extLst>
          </p:cNvPr>
          <p:cNvCxnSpPr>
            <a:cxnSpLocks/>
          </p:cNvCxnSpPr>
          <p:nvPr/>
        </p:nvCxnSpPr>
        <p:spPr>
          <a:xfrm flipV="1">
            <a:off x="8535279" y="5543629"/>
            <a:ext cx="0" cy="4817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C1805CF-02E6-4524-6549-238A27063FDC}"/>
              </a:ext>
            </a:extLst>
          </p:cNvPr>
          <p:cNvCxnSpPr>
            <a:cxnSpLocks/>
          </p:cNvCxnSpPr>
          <p:nvPr/>
        </p:nvCxnSpPr>
        <p:spPr>
          <a:xfrm>
            <a:off x="6714268" y="3696005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4E51DBCF-0DD6-920D-23D1-55F0295E60E9}"/>
              </a:ext>
            </a:extLst>
          </p:cNvPr>
          <p:cNvCxnSpPr/>
          <p:nvPr/>
        </p:nvCxnSpPr>
        <p:spPr>
          <a:xfrm>
            <a:off x="6714268" y="3715711"/>
            <a:ext cx="1821011" cy="1630466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723E60-BEFB-6512-9BD5-670B98D36731}"/>
              </a:ext>
            </a:extLst>
          </p:cNvPr>
          <p:cNvCxnSpPr>
            <a:cxnSpLocks/>
          </p:cNvCxnSpPr>
          <p:nvPr/>
        </p:nvCxnSpPr>
        <p:spPr>
          <a:xfrm>
            <a:off x="6660731" y="1730409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C00516C5-AB93-CA5F-06AB-0759591F6DAB}"/>
              </a:ext>
            </a:extLst>
          </p:cNvPr>
          <p:cNvCxnSpPr>
            <a:cxnSpLocks/>
          </p:cNvCxnSpPr>
          <p:nvPr/>
        </p:nvCxnSpPr>
        <p:spPr>
          <a:xfrm>
            <a:off x="6660731" y="1730409"/>
            <a:ext cx="1821012" cy="1247142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84A4FB-D455-B818-FC49-46EE39E8E9D9}"/>
              </a:ext>
            </a:extLst>
          </p:cNvPr>
          <p:cNvCxnSpPr>
            <a:cxnSpLocks/>
          </p:cNvCxnSpPr>
          <p:nvPr/>
        </p:nvCxnSpPr>
        <p:spPr>
          <a:xfrm flipV="1">
            <a:off x="8481743" y="2666889"/>
            <a:ext cx="0" cy="4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2EBF91-82C9-10E3-6F84-F00A11C65775}"/>
              </a:ext>
            </a:extLst>
          </p:cNvPr>
          <p:cNvSpPr txBox="1"/>
          <p:nvPr/>
        </p:nvSpPr>
        <p:spPr>
          <a:xfrm>
            <a:off x="7225626" y="300685"/>
            <a:ext cx="261930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Decoder Block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F0499AD-595E-0570-F6DD-ED261A5A0198}"/>
              </a:ext>
            </a:extLst>
          </p:cNvPr>
          <p:cNvSpPr/>
          <p:nvPr/>
        </p:nvSpPr>
        <p:spPr>
          <a:xfrm>
            <a:off x="7242878" y="4776713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Muti-Head</a:t>
            </a:r>
          </a:p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3B31B955-63C3-EE42-8602-B693FB339A39}"/>
              </a:ext>
            </a:extLst>
          </p:cNvPr>
          <p:cNvSpPr/>
          <p:nvPr/>
        </p:nvSpPr>
        <p:spPr>
          <a:xfrm>
            <a:off x="7242878" y="4495692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9634E33-3AC9-872B-1CC2-6D0900914DBF}"/>
              </a:ext>
            </a:extLst>
          </p:cNvPr>
          <p:cNvCxnSpPr>
            <a:cxnSpLocks/>
          </p:cNvCxnSpPr>
          <p:nvPr/>
        </p:nvCxnSpPr>
        <p:spPr>
          <a:xfrm flipV="1">
            <a:off x="8481742" y="4147485"/>
            <a:ext cx="0" cy="34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76F8FAC-9468-18DD-1272-9684A85BDB06}"/>
              </a:ext>
            </a:extLst>
          </p:cNvPr>
          <p:cNvCxnSpPr>
            <a:cxnSpLocks/>
          </p:cNvCxnSpPr>
          <p:nvPr/>
        </p:nvCxnSpPr>
        <p:spPr>
          <a:xfrm>
            <a:off x="5722304" y="4321588"/>
            <a:ext cx="275943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EF3272A3-B372-3787-696C-668253445CD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40812" y="2602082"/>
            <a:ext cx="1181491" cy="1718240"/>
          </a:xfrm>
          <a:prstGeom prst="bentConnector2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C12C27-6754-AE2D-F5C8-810987F5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260483"/>
            <a:ext cx="1937185" cy="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티븐 호킹 - 위키백과, 우리 모두의 백과사전">
            <a:extLst>
              <a:ext uri="{FF2B5EF4-FFF2-40B4-BE49-F238E27FC236}">
                <a16:creationId xmlns:a16="http://schemas.microsoft.com/office/drawing/2014/main" id="{AFA6A579-A7D6-989B-8093-F83DDAD1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87" y="1178477"/>
            <a:ext cx="3128980" cy="45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CCA59-59D8-2806-A251-93E4C5DFC3E1}"/>
              </a:ext>
            </a:extLst>
          </p:cNvPr>
          <p:cNvSpPr txBox="1"/>
          <p:nvPr/>
        </p:nvSpPr>
        <p:spPr>
          <a:xfrm>
            <a:off x="5595525" y="2813447"/>
            <a:ext cx="576472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Stephen William Hawking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D921B-12CF-7696-1F87-4A1835BED1F0}"/>
              </a:ext>
            </a:extLst>
          </p:cNvPr>
          <p:cNvSpPr txBox="1"/>
          <p:nvPr/>
        </p:nvSpPr>
        <p:spPr>
          <a:xfrm>
            <a:off x="4316667" y="2875002"/>
            <a:ext cx="355866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Problem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8D53BB-1BCD-7F91-1F04-21616DBBD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16880"/>
              </p:ext>
            </p:extLst>
          </p:nvPr>
        </p:nvGraphicFramePr>
        <p:xfrm>
          <a:off x="3001376" y="1984794"/>
          <a:ext cx="6189248" cy="377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75">
                  <a:extLst>
                    <a:ext uri="{9D8B030D-6E8A-4147-A177-3AD203B41FA5}">
                      <a16:colId xmlns:a16="http://schemas.microsoft.com/office/drawing/2014/main" val="3205355894"/>
                    </a:ext>
                  </a:extLst>
                </a:gridCol>
                <a:gridCol w="3746673">
                  <a:extLst>
                    <a:ext uri="{9D8B030D-6E8A-4147-A177-3AD203B41FA5}">
                      <a16:colId xmlns:a16="http://schemas.microsoft.com/office/drawing/2014/main" val="1770933673"/>
                    </a:ext>
                  </a:extLst>
                </a:gridCol>
              </a:tblGrid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Learning </a:t>
                      </a: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1e-03 with </a:t>
                      </a:r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StepLR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255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Loss function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269489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22575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0135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8566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1403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4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D921B-12CF-7696-1F87-4A1835BED1F0}"/>
              </a:ext>
            </a:extLst>
          </p:cNvPr>
          <p:cNvSpPr txBox="1"/>
          <p:nvPr/>
        </p:nvSpPr>
        <p:spPr>
          <a:xfrm>
            <a:off x="4585971" y="557687"/>
            <a:ext cx="302005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Optimizer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6AFF2F7-C0BA-35E4-651A-8E2C6EDE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" y="2204580"/>
            <a:ext cx="5919432" cy="3006589"/>
          </a:xfrm>
          <a:prstGeom prst="rect">
            <a:avLst/>
          </a:prstGeom>
        </p:spPr>
      </p:pic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C5C83B55-D58C-1936-709A-848C36025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56" y="2204579"/>
            <a:ext cx="5919432" cy="3006589"/>
          </a:xfrm>
          <a:prstGeom prst="rect">
            <a:avLst/>
          </a:prstGeom>
        </p:spPr>
      </p:pic>
      <p:sp>
        <p:nvSpPr>
          <p:cNvPr id="7" name="도넛[D] 6">
            <a:extLst>
              <a:ext uri="{FF2B5EF4-FFF2-40B4-BE49-F238E27FC236}">
                <a16:creationId xmlns:a16="http://schemas.microsoft.com/office/drawing/2014/main" id="{70384C92-EF1E-8EC3-C76F-6295622929E8}"/>
              </a:ext>
            </a:extLst>
          </p:cNvPr>
          <p:cNvSpPr/>
          <p:nvPr/>
        </p:nvSpPr>
        <p:spPr>
          <a:xfrm>
            <a:off x="10187576" y="3018773"/>
            <a:ext cx="1979112" cy="2016690"/>
          </a:xfrm>
          <a:prstGeom prst="donut">
            <a:avLst>
              <a:gd name="adj" fmla="val 28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도넛[D] 7">
            <a:extLst>
              <a:ext uri="{FF2B5EF4-FFF2-40B4-BE49-F238E27FC236}">
                <a16:creationId xmlns:a16="http://schemas.microsoft.com/office/drawing/2014/main" id="{31E8431E-BA0A-043E-3D17-3A94038086A9}"/>
              </a:ext>
            </a:extLst>
          </p:cNvPr>
          <p:cNvSpPr/>
          <p:nvPr/>
        </p:nvSpPr>
        <p:spPr>
          <a:xfrm>
            <a:off x="4035508" y="3018773"/>
            <a:ext cx="1979112" cy="2016690"/>
          </a:xfrm>
          <a:prstGeom prst="donut">
            <a:avLst>
              <a:gd name="adj" fmla="val 28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5B28C-D9ED-7721-0512-EBA8F65A239F}"/>
              </a:ext>
            </a:extLst>
          </p:cNvPr>
          <p:cNvSpPr txBox="1"/>
          <p:nvPr/>
        </p:nvSpPr>
        <p:spPr>
          <a:xfrm>
            <a:off x="2053027" y="1595163"/>
            <a:ext cx="200375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AdamW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2D050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367D-1F41-7AF4-D3BE-4661F0AA03EA}"/>
              </a:ext>
            </a:extLst>
          </p:cNvPr>
          <p:cNvSpPr txBox="1"/>
          <p:nvPr/>
        </p:nvSpPr>
        <p:spPr>
          <a:xfrm>
            <a:off x="8323717" y="1527471"/>
            <a:ext cx="176650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Sophia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2D050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2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3AD41E-BB4A-2682-977E-52494322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92636"/>
              </p:ext>
            </p:extLst>
          </p:nvPr>
        </p:nvGraphicFramePr>
        <p:xfrm>
          <a:off x="3001376" y="1984794"/>
          <a:ext cx="6189248" cy="377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75">
                  <a:extLst>
                    <a:ext uri="{9D8B030D-6E8A-4147-A177-3AD203B41FA5}">
                      <a16:colId xmlns:a16="http://schemas.microsoft.com/office/drawing/2014/main" val="3205355894"/>
                    </a:ext>
                  </a:extLst>
                </a:gridCol>
                <a:gridCol w="3746673">
                  <a:extLst>
                    <a:ext uri="{9D8B030D-6E8A-4147-A177-3AD203B41FA5}">
                      <a16:colId xmlns:a16="http://schemas.microsoft.com/office/drawing/2014/main" val="1770933673"/>
                    </a:ext>
                  </a:extLst>
                </a:gridCol>
              </a:tblGrid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Learning Rate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1e-03 with </a:t>
                      </a:r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StepLR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255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Loss function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269489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AdamW</a:t>
                      </a: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, betas=(0.9,0.98)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22575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RNN Layer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0135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8566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1403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4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17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2D2EBD-3699-BECC-F9DB-C116F953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2346533"/>
            <a:ext cx="11516372" cy="147699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C22F009-EC46-3D28-5E05-78F573923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4769069"/>
            <a:ext cx="11511210" cy="147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E19CF-5590-03EF-8D89-48EA0557F803}"/>
              </a:ext>
            </a:extLst>
          </p:cNvPr>
          <p:cNvSpPr txBox="1"/>
          <p:nvPr/>
        </p:nvSpPr>
        <p:spPr>
          <a:xfrm>
            <a:off x="606158" y="1577546"/>
            <a:ext cx="145873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LSTM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F0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F5B9E-D44A-659A-6D21-723769CA59AE}"/>
              </a:ext>
            </a:extLst>
          </p:cNvPr>
          <p:cNvSpPr txBox="1"/>
          <p:nvPr/>
        </p:nvSpPr>
        <p:spPr>
          <a:xfrm>
            <a:off x="635373" y="3985084"/>
            <a:ext cx="11958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GRU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F0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5713A87-1D2A-8AF1-1132-BE2F6F614300}"/>
              </a:ext>
            </a:extLst>
          </p:cNvPr>
          <p:cNvSpPr/>
          <p:nvPr/>
        </p:nvSpPr>
        <p:spPr>
          <a:xfrm>
            <a:off x="9707671" y="2818356"/>
            <a:ext cx="1979113" cy="713984"/>
          </a:xfrm>
          <a:prstGeom prst="frame">
            <a:avLst>
              <a:gd name="adj1" fmla="val 89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0A6E68C-6F37-5F4A-A2AE-F419EFD1B025}"/>
              </a:ext>
            </a:extLst>
          </p:cNvPr>
          <p:cNvSpPr/>
          <p:nvPr/>
        </p:nvSpPr>
        <p:spPr>
          <a:xfrm>
            <a:off x="9707671" y="5292507"/>
            <a:ext cx="1979113" cy="713984"/>
          </a:xfrm>
          <a:prstGeom prst="frame">
            <a:avLst>
              <a:gd name="adj1" fmla="val 89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9E80-8548-1150-6C98-FBC22E9ECAA5}"/>
              </a:ext>
            </a:extLst>
          </p:cNvPr>
          <p:cNvSpPr/>
          <p:nvPr/>
        </p:nvSpPr>
        <p:spPr>
          <a:xfrm>
            <a:off x="425885" y="2139659"/>
            <a:ext cx="11511210" cy="3154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92C98-C4C8-6B9A-134D-147C66199454}"/>
              </a:ext>
            </a:extLst>
          </p:cNvPr>
          <p:cNvSpPr txBox="1"/>
          <p:nvPr/>
        </p:nvSpPr>
        <p:spPr>
          <a:xfrm>
            <a:off x="1052226" y="2139659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H1</a:t>
            </a:r>
            <a:endParaRPr kumimoji="1"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3E1AD-8561-FA53-EAB3-A4AB3E96A724}"/>
              </a:ext>
            </a:extLst>
          </p:cNvPr>
          <p:cNvSpPr txBox="1"/>
          <p:nvPr/>
        </p:nvSpPr>
        <p:spPr>
          <a:xfrm>
            <a:off x="3384213" y="2115700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H2</a:t>
            </a:r>
            <a:endParaRPr kumimoji="1" lang="ko-Kore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1FB1F-20CD-1FB5-BDDB-BA847B0C6E26}"/>
              </a:ext>
            </a:extLst>
          </p:cNvPr>
          <p:cNvSpPr txBox="1"/>
          <p:nvPr/>
        </p:nvSpPr>
        <p:spPr>
          <a:xfrm>
            <a:off x="5828791" y="2097325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H3</a:t>
            </a:r>
            <a:endParaRPr kumimoji="1" lang="ko-Kore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010A4-F575-0912-EC44-4572C765D579}"/>
              </a:ext>
            </a:extLst>
          </p:cNvPr>
          <p:cNvSpPr txBox="1"/>
          <p:nvPr/>
        </p:nvSpPr>
        <p:spPr>
          <a:xfrm>
            <a:off x="8160778" y="2115700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H4</a:t>
            </a:r>
            <a:endParaRPr kumimoji="1" lang="ko-Kore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D7FB7-04AE-B3DC-BE38-CB90CEAEEF8C}"/>
              </a:ext>
            </a:extLst>
          </p:cNvPr>
          <p:cNvSpPr txBox="1"/>
          <p:nvPr/>
        </p:nvSpPr>
        <p:spPr>
          <a:xfrm>
            <a:off x="10534562" y="2115700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00B0F0"/>
                </a:solidFill>
              </a:rPr>
              <a:t>H5</a:t>
            </a:r>
            <a:endParaRPr kumimoji="1" lang="ko-Kore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AF40D-A14F-896F-FB5C-F4C0918802C6}"/>
              </a:ext>
            </a:extLst>
          </p:cNvPr>
          <p:cNvSpPr/>
          <p:nvPr/>
        </p:nvSpPr>
        <p:spPr>
          <a:xfrm>
            <a:off x="425885" y="4555314"/>
            <a:ext cx="11511210" cy="3154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15760-249F-703D-BF97-CE7E2C2A79E5}"/>
              </a:ext>
            </a:extLst>
          </p:cNvPr>
          <p:cNvSpPr txBox="1"/>
          <p:nvPr/>
        </p:nvSpPr>
        <p:spPr>
          <a:xfrm>
            <a:off x="1052226" y="4555314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H1</a:t>
            </a:r>
            <a:endParaRPr kumimoji="1" lang="ko-Kore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CBFDE-EB2D-5C76-782D-B102256F2854}"/>
              </a:ext>
            </a:extLst>
          </p:cNvPr>
          <p:cNvSpPr txBox="1"/>
          <p:nvPr/>
        </p:nvSpPr>
        <p:spPr>
          <a:xfrm>
            <a:off x="3384213" y="4531355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H2</a:t>
            </a:r>
            <a:endParaRPr kumimoji="1" lang="ko-Kore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7B3BD-A9F7-F016-CD77-B2013ADD5616}"/>
              </a:ext>
            </a:extLst>
          </p:cNvPr>
          <p:cNvSpPr txBox="1"/>
          <p:nvPr/>
        </p:nvSpPr>
        <p:spPr>
          <a:xfrm>
            <a:off x="5828791" y="4512980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H3</a:t>
            </a:r>
            <a:endParaRPr kumimoji="1" lang="ko-Kore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40131-77FE-1EF2-6E2A-7687A120FCCA}"/>
              </a:ext>
            </a:extLst>
          </p:cNvPr>
          <p:cNvSpPr txBox="1"/>
          <p:nvPr/>
        </p:nvSpPr>
        <p:spPr>
          <a:xfrm>
            <a:off x="8160778" y="4531355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H4</a:t>
            </a:r>
            <a:endParaRPr kumimoji="1" lang="ko-Kore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F14CA-D281-B83C-A732-355CD212D235}"/>
              </a:ext>
            </a:extLst>
          </p:cNvPr>
          <p:cNvSpPr txBox="1"/>
          <p:nvPr/>
        </p:nvSpPr>
        <p:spPr>
          <a:xfrm>
            <a:off x="10534562" y="4531355"/>
            <a:ext cx="53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00B0F0"/>
                </a:solidFill>
              </a:rPr>
              <a:t>H5</a:t>
            </a:r>
            <a:endParaRPr kumimoji="1" lang="ko-Kore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7BD78836-3E57-8351-C52E-827204BB9143}"/>
              </a:ext>
            </a:extLst>
          </p:cNvPr>
          <p:cNvSpPr/>
          <p:nvPr/>
        </p:nvSpPr>
        <p:spPr>
          <a:xfrm>
            <a:off x="2818342" y="4045437"/>
            <a:ext cx="7089732" cy="2883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50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3AD41E-BB4A-2682-977E-52494322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4569"/>
              </p:ext>
            </p:extLst>
          </p:nvPr>
        </p:nvGraphicFramePr>
        <p:xfrm>
          <a:off x="3001376" y="1984794"/>
          <a:ext cx="6189248" cy="377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75">
                  <a:extLst>
                    <a:ext uri="{9D8B030D-6E8A-4147-A177-3AD203B41FA5}">
                      <a16:colId xmlns:a16="http://schemas.microsoft.com/office/drawing/2014/main" val="3205355894"/>
                    </a:ext>
                  </a:extLst>
                </a:gridCol>
                <a:gridCol w="3746673">
                  <a:extLst>
                    <a:ext uri="{9D8B030D-6E8A-4147-A177-3AD203B41FA5}">
                      <a16:colId xmlns:a16="http://schemas.microsoft.com/office/drawing/2014/main" val="1770933673"/>
                    </a:ext>
                  </a:extLst>
                </a:gridCol>
              </a:tblGrid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Learning Rate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1e-03 with </a:t>
                      </a:r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StepLR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255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Loss function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269489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chemeClr val="tx1"/>
                          </a:solidFill>
                        </a:rPr>
                        <a:t>AdamW</a:t>
                      </a:r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, betas=(0.9,0.98)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22575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RNN Layer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0135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Audio Length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85668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14037"/>
                  </a:ext>
                </a:extLst>
              </a:tr>
              <a:tr h="539597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4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0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CA7E53B-E97C-4607-915E-F48961BCDEBE}"/>
              </a:ext>
            </a:extLst>
          </p:cNvPr>
          <p:cNvSpPr txBox="1"/>
          <p:nvPr/>
        </p:nvSpPr>
        <p:spPr>
          <a:xfrm>
            <a:off x="8769772" y="1994240"/>
            <a:ext cx="221855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Max length</a:t>
            </a:r>
          </a:p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: 220,000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1B9C043-2360-6B2E-9BCB-33BB03944F7C}"/>
              </a:ext>
            </a:extLst>
          </p:cNvPr>
          <p:cNvSpPr/>
          <p:nvPr/>
        </p:nvSpPr>
        <p:spPr>
          <a:xfrm>
            <a:off x="1921095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C646F66-50F1-517E-323F-8E64CD487C76}"/>
              </a:ext>
            </a:extLst>
          </p:cNvPr>
          <p:cNvSpPr/>
          <p:nvPr/>
        </p:nvSpPr>
        <p:spPr>
          <a:xfrm>
            <a:off x="5328551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BD33D-886B-407E-83C3-DA6FDEA254A6}"/>
              </a:ext>
            </a:extLst>
          </p:cNvPr>
          <p:cNvSpPr txBox="1"/>
          <p:nvPr/>
        </p:nvSpPr>
        <p:spPr>
          <a:xfrm>
            <a:off x="2232803" y="1994240"/>
            <a:ext cx="12457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Mono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06539-8AA7-AEC4-0446-3FB63BEBD2E0}"/>
              </a:ext>
            </a:extLst>
          </p:cNvPr>
          <p:cNvSpPr txBox="1"/>
          <p:nvPr/>
        </p:nvSpPr>
        <p:spPr>
          <a:xfrm>
            <a:off x="5558890" y="1994240"/>
            <a:ext cx="14084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Stereo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8570AFD7-A367-7312-4D9B-98ACD850B737}"/>
              </a:ext>
            </a:extLst>
          </p:cNvPr>
          <p:cNvSpPr/>
          <p:nvPr/>
        </p:nvSpPr>
        <p:spPr>
          <a:xfrm>
            <a:off x="4200623" y="2085169"/>
            <a:ext cx="751302" cy="37214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8D84C117-732E-A71E-0001-707E1982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1" y="852616"/>
            <a:ext cx="7150460" cy="5508591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044F0558-BF60-BC8C-1EB2-95F123BA898B}"/>
              </a:ext>
            </a:extLst>
          </p:cNvPr>
          <p:cNvSpPr/>
          <p:nvPr/>
        </p:nvSpPr>
        <p:spPr>
          <a:xfrm>
            <a:off x="7197689" y="5051773"/>
            <a:ext cx="287067" cy="4695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875C982-4B44-0A00-5A12-CDEDA2615885}"/>
              </a:ext>
            </a:extLst>
          </p:cNvPr>
          <p:cNvCxnSpPr/>
          <p:nvPr/>
        </p:nvCxnSpPr>
        <p:spPr>
          <a:xfrm>
            <a:off x="2768252" y="1440493"/>
            <a:ext cx="0" cy="4171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8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A7E53B-E97C-4607-915E-F48961BCDEBE}"/>
                  </a:ext>
                </a:extLst>
              </p:cNvPr>
              <p:cNvSpPr txBox="1"/>
              <p:nvPr/>
            </p:nvSpPr>
            <p:spPr>
              <a:xfrm>
                <a:off x="8769772" y="1994240"/>
                <a:ext cx="221855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3600" b="1" strike="sngStrike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accent1"/>
                    </a:solidFill>
                    <a:latin typeface="Arial" panose="020B0604020202020204" pitchFamily="34" charset="0"/>
                    <a:ea typeface="G마켓 산스 TTF Medium" panose="02000000000000000000" pitchFamily="2" charset="-127"/>
                    <a:cs typeface="Arial" panose="020B0604020202020204" pitchFamily="34" charset="0"/>
                  </a:rPr>
                  <a:t>Max length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spc="-15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ko-KR" sz="3600" b="1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accent1"/>
                    </a:solidFill>
                    <a:latin typeface="Arial" panose="020B0604020202020204" pitchFamily="34" charset="0"/>
                    <a:ea typeface="G마켓 산스 TTF Medium" panose="02000000000000000000" pitchFamily="2" charset="-127"/>
                    <a:cs typeface="Arial" panose="020B0604020202020204" pitchFamily="34" charset="0"/>
                  </a:rPr>
                  <a:t> 100,000</a:t>
                </a:r>
                <a:endParaRPr lang="ko-KR" altLang="en-US" sz="36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A7E53B-E97C-4607-915E-F48961BCD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72" y="1994240"/>
                <a:ext cx="221855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1B9C043-2360-6B2E-9BCB-33BB03944F7C}"/>
              </a:ext>
            </a:extLst>
          </p:cNvPr>
          <p:cNvSpPr/>
          <p:nvPr/>
        </p:nvSpPr>
        <p:spPr>
          <a:xfrm>
            <a:off x="1921095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C646F66-50F1-517E-323F-8E64CD487C76}"/>
              </a:ext>
            </a:extLst>
          </p:cNvPr>
          <p:cNvSpPr/>
          <p:nvPr/>
        </p:nvSpPr>
        <p:spPr>
          <a:xfrm>
            <a:off x="5328551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BD33D-886B-407E-83C3-DA6FDEA254A6}"/>
              </a:ext>
            </a:extLst>
          </p:cNvPr>
          <p:cNvSpPr txBox="1"/>
          <p:nvPr/>
        </p:nvSpPr>
        <p:spPr>
          <a:xfrm>
            <a:off x="2232803" y="1994240"/>
            <a:ext cx="12457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Mono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06539-8AA7-AEC4-0446-3FB63BEBD2E0}"/>
              </a:ext>
            </a:extLst>
          </p:cNvPr>
          <p:cNvSpPr txBox="1"/>
          <p:nvPr/>
        </p:nvSpPr>
        <p:spPr>
          <a:xfrm>
            <a:off x="5558890" y="1994240"/>
            <a:ext cx="14084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Stereo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8570AFD7-A367-7312-4D9B-98ACD850B737}"/>
              </a:ext>
            </a:extLst>
          </p:cNvPr>
          <p:cNvSpPr/>
          <p:nvPr/>
        </p:nvSpPr>
        <p:spPr>
          <a:xfrm>
            <a:off x="4200623" y="2085169"/>
            <a:ext cx="751302" cy="37214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8D84C117-732E-A71E-0001-707E19828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1" y="852616"/>
            <a:ext cx="7150460" cy="5508591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044F0558-BF60-BC8C-1EB2-95F123BA898B}"/>
              </a:ext>
            </a:extLst>
          </p:cNvPr>
          <p:cNvSpPr/>
          <p:nvPr/>
        </p:nvSpPr>
        <p:spPr>
          <a:xfrm>
            <a:off x="4432740" y="5016559"/>
            <a:ext cx="287067" cy="4695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F408C507-FAC6-4008-C44C-6F9CE25C1318}"/>
              </a:ext>
            </a:extLst>
          </p:cNvPr>
          <p:cNvCxnSpPr/>
          <p:nvPr/>
        </p:nvCxnSpPr>
        <p:spPr>
          <a:xfrm>
            <a:off x="2768252" y="1440493"/>
            <a:ext cx="0" cy="4171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9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337798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221,616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100,000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337798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763" t="-397674" r="-67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907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B3D9A-97D8-B67C-76A3-90E41F831D5B}"/>
              </a:ext>
            </a:extLst>
          </p:cNvPr>
          <p:cNvSpPr txBox="1"/>
          <p:nvPr/>
        </p:nvSpPr>
        <p:spPr>
          <a:xfrm>
            <a:off x="1268134" y="2119802"/>
            <a:ext cx="88699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A : 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반려동물의 종류에 대해서 알고 </a:t>
            </a:r>
            <a:r>
              <a:rPr lang="ko-KR" altLang="en-US" sz="3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계신가요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?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08E49-72F6-342D-0E16-E52CB92EA857}"/>
              </a:ext>
            </a:extLst>
          </p:cNvPr>
          <p:cNvSpPr txBox="1"/>
          <p:nvPr/>
        </p:nvSpPr>
        <p:spPr>
          <a:xfrm>
            <a:off x="9028785" y="3253213"/>
            <a:ext cx="11092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B : 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4458-8407-C9B9-8019-89D9420A83BE}"/>
              </a:ext>
            </a:extLst>
          </p:cNvPr>
          <p:cNvSpPr txBox="1"/>
          <p:nvPr/>
        </p:nvSpPr>
        <p:spPr>
          <a:xfrm>
            <a:off x="1233445" y="4228374"/>
            <a:ext cx="35223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A : 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알고 있습니다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.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0B727-CE79-E5C5-C5AD-509409C8DA78}"/>
              </a:ext>
            </a:extLst>
          </p:cNvPr>
          <p:cNvSpPr txBox="1"/>
          <p:nvPr/>
        </p:nvSpPr>
        <p:spPr>
          <a:xfrm>
            <a:off x="9921124" y="5488180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FBDC6-5965-C216-3B5E-86E8AB8AB29C}"/>
              </a:ext>
            </a:extLst>
          </p:cNvPr>
          <p:cNvSpPr txBox="1"/>
          <p:nvPr/>
        </p:nvSpPr>
        <p:spPr>
          <a:xfrm>
            <a:off x="4256597" y="357821"/>
            <a:ext cx="2893002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3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C7FD8C-582E-F583-EC20-A33CDCA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87" y="1104900"/>
            <a:ext cx="55499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스티븐 호킹 - 위키백과, 우리 모두의 백과사전">
            <a:extLst>
              <a:ext uri="{FF2B5EF4-FFF2-40B4-BE49-F238E27FC236}">
                <a16:creationId xmlns:a16="http://schemas.microsoft.com/office/drawing/2014/main" id="{FC56C865-85EF-0234-74F8-CA9F92B4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64" y="1178477"/>
            <a:ext cx="3128980" cy="45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85285-8EE2-B905-46D3-A42DDCE0F21D}"/>
              </a:ext>
            </a:extLst>
          </p:cNvPr>
          <p:cNvSpPr txBox="1"/>
          <p:nvPr/>
        </p:nvSpPr>
        <p:spPr>
          <a:xfrm>
            <a:off x="1404087" y="6495238"/>
            <a:ext cx="29354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4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Chalkboard" panose="03050602040202020205" pitchFamily="66" charset="0"/>
                <a:ea typeface="MuseumClassic Bold" panose="02020603020101020101" pitchFamily="18" charset="-127"/>
              </a:rPr>
              <a:t>Seoul National University Hospital</a:t>
            </a:r>
          </a:p>
        </p:txBody>
      </p:sp>
    </p:spTree>
    <p:extLst>
      <p:ext uri="{BB962C8B-B14F-4D97-AF65-F5344CB8AC3E}">
        <p14:creationId xmlns:p14="http://schemas.microsoft.com/office/powerpoint/2010/main" val="87158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B3D9A-97D8-B67C-76A3-90E41F831D5B}"/>
              </a:ext>
            </a:extLst>
          </p:cNvPr>
          <p:cNvSpPr txBox="1"/>
          <p:nvPr/>
        </p:nvSpPr>
        <p:spPr>
          <a:xfrm>
            <a:off x="1280659" y="3010364"/>
            <a:ext cx="3892091" cy="15585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문장 끝맺음 부호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의미있는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답변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0B727-CE79-E5C5-C5AD-509409C8DA78}"/>
              </a:ext>
            </a:extLst>
          </p:cNvPr>
          <p:cNvSpPr txBox="1"/>
          <p:nvPr/>
        </p:nvSpPr>
        <p:spPr>
          <a:xfrm>
            <a:off x="9921124" y="5488180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F5D3-F530-CB29-A71E-7F2AEA92ED4F}"/>
              </a:ext>
            </a:extLst>
          </p:cNvPr>
          <p:cNvSpPr txBox="1"/>
          <p:nvPr/>
        </p:nvSpPr>
        <p:spPr>
          <a:xfrm>
            <a:off x="4256597" y="357821"/>
            <a:ext cx="2893002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55DF63FA-0D77-6049-C923-0BF7E39C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44" y="1728592"/>
            <a:ext cx="5684400" cy="4383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C0B816-5DDE-8573-1302-F35E2DFD220B}"/>
              </a:ext>
            </a:extLst>
          </p:cNvPr>
          <p:cNvSpPr/>
          <p:nvPr/>
        </p:nvSpPr>
        <p:spPr>
          <a:xfrm>
            <a:off x="5899760" y="3272425"/>
            <a:ext cx="801666" cy="388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41DD7-1DC6-8658-4280-AB09B33B4C87}"/>
              </a:ext>
            </a:extLst>
          </p:cNvPr>
          <p:cNvSpPr txBox="1"/>
          <p:nvPr/>
        </p:nvSpPr>
        <p:spPr>
          <a:xfrm>
            <a:off x="5849657" y="3087759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endParaRPr kumimoji="1" lang="ko-Kore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3A954-D162-D7AE-0CF9-274338CC1E4F}"/>
              </a:ext>
            </a:extLst>
          </p:cNvPr>
          <p:cNvSpPr/>
          <p:nvPr/>
        </p:nvSpPr>
        <p:spPr>
          <a:xfrm>
            <a:off x="6989523" y="3576466"/>
            <a:ext cx="1127343" cy="426300"/>
          </a:xfrm>
          <a:prstGeom prst="rect">
            <a:avLst/>
          </a:prstGeom>
          <a:solidFill>
            <a:srgbClr val="F17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D7A-D432-3BE9-3A8B-7090657B8268}"/>
              </a:ext>
            </a:extLst>
          </p:cNvPr>
          <p:cNvSpPr txBox="1"/>
          <p:nvPr/>
        </p:nvSpPr>
        <p:spPr>
          <a:xfrm>
            <a:off x="6989523" y="3466578"/>
            <a:ext cx="150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rial" panose="020B0604020202020204" pitchFamily="34" charset="0"/>
                <a:cs typeface="Arial" panose="020B0604020202020204" pitchFamily="34" charset="0"/>
              </a:rPr>
              <a:t>14.3%</a:t>
            </a:r>
          </a:p>
          <a:p>
            <a:r>
              <a:rPr kumimoji="1" lang="en-US" altLang="ko-Kore-KR" b="1" dirty="0">
                <a:latin typeface="Arial" panose="020B0604020202020204" pitchFamily="34" charset="0"/>
                <a:cs typeface="Arial" panose="020B0604020202020204" pitchFamily="34" charset="0"/>
              </a:rPr>
              <a:t>(25332)</a:t>
            </a:r>
            <a:endParaRPr kumimoji="1" lang="ko-Kore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4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360223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221,616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100,000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Attention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360223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763" t="-397674" r="-67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Attention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847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B3D9A-97D8-B67C-76A3-90E41F831D5B}"/>
              </a:ext>
            </a:extLst>
          </p:cNvPr>
          <p:cNvSpPr txBox="1"/>
          <p:nvPr/>
        </p:nvSpPr>
        <p:spPr>
          <a:xfrm>
            <a:off x="1171425" y="1695053"/>
            <a:ext cx="10819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A 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반려동물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키우기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위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조건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세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있다면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어떤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것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있다고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생각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합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니까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&lt;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eos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&gt;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4458-8407-C9B9-8019-89D9420A83BE}"/>
              </a:ext>
            </a:extLst>
          </p:cNvPr>
          <p:cNvSpPr txBox="1"/>
          <p:nvPr/>
        </p:nvSpPr>
        <p:spPr>
          <a:xfrm>
            <a:off x="802093" y="3237737"/>
            <a:ext cx="369332" cy="25858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B 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&lt;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eos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&gt;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0B727-CE79-E5C5-C5AD-509409C8DA78}"/>
              </a:ext>
            </a:extLst>
          </p:cNvPr>
          <p:cNvSpPr txBox="1"/>
          <p:nvPr/>
        </p:nvSpPr>
        <p:spPr>
          <a:xfrm>
            <a:off x="9921124" y="5488180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F5D3-F530-CB29-A71E-7F2AEA92ED4F}"/>
              </a:ext>
            </a:extLst>
          </p:cNvPr>
          <p:cNvSpPr txBox="1"/>
          <p:nvPr/>
        </p:nvSpPr>
        <p:spPr>
          <a:xfrm>
            <a:off x="4256596" y="357821"/>
            <a:ext cx="3133759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 descr="음악, 피아노, 측정 스틱이(가) 표시된 사진&#10;&#10;자동 생성된 설명">
            <a:extLst>
              <a:ext uri="{FF2B5EF4-FFF2-40B4-BE49-F238E27FC236}">
                <a16:creationId xmlns:a16="http://schemas.microsoft.com/office/drawing/2014/main" id="{EA3FF958-A13E-C9CA-964E-1ECCFF49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43" y="2656333"/>
            <a:ext cx="9062084" cy="29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0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30B727-CE79-E5C5-C5AD-509409C8DA78}"/>
              </a:ext>
            </a:extLst>
          </p:cNvPr>
          <p:cNvSpPr txBox="1"/>
          <p:nvPr/>
        </p:nvSpPr>
        <p:spPr>
          <a:xfrm>
            <a:off x="9921124" y="5488180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F5D3-F530-CB29-A71E-7F2AEA92ED4F}"/>
              </a:ext>
            </a:extLst>
          </p:cNvPr>
          <p:cNvSpPr txBox="1"/>
          <p:nvPr/>
        </p:nvSpPr>
        <p:spPr>
          <a:xfrm>
            <a:off x="4256596" y="357821"/>
            <a:ext cx="3133759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eq2seq translation tutorial">
            <a:extLst>
              <a:ext uri="{FF2B5EF4-FFF2-40B4-BE49-F238E27FC236}">
                <a16:creationId xmlns:a16="http://schemas.microsoft.com/office/drawing/2014/main" id="{9F330763-7713-1A3D-67B0-83861AC29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9" r="10343" b="8031"/>
          <a:stretch/>
        </p:blipFill>
        <p:spPr bwMode="auto">
          <a:xfrm>
            <a:off x="2179793" y="1263390"/>
            <a:ext cx="7287364" cy="49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C741A2-D0BD-3174-E415-344A060BBFF9}"/>
              </a:ext>
            </a:extLst>
          </p:cNvPr>
          <p:cNvSpPr txBox="1"/>
          <p:nvPr/>
        </p:nvSpPr>
        <p:spPr>
          <a:xfrm>
            <a:off x="2179793" y="6500179"/>
            <a:ext cx="2636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4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r>
              <a:rPr lang="en-US" altLang="ko-KR" sz="1600" b="1" dirty="0" err="1">
                <a:solidFill>
                  <a:schemeClr val="accent1">
                    <a:lumMod val="90000"/>
                  </a:schemeClr>
                </a:solidFill>
                <a:latin typeface="Chalkboard" panose="03050602040202020205" pitchFamily="66" charset="0"/>
                <a:ea typeface="MuseumClassic Bold" panose="02020603020101020101" pitchFamily="18" charset="-127"/>
              </a:rPr>
              <a:t>Pytorch</a:t>
            </a:r>
            <a:r>
              <a:rPr lang="en-US" altLang="ko-KR" sz="1600" b="1" dirty="0">
                <a:solidFill>
                  <a:schemeClr val="accent1">
                    <a:lumMod val="90000"/>
                  </a:schemeClr>
                </a:solidFill>
                <a:latin typeface="Chalkboard" panose="03050602040202020205" pitchFamily="66" charset="0"/>
                <a:ea typeface="MuseumClassic Bold" panose="02020603020101020101" pitchFamily="18" charset="-127"/>
              </a:rPr>
              <a:t> – seq2seq-translation</a:t>
            </a:r>
          </a:p>
        </p:txBody>
      </p:sp>
      <p:sp>
        <p:nvSpPr>
          <p:cNvPr id="2" name="도넛[D] 1">
            <a:extLst>
              <a:ext uri="{FF2B5EF4-FFF2-40B4-BE49-F238E27FC236}">
                <a16:creationId xmlns:a16="http://schemas.microsoft.com/office/drawing/2014/main" id="{D6EDBC37-A900-1248-08B6-38557B86D7C2}"/>
              </a:ext>
            </a:extLst>
          </p:cNvPr>
          <p:cNvSpPr/>
          <p:nvPr/>
        </p:nvSpPr>
        <p:spPr>
          <a:xfrm>
            <a:off x="4026442" y="3034175"/>
            <a:ext cx="789650" cy="789650"/>
          </a:xfrm>
          <a:prstGeom prst="donut">
            <a:avLst>
              <a:gd name="adj" fmla="val 59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도넛[D] 3">
            <a:extLst>
              <a:ext uri="{FF2B5EF4-FFF2-40B4-BE49-F238E27FC236}">
                <a16:creationId xmlns:a16="http://schemas.microsoft.com/office/drawing/2014/main" id="{CB57A4DF-FB90-B9B3-32A5-4DBDCB1873F9}"/>
              </a:ext>
            </a:extLst>
          </p:cNvPr>
          <p:cNvSpPr/>
          <p:nvPr/>
        </p:nvSpPr>
        <p:spPr>
          <a:xfrm>
            <a:off x="5033825" y="4025818"/>
            <a:ext cx="789650" cy="789650"/>
          </a:xfrm>
          <a:prstGeom prst="donut">
            <a:avLst>
              <a:gd name="adj" fmla="val 59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B3D9A-97D8-B67C-76A3-90E41F831D5B}"/>
              </a:ext>
            </a:extLst>
          </p:cNvPr>
          <p:cNvSpPr txBox="1"/>
          <p:nvPr/>
        </p:nvSpPr>
        <p:spPr>
          <a:xfrm>
            <a:off x="1171425" y="1695053"/>
            <a:ext cx="10819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A 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반려동물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키우기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위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조건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세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있다면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어떤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것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있다고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생각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합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니까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&lt;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eos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&gt;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4458-8407-C9B9-8019-89D9420A83BE}"/>
              </a:ext>
            </a:extLst>
          </p:cNvPr>
          <p:cNvSpPr txBox="1"/>
          <p:nvPr/>
        </p:nvSpPr>
        <p:spPr>
          <a:xfrm>
            <a:off x="802093" y="3237737"/>
            <a:ext cx="369332" cy="25858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B 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 &lt;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eos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&gt;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0B727-CE79-E5C5-C5AD-509409C8DA78}"/>
              </a:ext>
            </a:extLst>
          </p:cNvPr>
          <p:cNvSpPr txBox="1"/>
          <p:nvPr/>
        </p:nvSpPr>
        <p:spPr>
          <a:xfrm>
            <a:off x="9921124" y="5488180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2F5D3-F530-CB29-A71E-7F2AEA92ED4F}"/>
              </a:ext>
            </a:extLst>
          </p:cNvPr>
          <p:cNvSpPr txBox="1"/>
          <p:nvPr/>
        </p:nvSpPr>
        <p:spPr>
          <a:xfrm>
            <a:off x="4256596" y="357821"/>
            <a:ext cx="3133759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 descr="음악, 피아노, 측정 스틱이(가) 표시된 사진&#10;&#10;자동 생성된 설명">
            <a:extLst>
              <a:ext uri="{FF2B5EF4-FFF2-40B4-BE49-F238E27FC236}">
                <a16:creationId xmlns:a16="http://schemas.microsoft.com/office/drawing/2014/main" id="{EA3FF958-A13E-C9CA-964E-1ECCFF49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43" y="2656333"/>
            <a:ext cx="9062084" cy="2906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F7FD8-A96B-AEBA-3F17-1C9FE2BB53FD}"/>
              </a:ext>
            </a:extLst>
          </p:cNvPr>
          <p:cNvSpPr txBox="1"/>
          <p:nvPr/>
        </p:nvSpPr>
        <p:spPr>
          <a:xfrm>
            <a:off x="4394133" y="2280216"/>
            <a:ext cx="215444" cy="7522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81B08-2376-D7D8-01E6-14B24F1D3A8A}"/>
              </a:ext>
            </a:extLst>
          </p:cNvPr>
          <p:cNvSpPr txBox="1"/>
          <p:nvPr/>
        </p:nvSpPr>
        <p:spPr>
          <a:xfrm>
            <a:off x="1525377" y="4685894"/>
            <a:ext cx="369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</a:p>
        </p:txBody>
      </p:sp>
      <p:sp>
        <p:nvSpPr>
          <p:cNvPr id="5" name="도넛[D] 4">
            <a:extLst>
              <a:ext uri="{FF2B5EF4-FFF2-40B4-BE49-F238E27FC236}">
                <a16:creationId xmlns:a16="http://schemas.microsoft.com/office/drawing/2014/main" id="{87BEB989-F5A8-DDB0-B674-31349C0F3CA2}"/>
              </a:ext>
            </a:extLst>
          </p:cNvPr>
          <p:cNvSpPr/>
          <p:nvPr/>
        </p:nvSpPr>
        <p:spPr>
          <a:xfrm>
            <a:off x="4107030" y="4354267"/>
            <a:ext cx="789650" cy="789650"/>
          </a:xfrm>
          <a:prstGeom prst="donut">
            <a:avLst>
              <a:gd name="adj" fmla="val 59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6E5A9-F8BB-80C9-E306-DBD174370AB1}"/>
              </a:ext>
            </a:extLst>
          </p:cNvPr>
          <p:cNvSpPr txBox="1"/>
          <p:nvPr/>
        </p:nvSpPr>
        <p:spPr>
          <a:xfrm>
            <a:off x="4711912" y="2465554"/>
            <a:ext cx="215444" cy="7522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118038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50E86-0C54-5D69-3DDB-C4EA295B4A3E}"/>
              </a:ext>
            </a:extLst>
          </p:cNvPr>
          <p:cNvSpPr txBox="1"/>
          <p:nvPr/>
        </p:nvSpPr>
        <p:spPr>
          <a:xfrm>
            <a:off x="4256596" y="357821"/>
            <a:ext cx="3133759" cy="905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5400" b="1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ko-KR" altLang="en-US" sz="5400" b="1" spc="-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D0F7368E-6AD5-65C0-4DCE-CFB5A4DF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23" y="1841328"/>
            <a:ext cx="10044153" cy="3717956"/>
          </a:xfrm>
          <a:prstGeom prst="rect">
            <a:avLst/>
          </a:prstGeom>
        </p:spPr>
      </p:pic>
      <p:sp>
        <p:nvSpPr>
          <p:cNvPr id="13" name="도넛[D] 12">
            <a:extLst>
              <a:ext uri="{FF2B5EF4-FFF2-40B4-BE49-F238E27FC236}">
                <a16:creationId xmlns:a16="http://schemas.microsoft.com/office/drawing/2014/main" id="{4510C55F-5AED-32BB-4C65-9752139398B0}"/>
              </a:ext>
            </a:extLst>
          </p:cNvPr>
          <p:cNvSpPr/>
          <p:nvPr/>
        </p:nvSpPr>
        <p:spPr>
          <a:xfrm>
            <a:off x="3371588" y="5173250"/>
            <a:ext cx="486776" cy="486776"/>
          </a:xfrm>
          <a:prstGeom prst="donut">
            <a:avLst>
              <a:gd name="adj" fmla="val 60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26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17F8D739-621A-746F-E1C0-CC22B42B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25538"/>
            <a:ext cx="7429500" cy="62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1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431B6-F4FA-C30E-10B2-B010F01F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22" y="842026"/>
            <a:ext cx="3545040" cy="5589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47AAAA-933D-0E58-8707-130C5C281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842026"/>
            <a:ext cx="3545040" cy="55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488933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221,616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 100,000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Attention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03AD41E-BB4A-2682-977E-52494322D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488933"/>
                  </p:ext>
                </p:extLst>
              </p:nvPr>
            </p:nvGraphicFramePr>
            <p:xfrm>
              <a:off x="3001376" y="1984794"/>
              <a:ext cx="6189248" cy="3777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2575">
                      <a:extLst>
                        <a:ext uri="{9D8B030D-6E8A-4147-A177-3AD203B41FA5}">
                          <a16:colId xmlns:a16="http://schemas.microsoft.com/office/drawing/2014/main" val="3205355894"/>
                        </a:ext>
                      </a:extLst>
                    </a:gridCol>
                    <a:gridCol w="3746673">
                      <a:extLst>
                        <a:ext uri="{9D8B030D-6E8A-4147-A177-3AD203B41FA5}">
                          <a16:colId xmlns:a16="http://schemas.microsoft.com/office/drawing/2014/main" val="1770933673"/>
                        </a:ext>
                      </a:extLst>
                    </a:gridCol>
                  </a:tblGrid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1e-03 with </a:t>
                          </a:r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StepLR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8255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Loss function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CrossEntropy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69489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Optimizer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solidFill>
                                <a:schemeClr val="tx1"/>
                              </a:solidFill>
                            </a:rPr>
                            <a:t>AdamW</a:t>
                          </a: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, betas=(0.9,0.98)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2322575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RNN Layer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0135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Audio Length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763" t="-397674" r="-67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385668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Text Label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14.3%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814037"/>
                      </a:ext>
                    </a:extLst>
                  </a:tr>
                  <a:tr h="539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Attention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Training Time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38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15484D-D15F-5C0B-2229-E9AC0AD1B8C2}"/>
              </a:ext>
            </a:extLst>
          </p:cNvPr>
          <p:cNvSpPr txBox="1"/>
          <p:nvPr/>
        </p:nvSpPr>
        <p:spPr>
          <a:xfrm>
            <a:off x="-2622513" y="1430796"/>
            <a:ext cx="262251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Thank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E742-C497-615E-3353-5A6D55C1257A}"/>
              </a:ext>
            </a:extLst>
          </p:cNvPr>
          <p:cNvSpPr txBox="1"/>
          <p:nvPr/>
        </p:nvSpPr>
        <p:spPr>
          <a:xfrm>
            <a:off x="12308091" y="1430796"/>
            <a:ext cx="161781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2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5484D-D15F-5C0B-2229-E9AC0AD1B8C2}"/>
              </a:ext>
            </a:extLst>
          </p:cNvPr>
          <p:cNvSpPr txBox="1"/>
          <p:nvPr/>
        </p:nvSpPr>
        <p:spPr>
          <a:xfrm>
            <a:off x="-2622513" y="1430796"/>
            <a:ext cx="262251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Thank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E742-C497-615E-3353-5A6D55C1257A}"/>
              </a:ext>
            </a:extLst>
          </p:cNvPr>
          <p:cNvSpPr txBox="1"/>
          <p:nvPr/>
        </p:nvSpPr>
        <p:spPr>
          <a:xfrm>
            <a:off x="12308091" y="1430796"/>
            <a:ext cx="161781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44FEC-4B8D-C2DB-C7C0-363324395A78}"/>
              </a:ext>
            </a:extLst>
          </p:cNvPr>
          <p:cNvSpPr txBox="1"/>
          <p:nvPr/>
        </p:nvSpPr>
        <p:spPr>
          <a:xfrm>
            <a:off x="4415016" y="272696"/>
            <a:ext cx="33619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Evaluation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BEFB38D3-5BC2-8169-72DD-D83F99F90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" y="1984794"/>
            <a:ext cx="12059359" cy="31168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470245-ACF7-5705-DEC1-C30B5A70DBEC}"/>
              </a:ext>
            </a:extLst>
          </p:cNvPr>
          <p:cNvSpPr/>
          <p:nvPr/>
        </p:nvSpPr>
        <p:spPr>
          <a:xfrm>
            <a:off x="237995" y="2821185"/>
            <a:ext cx="231731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76842-E924-A49C-3C8A-E6FA56564588}"/>
              </a:ext>
            </a:extLst>
          </p:cNvPr>
          <p:cNvSpPr/>
          <p:nvPr/>
        </p:nvSpPr>
        <p:spPr>
          <a:xfrm>
            <a:off x="237995" y="3920326"/>
            <a:ext cx="231731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DAAA3-F41D-8EB7-1394-DFFEBF129D41}"/>
              </a:ext>
            </a:extLst>
          </p:cNvPr>
          <p:cNvSpPr/>
          <p:nvPr/>
        </p:nvSpPr>
        <p:spPr>
          <a:xfrm>
            <a:off x="237995" y="5043379"/>
            <a:ext cx="231731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20BDF-05CF-A6B5-9E87-3DC765DB9E08}"/>
              </a:ext>
            </a:extLst>
          </p:cNvPr>
          <p:cNvSpPr txBox="1"/>
          <p:nvPr/>
        </p:nvSpPr>
        <p:spPr>
          <a:xfrm>
            <a:off x="9728547" y="5521060"/>
            <a:ext cx="144751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&gt; :</a:t>
            </a:r>
            <a:r>
              <a: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audio</a:t>
            </a:r>
          </a:p>
          <a:p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= : text label </a:t>
            </a:r>
          </a:p>
          <a:p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&lt; : text predict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4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5484D-D15F-5C0B-2229-E9AC0AD1B8C2}"/>
              </a:ext>
            </a:extLst>
          </p:cNvPr>
          <p:cNvSpPr txBox="1"/>
          <p:nvPr/>
        </p:nvSpPr>
        <p:spPr>
          <a:xfrm>
            <a:off x="-2622513" y="1430796"/>
            <a:ext cx="262251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Thank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E742-C497-615E-3353-5A6D55C1257A}"/>
              </a:ext>
            </a:extLst>
          </p:cNvPr>
          <p:cNvSpPr txBox="1"/>
          <p:nvPr/>
        </p:nvSpPr>
        <p:spPr>
          <a:xfrm>
            <a:off x="12308091" y="1430796"/>
            <a:ext cx="161781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44FEC-4B8D-C2DB-C7C0-363324395A78}"/>
              </a:ext>
            </a:extLst>
          </p:cNvPr>
          <p:cNvSpPr txBox="1"/>
          <p:nvPr/>
        </p:nvSpPr>
        <p:spPr>
          <a:xfrm>
            <a:off x="4282529" y="2598003"/>
            <a:ext cx="362694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Conclusion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0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B8362-62CB-9810-6D9A-E0714AA0E19E}"/>
              </a:ext>
            </a:extLst>
          </p:cNvPr>
          <p:cNvSpPr txBox="1"/>
          <p:nvPr/>
        </p:nvSpPr>
        <p:spPr>
          <a:xfrm>
            <a:off x="5374616" y="1249819"/>
            <a:ext cx="130805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Idea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72DE038B-D27F-DD6E-3D2F-2C368D07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771" y="3203051"/>
            <a:ext cx="1622622" cy="16238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38">
            <a:extLst>
              <a:ext uri="{FF2B5EF4-FFF2-40B4-BE49-F238E27FC236}">
                <a16:creationId xmlns:a16="http://schemas.microsoft.com/office/drawing/2014/main" id="{BD96017E-DEC1-ACCA-D75D-8801FE60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82" y="3203051"/>
            <a:ext cx="1622622" cy="16238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42">
            <a:extLst>
              <a:ext uri="{FF2B5EF4-FFF2-40B4-BE49-F238E27FC236}">
                <a16:creationId xmlns:a16="http://schemas.microsoft.com/office/drawing/2014/main" id="{BD9F5B3B-5490-6319-F90D-DE36941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89" y="3203051"/>
            <a:ext cx="2053480" cy="20594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1D692975-8DB5-9E77-8500-D9A5B185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30" y="3203051"/>
            <a:ext cx="2055881" cy="20594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294EA-DFA9-F995-27D7-BCDFB8F30AC7}"/>
              </a:ext>
            </a:extLst>
          </p:cNvPr>
          <p:cNvSpPr txBox="1"/>
          <p:nvPr/>
        </p:nvSpPr>
        <p:spPr>
          <a:xfrm>
            <a:off x="1644214" y="3661019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Respiratory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Weakness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2FE06-E937-2D5F-0B3B-220EAB65FF57}"/>
              </a:ext>
            </a:extLst>
          </p:cNvPr>
          <p:cNvSpPr txBox="1"/>
          <p:nvPr/>
        </p:nvSpPr>
        <p:spPr>
          <a:xfrm>
            <a:off x="3484787" y="3632628"/>
            <a:ext cx="1261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Upper</a:t>
            </a:r>
            <a:endParaRPr kumimoji="0" lang="en-US" sz="24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Motor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Neuron</a:t>
            </a:r>
            <a:endParaRPr kumimoji="0" lang="en-US" sz="24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305EDD97-161C-C4E2-C2F8-4B530C4A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841" y="3203051"/>
            <a:ext cx="2400328" cy="240513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7FE4-E6ED-3169-90DC-7B7269FC7CE3}"/>
              </a:ext>
            </a:extLst>
          </p:cNvPr>
          <p:cNvSpPr txBox="1"/>
          <p:nvPr/>
        </p:nvSpPr>
        <p:spPr>
          <a:xfrm>
            <a:off x="4700957" y="4076517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Conversation</a:t>
            </a:r>
            <a:endParaRPr kumimoji="0" lang="en-US" sz="16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37118-6172-C9D7-A2F1-E847DC64C3B4}"/>
              </a:ext>
            </a:extLst>
          </p:cNvPr>
          <p:cNvSpPr txBox="1"/>
          <p:nvPr/>
        </p:nvSpPr>
        <p:spPr>
          <a:xfrm>
            <a:off x="7444128" y="3632628"/>
            <a:ext cx="1261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Lower</a:t>
            </a:r>
            <a:endParaRPr kumimoji="0" lang="en-US" altLang="ko-Kore-KR" sz="24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400" b="1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Motor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Neuron</a:t>
            </a:r>
            <a:endParaRPr kumimoji="0" lang="en-US" altLang="ko-Kore-KR" sz="24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014F6-7F65-B517-DCFC-04A6E4D52E7A}"/>
              </a:ext>
            </a:extLst>
          </p:cNvPr>
          <p:cNvSpPr txBox="1"/>
          <p:nvPr/>
        </p:nvSpPr>
        <p:spPr>
          <a:xfrm>
            <a:off x="9049306" y="3814907"/>
            <a:ext cx="1309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Paralysis</a:t>
            </a:r>
            <a:endParaRPr kumimoji="0" lang="en-US" sz="2000" b="1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0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D921B-12CF-7696-1F87-4A1835BED1F0}"/>
              </a:ext>
            </a:extLst>
          </p:cNvPr>
          <p:cNvSpPr txBox="1"/>
          <p:nvPr/>
        </p:nvSpPr>
        <p:spPr>
          <a:xfrm>
            <a:off x="3865549" y="2875002"/>
            <a:ext cx="262251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Thank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A5B8B-AF86-CE90-7BA1-CD6003D48AC9}"/>
              </a:ext>
            </a:extLst>
          </p:cNvPr>
          <p:cNvSpPr txBox="1"/>
          <p:nvPr/>
        </p:nvSpPr>
        <p:spPr>
          <a:xfrm>
            <a:off x="6784113" y="2881544"/>
            <a:ext cx="161781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1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59">
            <a:extLst>
              <a:ext uri="{FF2B5EF4-FFF2-40B4-BE49-F238E27FC236}">
                <a16:creationId xmlns:a16="http://schemas.microsoft.com/office/drawing/2014/main" id="{E2E22BFA-3C46-E296-0FA1-E33CA696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18" y="-1111421"/>
            <a:ext cx="9283726" cy="93022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F037B9-A911-CDB3-2309-BDD8BAF615FD}"/>
              </a:ext>
            </a:extLst>
          </p:cNvPr>
          <p:cNvGrpSpPr/>
          <p:nvPr/>
        </p:nvGrpSpPr>
        <p:grpSpPr>
          <a:xfrm>
            <a:off x="2088788" y="2359817"/>
            <a:ext cx="2144967" cy="2138365"/>
            <a:chOff x="1577130" y="2274812"/>
            <a:chExt cx="2144967" cy="213836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849E628-EC18-1519-239A-A0A026DBEE46}"/>
                </a:ext>
              </a:extLst>
            </p:cNvPr>
            <p:cNvGrpSpPr/>
            <p:nvPr/>
          </p:nvGrpSpPr>
          <p:grpSpPr>
            <a:xfrm>
              <a:off x="1577130" y="2274812"/>
              <a:ext cx="2144967" cy="1872148"/>
              <a:chOff x="1577130" y="2274812"/>
              <a:chExt cx="5423552" cy="473373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87AF427-66DA-3799-9050-D60A763239D9}"/>
                  </a:ext>
                </a:extLst>
              </p:cNvPr>
              <p:cNvGrpSpPr/>
              <p:nvPr/>
            </p:nvGrpSpPr>
            <p:grpSpPr>
              <a:xfrm>
                <a:off x="1577130" y="2274812"/>
                <a:ext cx="4733730" cy="4733730"/>
                <a:chOff x="1577130" y="2274812"/>
                <a:chExt cx="4733730" cy="4733730"/>
              </a:xfrm>
            </p:grpSpPr>
            <p:pic>
              <p:nvPicPr>
                <p:cNvPr id="53" name="그래픽 32" descr="기어 헤드 단색으로 채워진">
                  <a:extLst>
                    <a:ext uri="{FF2B5EF4-FFF2-40B4-BE49-F238E27FC236}">
                      <a16:creationId xmlns:a16="http://schemas.microsoft.com/office/drawing/2014/main" id="{97510C9A-94FC-97D7-8258-F028D7448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30" y="2274812"/>
                  <a:ext cx="4733730" cy="4733730"/>
                </a:xfrm>
                <a:prstGeom prst="rect">
                  <a:avLst/>
                </a:prstGeom>
              </p:spPr>
            </p:pic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B157F69-274F-40BD-2B99-D3CAFA9ECE9E}"/>
                    </a:ext>
                  </a:extLst>
                </p:cNvPr>
                <p:cNvSpPr/>
                <p:nvPr/>
              </p:nvSpPr>
              <p:spPr>
                <a:xfrm>
                  <a:off x="3211470" y="2739474"/>
                  <a:ext cx="1333850" cy="1300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63DB80D-84FF-7F0D-9851-2AAB6AB962E8}"/>
                    </a:ext>
                  </a:extLst>
                </p:cNvPr>
                <p:cNvSpPr/>
                <p:nvPr/>
              </p:nvSpPr>
              <p:spPr>
                <a:xfrm>
                  <a:off x="2610145" y="3739162"/>
                  <a:ext cx="1333850" cy="1300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사각형: 둥근 모서리 46">
                <a:extLst>
                  <a:ext uri="{FF2B5EF4-FFF2-40B4-BE49-F238E27FC236}">
                    <a16:creationId xmlns:a16="http://schemas.microsoft.com/office/drawing/2014/main" id="{BC1FBCE4-9F73-73AD-37C9-461227E7ED53}"/>
                  </a:ext>
                </a:extLst>
              </p:cNvPr>
              <p:cNvSpPr/>
              <p:nvPr/>
            </p:nvSpPr>
            <p:spPr>
              <a:xfrm>
                <a:off x="5841832" y="5258221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47">
                <a:extLst>
                  <a:ext uri="{FF2B5EF4-FFF2-40B4-BE49-F238E27FC236}">
                    <a16:creationId xmlns:a16="http://schemas.microsoft.com/office/drawing/2014/main" id="{3764E2E0-528A-8A0A-5E87-755C13E4473C}"/>
                  </a:ext>
                </a:extLst>
              </p:cNvPr>
              <p:cNvSpPr/>
              <p:nvPr/>
            </p:nvSpPr>
            <p:spPr>
              <a:xfrm rot="20708622">
                <a:off x="5839154" y="4787366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48">
                <a:extLst>
                  <a:ext uri="{FF2B5EF4-FFF2-40B4-BE49-F238E27FC236}">
                    <a16:creationId xmlns:a16="http://schemas.microsoft.com/office/drawing/2014/main" id="{C9A90E6E-8554-C1B1-B5E7-F535926FF21D}"/>
                  </a:ext>
                </a:extLst>
              </p:cNvPr>
              <p:cNvSpPr/>
              <p:nvPr/>
            </p:nvSpPr>
            <p:spPr>
              <a:xfrm rot="661273">
                <a:off x="5836080" y="5743039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7FBC20D2-82A4-51BB-EF24-35BD6E8924B8}"/>
                </a:ext>
              </a:extLst>
            </p:cNvPr>
            <p:cNvSpPr txBox="1"/>
            <p:nvPr/>
          </p:nvSpPr>
          <p:spPr>
            <a:xfrm>
              <a:off x="2089665" y="3951512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Wav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9B073C-8076-B710-B1FF-DA9EF2A8E4D5}"/>
              </a:ext>
            </a:extLst>
          </p:cNvPr>
          <p:cNvGrpSpPr/>
          <p:nvPr/>
        </p:nvGrpSpPr>
        <p:grpSpPr>
          <a:xfrm>
            <a:off x="4759414" y="3198000"/>
            <a:ext cx="930256" cy="840652"/>
            <a:chOff x="4110173" y="3102412"/>
            <a:chExt cx="1234661" cy="1115736"/>
          </a:xfrm>
        </p:grpSpPr>
        <p:sp>
          <p:nvSpPr>
            <p:cNvPr id="45" name="이등변 삼각형 41">
              <a:extLst>
                <a:ext uri="{FF2B5EF4-FFF2-40B4-BE49-F238E27FC236}">
                  <a16:creationId xmlns:a16="http://schemas.microsoft.com/office/drawing/2014/main" id="{9BB89694-11DD-5D69-6EB8-A6E67EB90B16}"/>
                </a:ext>
              </a:extLst>
            </p:cNvPr>
            <p:cNvSpPr/>
            <p:nvPr/>
          </p:nvSpPr>
          <p:spPr>
            <a:xfrm rot="5400000">
              <a:off x="4033226" y="3179359"/>
              <a:ext cx="1115736" cy="961841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이등변 삼각형 42">
              <a:extLst>
                <a:ext uri="{FF2B5EF4-FFF2-40B4-BE49-F238E27FC236}">
                  <a16:creationId xmlns:a16="http://schemas.microsoft.com/office/drawing/2014/main" id="{337D7BFE-AB3E-0C7F-5C9B-5FA4B0A88DFF}"/>
                </a:ext>
              </a:extLst>
            </p:cNvPr>
            <p:cNvSpPr/>
            <p:nvPr/>
          </p:nvSpPr>
          <p:spPr>
            <a:xfrm rot="16200000">
              <a:off x="4306046" y="3179359"/>
              <a:ext cx="1115736" cy="961841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185B5-A078-D3A9-F02B-0788EEC4F80D}"/>
              </a:ext>
            </a:extLst>
          </p:cNvPr>
          <p:cNvGrpSpPr/>
          <p:nvPr/>
        </p:nvGrpSpPr>
        <p:grpSpPr>
          <a:xfrm>
            <a:off x="5839256" y="2938954"/>
            <a:ext cx="1511942" cy="1553948"/>
            <a:chOff x="4999515" y="2853949"/>
            <a:chExt cx="1511942" cy="1553948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37BC3D4D-971B-AE03-B75F-9AF5BB3C2C37}"/>
                </a:ext>
              </a:extLst>
            </p:cNvPr>
            <p:cNvSpPr txBox="1"/>
            <p:nvPr/>
          </p:nvSpPr>
          <p:spPr>
            <a:xfrm>
              <a:off x="4999515" y="3946232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Text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  <p:pic>
          <p:nvPicPr>
            <p:cNvPr id="44" name="그래픽 23" descr="문서 윤곽선">
              <a:extLst>
                <a:ext uri="{FF2B5EF4-FFF2-40B4-BE49-F238E27FC236}">
                  <a16:creationId xmlns:a16="http://schemas.microsoft.com/office/drawing/2014/main" id="{A332DD99-D418-51F7-62A4-D5FC44E2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5240" y="2853949"/>
              <a:ext cx="1080491" cy="1080491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3B50A7-5744-FF0D-40EC-2867F49BD12B}"/>
              </a:ext>
            </a:extLst>
          </p:cNvPr>
          <p:cNvGrpSpPr/>
          <p:nvPr/>
        </p:nvGrpSpPr>
        <p:grpSpPr>
          <a:xfrm>
            <a:off x="7455457" y="3196081"/>
            <a:ext cx="930256" cy="840652"/>
            <a:chOff x="6531049" y="3111076"/>
            <a:chExt cx="1234661" cy="1115736"/>
          </a:xfrm>
          <a:solidFill>
            <a:srgbClr val="002060"/>
          </a:solidFill>
        </p:grpSpPr>
        <p:sp>
          <p:nvSpPr>
            <p:cNvPr id="41" name="이등변 삼각형 37">
              <a:extLst>
                <a:ext uri="{FF2B5EF4-FFF2-40B4-BE49-F238E27FC236}">
                  <a16:creationId xmlns:a16="http://schemas.microsoft.com/office/drawing/2014/main" id="{4BD411A8-6481-C3C3-80D6-266A67F9B17A}"/>
                </a:ext>
              </a:extLst>
            </p:cNvPr>
            <p:cNvSpPr/>
            <p:nvPr/>
          </p:nvSpPr>
          <p:spPr>
            <a:xfrm rot="5400000">
              <a:off x="6454102" y="3188023"/>
              <a:ext cx="1115736" cy="961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이등변 삼각형 38">
              <a:extLst>
                <a:ext uri="{FF2B5EF4-FFF2-40B4-BE49-F238E27FC236}">
                  <a16:creationId xmlns:a16="http://schemas.microsoft.com/office/drawing/2014/main" id="{535662DC-4D4F-77C2-A21A-E62E469B0D44}"/>
                </a:ext>
              </a:extLst>
            </p:cNvPr>
            <p:cNvSpPr/>
            <p:nvPr/>
          </p:nvSpPr>
          <p:spPr>
            <a:xfrm rot="16200000">
              <a:off x="6726922" y="3188023"/>
              <a:ext cx="1115736" cy="961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E321BD-4B9B-B9F7-42CF-225D2E17277F}"/>
              </a:ext>
            </a:extLst>
          </p:cNvPr>
          <p:cNvGrpSpPr/>
          <p:nvPr/>
        </p:nvGrpSpPr>
        <p:grpSpPr>
          <a:xfrm>
            <a:off x="8591271" y="2894768"/>
            <a:ext cx="1511942" cy="1553948"/>
            <a:chOff x="7349363" y="2778013"/>
            <a:chExt cx="1511942" cy="1553948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2F78260C-1AE5-5083-0B43-783377321B49}"/>
                </a:ext>
              </a:extLst>
            </p:cNvPr>
            <p:cNvSpPr txBox="1"/>
            <p:nvPr/>
          </p:nvSpPr>
          <p:spPr>
            <a:xfrm>
              <a:off x="7349363" y="3870296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Text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  <p:pic>
          <p:nvPicPr>
            <p:cNvPr id="40" name="그래픽 19" descr="문서 윤곽선">
              <a:extLst>
                <a:ext uri="{FF2B5EF4-FFF2-40B4-BE49-F238E27FC236}">
                  <a16:creationId xmlns:a16="http://schemas.microsoft.com/office/drawing/2014/main" id="{CCF6E510-C8EC-D3F6-CBA2-5C409069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5088" y="2778013"/>
              <a:ext cx="1080491" cy="108049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B60AA7-6611-57FA-A355-1618B24C69D9}"/>
              </a:ext>
            </a:extLst>
          </p:cNvPr>
          <p:cNvSpPr txBox="1"/>
          <p:nvPr/>
        </p:nvSpPr>
        <p:spPr>
          <a:xfrm>
            <a:off x="4759414" y="496806"/>
            <a:ext cx="265457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SpeAKN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C1987FA3-A3EC-F747-4360-9AF69C3E1DDE}"/>
              </a:ext>
            </a:extLst>
          </p:cNvPr>
          <p:cNvSpPr/>
          <p:nvPr/>
        </p:nvSpPr>
        <p:spPr>
          <a:xfrm rot="16200000">
            <a:off x="4323278" y="2947722"/>
            <a:ext cx="120861" cy="3469337"/>
          </a:xfrm>
          <a:prstGeom prst="lef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140DE3C9-1D51-994E-1ABC-EE1C5F7C1904}"/>
              </a:ext>
            </a:extLst>
          </p:cNvPr>
          <p:cNvSpPr/>
          <p:nvPr/>
        </p:nvSpPr>
        <p:spPr>
          <a:xfrm rot="16200000">
            <a:off x="7907282" y="2947722"/>
            <a:ext cx="120861" cy="3469337"/>
          </a:xfrm>
          <a:prstGeom prst="lef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484C-1541-BDCD-B06D-56C25C6C025D}"/>
              </a:ext>
            </a:extLst>
          </p:cNvPr>
          <p:cNvSpPr txBox="1"/>
          <p:nvPr/>
        </p:nvSpPr>
        <p:spPr>
          <a:xfrm>
            <a:off x="3034184" y="4776982"/>
            <a:ext cx="274915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Speech</a:t>
            </a:r>
          </a:p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Recognition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638E-B12B-4F84-989E-76AC6885A3B9}"/>
              </a:ext>
            </a:extLst>
          </p:cNvPr>
          <p:cNvSpPr txBox="1"/>
          <p:nvPr/>
        </p:nvSpPr>
        <p:spPr>
          <a:xfrm>
            <a:off x="6762807" y="4781436"/>
            <a:ext cx="2571217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Natural</a:t>
            </a:r>
            <a:b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</a:br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Language</a:t>
            </a:r>
          </a:p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MuseumClassic Bold" panose="02020603020101020101" pitchFamily="18" charset="-127"/>
                <a:cs typeface="Arial" panose="020B0604020202020204" pitchFamily="34" charset="0"/>
              </a:rPr>
              <a:t>Processing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MuseumClassic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1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>
            <a:extLst>
              <a:ext uri="{FF2B5EF4-FFF2-40B4-BE49-F238E27FC236}">
                <a16:creationId xmlns:a16="http://schemas.microsoft.com/office/drawing/2014/main" id="{6A337C50-6AE3-CC15-159D-C01A2D1AA6ED}"/>
              </a:ext>
            </a:extLst>
          </p:cNvPr>
          <p:cNvSpPr/>
          <p:nvPr/>
        </p:nvSpPr>
        <p:spPr>
          <a:xfrm>
            <a:off x="216145" y="-1941413"/>
            <a:ext cx="11759710" cy="114213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A7E53B-E97C-4607-915E-F48961BCDEBE}"/>
              </a:ext>
            </a:extLst>
          </p:cNvPr>
          <p:cNvSpPr txBox="1"/>
          <p:nvPr/>
        </p:nvSpPr>
        <p:spPr>
          <a:xfrm>
            <a:off x="8769772" y="1994240"/>
            <a:ext cx="221855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Max length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1B9C043-2360-6B2E-9BCB-33BB03944F7C}"/>
              </a:ext>
            </a:extLst>
          </p:cNvPr>
          <p:cNvSpPr/>
          <p:nvPr/>
        </p:nvSpPr>
        <p:spPr>
          <a:xfrm>
            <a:off x="1921095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C646F66-50F1-517E-323F-8E64CD487C76}"/>
              </a:ext>
            </a:extLst>
          </p:cNvPr>
          <p:cNvSpPr/>
          <p:nvPr/>
        </p:nvSpPr>
        <p:spPr>
          <a:xfrm>
            <a:off x="5328551" y="1336670"/>
            <a:ext cx="1869138" cy="18691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4846062-0579-561D-2B73-6C74C4AA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21" y="3485238"/>
            <a:ext cx="4632168" cy="29858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3BD33D-886B-407E-83C3-DA6FDEA254A6}"/>
              </a:ext>
            </a:extLst>
          </p:cNvPr>
          <p:cNvSpPr txBox="1"/>
          <p:nvPr/>
        </p:nvSpPr>
        <p:spPr>
          <a:xfrm>
            <a:off x="2232803" y="1994240"/>
            <a:ext cx="12457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Mono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06539-8AA7-AEC4-0446-3FB63BEBD2E0}"/>
              </a:ext>
            </a:extLst>
          </p:cNvPr>
          <p:cNvSpPr txBox="1"/>
          <p:nvPr/>
        </p:nvSpPr>
        <p:spPr>
          <a:xfrm>
            <a:off x="5558890" y="1994240"/>
            <a:ext cx="14084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Stereo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8570AFD7-A367-7312-4D9B-98ACD850B737}"/>
              </a:ext>
            </a:extLst>
          </p:cNvPr>
          <p:cNvSpPr/>
          <p:nvPr/>
        </p:nvSpPr>
        <p:spPr>
          <a:xfrm>
            <a:off x="4200623" y="2085169"/>
            <a:ext cx="751302" cy="37214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5C2B7B5-345A-81E9-EC95-EA56881C6D7A}"/>
              </a:ext>
            </a:extLst>
          </p:cNvPr>
          <p:cNvSpPr/>
          <p:nvPr/>
        </p:nvSpPr>
        <p:spPr>
          <a:xfrm>
            <a:off x="7608079" y="2085169"/>
            <a:ext cx="751302" cy="37214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718277-AEC5-7D9D-9776-5B749D64E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" y="248906"/>
            <a:ext cx="1937179" cy="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0633BB-F0F0-3DC8-866A-418836531B20}"/>
              </a:ext>
            </a:extLst>
          </p:cNvPr>
          <p:cNvGrpSpPr/>
          <p:nvPr/>
        </p:nvGrpSpPr>
        <p:grpSpPr>
          <a:xfrm>
            <a:off x="1874587" y="1971369"/>
            <a:ext cx="2854729" cy="3207458"/>
            <a:chOff x="917115" y="2192369"/>
            <a:chExt cx="3438576" cy="4286458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901233D-6A0C-F916-1145-274330B446F5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DBC892A7-37F4-022A-BC35-BC9627FB0DBE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48452D-3CAF-CC07-0ED1-87453ABB3364}"/>
              </a:ext>
            </a:extLst>
          </p:cNvPr>
          <p:cNvSpPr txBox="1"/>
          <p:nvPr/>
        </p:nvSpPr>
        <p:spPr>
          <a:xfrm>
            <a:off x="1480939" y="5749648"/>
            <a:ext cx="36420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나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는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밥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을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먹었</a:t>
            </a: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다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A5A2E46-E70D-096F-099D-C4DF03392F83}"/>
              </a:ext>
            </a:extLst>
          </p:cNvPr>
          <p:cNvSpPr/>
          <p:nvPr/>
        </p:nvSpPr>
        <p:spPr>
          <a:xfrm>
            <a:off x="2063087" y="4080387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Muti-Head</a:t>
            </a:r>
          </a:p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C9CDBE0-30C6-93B5-59AB-CCEC35F41DE9}"/>
              </a:ext>
            </a:extLst>
          </p:cNvPr>
          <p:cNvSpPr/>
          <p:nvPr/>
        </p:nvSpPr>
        <p:spPr>
          <a:xfrm>
            <a:off x="2063087" y="2521606"/>
            <a:ext cx="2477729" cy="7669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6BBD77A-C791-0C0A-21E7-BC507F9FB2EC}"/>
              </a:ext>
            </a:extLst>
          </p:cNvPr>
          <p:cNvSpPr/>
          <p:nvPr/>
        </p:nvSpPr>
        <p:spPr>
          <a:xfrm>
            <a:off x="2063087" y="3799366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8548176-E9CA-6F45-F5BB-92D8E4499291}"/>
              </a:ext>
            </a:extLst>
          </p:cNvPr>
          <p:cNvSpPr/>
          <p:nvPr/>
        </p:nvSpPr>
        <p:spPr>
          <a:xfrm>
            <a:off x="2063087" y="2241322"/>
            <a:ext cx="2477729" cy="270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kumimoji="1" lang="ko-Kore-KR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157E9D-04DF-666B-F6C4-3E167BBB8CF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301950" y="4847303"/>
            <a:ext cx="1" cy="90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5D4359C-7FAC-3465-49F6-8D28EF9127C9}"/>
              </a:ext>
            </a:extLst>
          </p:cNvPr>
          <p:cNvCxnSpPr>
            <a:cxnSpLocks/>
          </p:cNvCxnSpPr>
          <p:nvPr/>
        </p:nvCxnSpPr>
        <p:spPr>
          <a:xfrm rot="10800000">
            <a:off x="2487561" y="4847304"/>
            <a:ext cx="814389" cy="541324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F472481C-9765-D74A-A8E4-61D3219BA51E}"/>
              </a:ext>
            </a:extLst>
          </p:cNvPr>
          <p:cNvCxnSpPr>
            <a:cxnSpLocks/>
          </p:cNvCxnSpPr>
          <p:nvPr/>
        </p:nvCxnSpPr>
        <p:spPr>
          <a:xfrm flipV="1">
            <a:off x="3301950" y="4857135"/>
            <a:ext cx="761037" cy="531493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282031-7182-AB73-636B-D028A9D1FCC4}"/>
              </a:ext>
            </a:extLst>
          </p:cNvPr>
          <p:cNvCxnSpPr>
            <a:cxnSpLocks/>
          </p:cNvCxnSpPr>
          <p:nvPr/>
        </p:nvCxnSpPr>
        <p:spPr>
          <a:xfrm>
            <a:off x="1480939" y="3934592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40EC0D52-1EFE-9EAA-A915-D21CA6EB1E00}"/>
              </a:ext>
            </a:extLst>
          </p:cNvPr>
          <p:cNvCxnSpPr/>
          <p:nvPr/>
        </p:nvCxnSpPr>
        <p:spPr>
          <a:xfrm>
            <a:off x="1480939" y="3934592"/>
            <a:ext cx="1821011" cy="1630466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FA941E-D91A-A463-DD97-8F230FB5A050}"/>
              </a:ext>
            </a:extLst>
          </p:cNvPr>
          <p:cNvCxnSpPr>
            <a:cxnSpLocks/>
          </p:cNvCxnSpPr>
          <p:nvPr/>
        </p:nvCxnSpPr>
        <p:spPr>
          <a:xfrm>
            <a:off x="1480938" y="2341739"/>
            <a:ext cx="58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DBF38B75-6806-8D5F-0F9E-B1B5D53DBFE9}"/>
              </a:ext>
            </a:extLst>
          </p:cNvPr>
          <p:cNvCxnSpPr>
            <a:cxnSpLocks/>
          </p:cNvCxnSpPr>
          <p:nvPr/>
        </p:nvCxnSpPr>
        <p:spPr>
          <a:xfrm>
            <a:off x="1480938" y="2341739"/>
            <a:ext cx="1821012" cy="1247142"/>
          </a:xfrm>
          <a:prstGeom prst="bentConnector3">
            <a:avLst>
              <a:gd name="adj1" fmla="val -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3CBF7E-3026-6480-955D-5FD6FDAADBED}"/>
              </a:ext>
            </a:extLst>
          </p:cNvPr>
          <p:cNvCxnSpPr>
            <a:cxnSpLocks/>
          </p:cNvCxnSpPr>
          <p:nvPr/>
        </p:nvCxnSpPr>
        <p:spPr>
          <a:xfrm flipV="1">
            <a:off x="3301950" y="3278219"/>
            <a:ext cx="0" cy="4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1F024C-3894-FC6D-8244-1082652D6C98}"/>
              </a:ext>
            </a:extLst>
          </p:cNvPr>
          <p:cNvSpPr txBox="1"/>
          <p:nvPr/>
        </p:nvSpPr>
        <p:spPr>
          <a:xfrm>
            <a:off x="2045833" y="912015"/>
            <a:ext cx="261930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Encoder Block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DD7864-B0D4-FBE9-20E6-33B7C0967F79}"/>
              </a:ext>
            </a:extLst>
          </p:cNvPr>
          <p:cNvGrpSpPr/>
          <p:nvPr/>
        </p:nvGrpSpPr>
        <p:grpSpPr>
          <a:xfrm>
            <a:off x="6982445" y="1971369"/>
            <a:ext cx="2854729" cy="3207458"/>
            <a:chOff x="917115" y="2192369"/>
            <a:chExt cx="3438576" cy="4286458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010789B-6898-7AE1-766A-4BFA124507F8}"/>
                </a:ext>
              </a:extLst>
            </p:cNvPr>
            <p:cNvSpPr/>
            <p:nvPr/>
          </p:nvSpPr>
          <p:spPr>
            <a:xfrm>
              <a:off x="917115" y="2192369"/>
              <a:ext cx="3438576" cy="428645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49B0B36B-9385-CE9E-0E35-CFB34BDA2869}"/>
                </a:ext>
              </a:extLst>
            </p:cNvPr>
            <p:cNvSpPr/>
            <p:nvPr/>
          </p:nvSpPr>
          <p:spPr>
            <a:xfrm>
              <a:off x="994415" y="2288730"/>
              <a:ext cx="3283975" cy="40937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E614738-73A3-ED77-F9B6-C146918D0AB6}"/>
              </a:ext>
            </a:extLst>
          </p:cNvPr>
          <p:cNvSpPr/>
          <p:nvPr/>
        </p:nvSpPr>
        <p:spPr>
          <a:xfrm>
            <a:off x="7096699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7E2BE88-CA51-1D33-82EC-183CACE9B728}"/>
              </a:ext>
            </a:extLst>
          </p:cNvPr>
          <p:cNvSpPr/>
          <p:nvPr/>
        </p:nvSpPr>
        <p:spPr>
          <a:xfrm>
            <a:off x="7992530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49F5005A-8F26-0E34-24B5-C819AF809FE3}"/>
              </a:ext>
            </a:extLst>
          </p:cNvPr>
          <p:cNvSpPr/>
          <p:nvPr/>
        </p:nvSpPr>
        <p:spPr>
          <a:xfrm>
            <a:off x="8888362" y="4109885"/>
            <a:ext cx="835742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8DBADC0D-6F88-49F5-98DE-5FD097D6ECC8}"/>
              </a:ext>
            </a:extLst>
          </p:cNvPr>
          <p:cNvSpPr/>
          <p:nvPr/>
        </p:nvSpPr>
        <p:spPr>
          <a:xfrm>
            <a:off x="7784913" y="5565058"/>
            <a:ext cx="1249791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FD58E2-A3FE-19C8-F2AE-2780AC449B4D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8409809" y="4925963"/>
            <a:ext cx="592" cy="63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837E338E-B24D-6911-9424-84263EE4DBA8}"/>
              </a:ext>
            </a:extLst>
          </p:cNvPr>
          <p:cNvCxnSpPr/>
          <p:nvPr/>
        </p:nvCxnSpPr>
        <p:spPr>
          <a:xfrm rot="10800000">
            <a:off x="7557092" y="4925963"/>
            <a:ext cx="852717" cy="372512"/>
          </a:xfrm>
          <a:prstGeom prst="bentConnector3">
            <a:avLst>
              <a:gd name="adj1" fmla="val 99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7FCA14BE-2C7F-7191-084B-A07CF194ED2B}"/>
              </a:ext>
            </a:extLst>
          </p:cNvPr>
          <p:cNvCxnSpPr>
            <a:cxnSpLocks/>
          </p:cNvCxnSpPr>
          <p:nvPr/>
        </p:nvCxnSpPr>
        <p:spPr>
          <a:xfrm flipV="1">
            <a:off x="8409808" y="4920467"/>
            <a:ext cx="937129" cy="378008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C5910F60-8CEA-8D3E-A196-2B334EFD55F9}"/>
              </a:ext>
            </a:extLst>
          </p:cNvPr>
          <p:cNvSpPr/>
          <p:nvPr/>
        </p:nvSpPr>
        <p:spPr>
          <a:xfrm>
            <a:off x="7174344" y="2905064"/>
            <a:ext cx="1516193" cy="816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kumimoji="1" lang="ko-Kore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D22C391-44E8-FED7-7486-950D75729288}"/>
              </a:ext>
            </a:extLst>
          </p:cNvPr>
          <p:cNvCxnSpPr>
            <a:cxnSpLocks/>
          </p:cNvCxnSpPr>
          <p:nvPr/>
        </p:nvCxnSpPr>
        <p:spPr>
          <a:xfrm flipV="1">
            <a:off x="7557684" y="3718233"/>
            <a:ext cx="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A109936-388C-838B-3D87-3169D8A49623}"/>
              </a:ext>
            </a:extLst>
          </p:cNvPr>
          <p:cNvCxnSpPr>
            <a:cxnSpLocks/>
          </p:cNvCxnSpPr>
          <p:nvPr/>
        </p:nvCxnSpPr>
        <p:spPr>
          <a:xfrm flipV="1">
            <a:off x="8369263" y="3718233"/>
            <a:ext cx="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4BB541-AADE-4B31-F6E8-2969D0DDF7C3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9296013" y="1748476"/>
            <a:ext cx="2" cy="63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B51959C2-D85C-3DF9-EA62-768668CBCD89}"/>
              </a:ext>
            </a:extLst>
          </p:cNvPr>
          <p:cNvCxnSpPr>
            <a:cxnSpLocks/>
            <a:stCxn id="70" idx="0"/>
            <a:endCxn id="83" idx="2"/>
          </p:cNvCxnSpPr>
          <p:nvPr/>
        </p:nvCxnSpPr>
        <p:spPr>
          <a:xfrm rot="5400000" flipH="1" flipV="1">
            <a:off x="8355553" y="2103896"/>
            <a:ext cx="378056" cy="1224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A7B2C92-087F-A406-2308-A18C4E26FA7E}"/>
              </a:ext>
            </a:extLst>
          </p:cNvPr>
          <p:cNvGrpSpPr/>
          <p:nvPr/>
        </p:nvGrpSpPr>
        <p:grpSpPr>
          <a:xfrm>
            <a:off x="9156722" y="2387715"/>
            <a:ext cx="278585" cy="278585"/>
            <a:chOff x="9440333" y="5187111"/>
            <a:chExt cx="278585" cy="278585"/>
          </a:xfrm>
        </p:grpSpPr>
        <p:sp>
          <p:nvSpPr>
            <p:cNvPr id="83" name="도넛[D] 82">
              <a:extLst>
                <a:ext uri="{FF2B5EF4-FFF2-40B4-BE49-F238E27FC236}">
                  <a16:creationId xmlns:a16="http://schemas.microsoft.com/office/drawing/2014/main" id="{61E31908-8C83-36E6-0773-E1351D14CA91}"/>
                </a:ext>
              </a:extLst>
            </p:cNvPr>
            <p:cNvSpPr/>
            <p:nvPr/>
          </p:nvSpPr>
          <p:spPr>
            <a:xfrm>
              <a:off x="9440333" y="5187111"/>
              <a:ext cx="278585" cy="278585"/>
            </a:xfrm>
            <a:prstGeom prst="donut">
              <a:avLst>
                <a:gd name="adj" fmla="val 61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십자형[C] 83">
              <a:extLst>
                <a:ext uri="{FF2B5EF4-FFF2-40B4-BE49-F238E27FC236}">
                  <a16:creationId xmlns:a16="http://schemas.microsoft.com/office/drawing/2014/main" id="{6D93F60B-B370-F48A-7619-29CC22EA1EA0}"/>
                </a:ext>
              </a:extLst>
            </p:cNvPr>
            <p:cNvSpPr/>
            <p:nvPr/>
          </p:nvSpPr>
          <p:spPr>
            <a:xfrm rot="2700000">
              <a:off x="9456609" y="5203387"/>
              <a:ext cx="246031" cy="246031"/>
            </a:xfrm>
            <a:prstGeom prst="plus">
              <a:avLst>
                <a:gd name="adj" fmla="val 387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B0043B18-569C-3B6F-3F13-F2AB0985DE39}"/>
              </a:ext>
            </a:extLst>
          </p:cNvPr>
          <p:cNvCxnSpPr>
            <a:stCxn id="83" idx="4"/>
            <a:endCxn id="56" idx="0"/>
          </p:cNvCxnSpPr>
          <p:nvPr/>
        </p:nvCxnSpPr>
        <p:spPr>
          <a:xfrm>
            <a:off x="9296015" y="2666300"/>
            <a:ext cx="10218" cy="144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79A667-DEA1-BA47-5821-2414FF02221B}"/>
              </a:ext>
            </a:extLst>
          </p:cNvPr>
          <p:cNvSpPr txBox="1"/>
          <p:nvPr/>
        </p:nvSpPr>
        <p:spPr>
          <a:xfrm>
            <a:off x="7282500" y="1155291"/>
            <a:ext cx="23780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Self Attention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2AF5FB-672D-D490-FB75-D8F76E7B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0" y="830418"/>
            <a:ext cx="10038599" cy="60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10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01B034C0-A1C0-4F5B-B6BC-AB925D30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93" y="282312"/>
            <a:ext cx="6214214" cy="62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7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31593D80-2FCA-9796-AE4E-5A3CF02C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896" y="290640"/>
            <a:ext cx="2730450" cy="2765233"/>
          </a:xfrm>
          <a:prstGeom prst="rect">
            <a:avLst/>
          </a:prstGeom>
        </p:spPr>
      </p:pic>
      <p:pic>
        <p:nvPicPr>
          <p:cNvPr id="4" name="그림 3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2A2C4F5C-9D3C-9374-F7DA-8ACF5D8BA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1" y="669923"/>
            <a:ext cx="5990285" cy="61880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B4170F-0BC7-B75A-6D86-E9616108429D}"/>
              </a:ext>
            </a:extLst>
          </p:cNvPr>
          <p:cNvSpPr/>
          <p:nvPr/>
        </p:nvSpPr>
        <p:spPr>
          <a:xfrm>
            <a:off x="3781849" y="3667542"/>
            <a:ext cx="803189" cy="704335"/>
          </a:xfrm>
          <a:prstGeom prst="rect">
            <a:avLst/>
          </a:prstGeom>
          <a:solidFill>
            <a:srgbClr val="87C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25D1-7476-F872-9A05-ED407E8DD0B0}"/>
              </a:ext>
            </a:extLst>
          </p:cNvPr>
          <p:cNvSpPr txBox="1"/>
          <p:nvPr/>
        </p:nvSpPr>
        <p:spPr>
          <a:xfrm>
            <a:off x="3708390" y="3286907"/>
            <a:ext cx="140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53.8%</a:t>
            </a:r>
          </a:p>
          <a:p>
            <a:pPr algn="ctr"/>
            <a:r>
              <a:rPr kumimoji="1"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(16644)</a:t>
            </a:r>
            <a:endParaRPr kumimoji="1" lang="ko-Kore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B3933-9878-1EFD-BA21-C9E5A4F2097E}"/>
              </a:ext>
            </a:extLst>
          </p:cNvPr>
          <p:cNvSpPr/>
          <p:nvPr/>
        </p:nvSpPr>
        <p:spPr>
          <a:xfrm>
            <a:off x="2618026" y="4019709"/>
            <a:ext cx="518984" cy="3336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05825-1F0C-1E21-55F1-B8A04430ECCF}"/>
              </a:ext>
            </a:extLst>
          </p:cNvPr>
          <p:cNvSpPr txBox="1"/>
          <p:nvPr/>
        </p:nvSpPr>
        <p:spPr>
          <a:xfrm>
            <a:off x="2364483" y="3977788"/>
            <a:ext cx="102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C37644-1AF5-AEB7-A0E6-4464FE793DAC}"/>
              </a:ext>
            </a:extLst>
          </p:cNvPr>
          <p:cNvCxnSpPr>
            <a:cxnSpLocks/>
          </p:cNvCxnSpPr>
          <p:nvPr/>
        </p:nvCxnSpPr>
        <p:spPr>
          <a:xfrm flipV="1">
            <a:off x="5117061" y="766119"/>
            <a:ext cx="4953696" cy="80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5CF071F3-1031-4F3A-AE55-81325DDFDE21}"/>
              </a:ext>
            </a:extLst>
          </p:cNvPr>
          <p:cNvCxnSpPr>
            <a:cxnSpLocks/>
          </p:cNvCxnSpPr>
          <p:nvPr/>
        </p:nvCxnSpPr>
        <p:spPr>
          <a:xfrm flipV="1">
            <a:off x="7062793" y="2664823"/>
            <a:ext cx="3896944" cy="287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7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59">
            <a:extLst>
              <a:ext uri="{FF2B5EF4-FFF2-40B4-BE49-F238E27FC236}">
                <a16:creationId xmlns:a16="http://schemas.microsoft.com/office/drawing/2014/main" id="{E2E22BFA-3C46-E296-0FA1-E33CA696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18" y="-1111421"/>
            <a:ext cx="9283726" cy="93022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F037B9-A911-CDB3-2309-BDD8BAF615FD}"/>
              </a:ext>
            </a:extLst>
          </p:cNvPr>
          <p:cNvGrpSpPr/>
          <p:nvPr/>
        </p:nvGrpSpPr>
        <p:grpSpPr>
          <a:xfrm>
            <a:off x="2088788" y="2359817"/>
            <a:ext cx="2144967" cy="2138365"/>
            <a:chOff x="1577130" y="2274812"/>
            <a:chExt cx="2144967" cy="213836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849E628-EC18-1519-239A-A0A026DBEE46}"/>
                </a:ext>
              </a:extLst>
            </p:cNvPr>
            <p:cNvGrpSpPr/>
            <p:nvPr/>
          </p:nvGrpSpPr>
          <p:grpSpPr>
            <a:xfrm>
              <a:off x="1577130" y="2274812"/>
              <a:ext cx="2144967" cy="1872148"/>
              <a:chOff x="1577130" y="2274812"/>
              <a:chExt cx="5423552" cy="473373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87AF427-66DA-3799-9050-D60A763239D9}"/>
                  </a:ext>
                </a:extLst>
              </p:cNvPr>
              <p:cNvGrpSpPr/>
              <p:nvPr/>
            </p:nvGrpSpPr>
            <p:grpSpPr>
              <a:xfrm>
                <a:off x="1577130" y="2274812"/>
                <a:ext cx="4733730" cy="4733730"/>
                <a:chOff x="1577130" y="2274812"/>
                <a:chExt cx="4733730" cy="4733730"/>
              </a:xfrm>
            </p:grpSpPr>
            <p:pic>
              <p:nvPicPr>
                <p:cNvPr id="53" name="그래픽 32" descr="기어 헤드 단색으로 채워진">
                  <a:extLst>
                    <a:ext uri="{FF2B5EF4-FFF2-40B4-BE49-F238E27FC236}">
                      <a16:creationId xmlns:a16="http://schemas.microsoft.com/office/drawing/2014/main" id="{97510C9A-94FC-97D7-8258-F028D7448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7130" y="2274812"/>
                  <a:ext cx="4733730" cy="4733730"/>
                </a:xfrm>
                <a:prstGeom prst="rect">
                  <a:avLst/>
                </a:prstGeom>
              </p:spPr>
            </p:pic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B157F69-274F-40BD-2B99-D3CAFA9ECE9E}"/>
                    </a:ext>
                  </a:extLst>
                </p:cNvPr>
                <p:cNvSpPr/>
                <p:nvPr/>
              </p:nvSpPr>
              <p:spPr>
                <a:xfrm>
                  <a:off x="3211470" y="2739474"/>
                  <a:ext cx="1333850" cy="1300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63DB80D-84FF-7F0D-9851-2AAB6AB962E8}"/>
                    </a:ext>
                  </a:extLst>
                </p:cNvPr>
                <p:cNvSpPr/>
                <p:nvPr/>
              </p:nvSpPr>
              <p:spPr>
                <a:xfrm>
                  <a:off x="2610145" y="3739162"/>
                  <a:ext cx="1333850" cy="1300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사각형: 둥근 모서리 46">
                <a:extLst>
                  <a:ext uri="{FF2B5EF4-FFF2-40B4-BE49-F238E27FC236}">
                    <a16:creationId xmlns:a16="http://schemas.microsoft.com/office/drawing/2014/main" id="{BC1FBCE4-9F73-73AD-37C9-461227E7ED53}"/>
                  </a:ext>
                </a:extLst>
              </p:cNvPr>
              <p:cNvSpPr/>
              <p:nvPr/>
            </p:nvSpPr>
            <p:spPr>
              <a:xfrm>
                <a:off x="5841832" y="5258221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47">
                <a:extLst>
                  <a:ext uri="{FF2B5EF4-FFF2-40B4-BE49-F238E27FC236}">
                    <a16:creationId xmlns:a16="http://schemas.microsoft.com/office/drawing/2014/main" id="{3764E2E0-528A-8A0A-5E87-755C13E4473C}"/>
                  </a:ext>
                </a:extLst>
              </p:cNvPr>
              <p:cNvSpPr/>
              <p:nvPr/>
            </p:nvSpPr>
            <p:spPr>
              <a:xfrm rot="20708622">
                <a:off x="5839154" y="4787366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48">
                <a:extLst>
                  <a:ext uri="{FF2B5EF4-FFF2-40B4-BE49-F238E27FC236}">
                    <a16:creationId xmlns:a16="http://schemas.microsoft.com/office/drawing/2014/main" id="{C9A90E6E-8554-C1B1-B5E7-F535926FF21D}"/>
                  </a:ext>
                </a:extLst>
              </p:cNvPr>
              <p:cNvSpPr/>
              <p:nvPr/>
            </p:nvSpPr>
            <p:spPr>
              <a:xfrm rot="661273">
                <a:off x="5836080" y="5743039"/>
                <a:ext cx="1158850" cy="171973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7FBC20D2-82A4-51BB-EF24-35BD6E8924B8}"/>
                </a:ext>
              </a:extLst>
            </p:cNvPr>
            <p:cNvSpPr txBox="1"/>
            <p:nvPr/>
          </p:nvSpPr>
          <p:spPr>
            <a:xfrm>
              <a:off x="2089665" y="3951512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Wav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9B073C-8076-B710-B1FF-DA9EF2A8E4D5}"/>
              </a:ext>
            </a:extLst>
          </p:cNvPr>
          <p:cNvGrpSpPr/>
          <p:nvPr/>
        </p:nvGrpSpPr>
        <p:grpSpPr>
          <a:xfrm>
            <a:off x="4759414" y="3198000"/>
            <a:ext cx="930256" cy="840652"/>
            <a:chOff x="4110173" y="3102412"/>
            <a:chExt cx="1234661" cy="1115736"/>
          </a:xfrm>
        </p:grpSpPr>
        <p:sp>
          <p:nvSpPr>
            <p:cNvPr id="45" name="이등변 삼각형 41">
              <a:extLst>
                <a:ext uri="{FF2B5EF4-FFF2-40B4-BE49-F238E27FC236}">
                  <a16:creationId xmlns:a16="http://schemas.microsoft.com/office/drawing/2014/main" id="{9BB89694-11DD-5D69-6EB8-A6E67EB90B16}"/>
                </a:ext>
              </a:extLst>
            </p:cNvPr>
            <p:cNvSpPr/>
            <p:nvPr/>
          </p:nvSpPr>
          <p:spPr>
            <a:xfrm rot="5400000">
              <a:off x="4033226" y="3179359"/>
              <a:ext cx="1115736" cy="961841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이등변 삼각형 42">
              <a:extLst>
                <a:ext uri="{FF2B5EF4-FFF2-40B4-BE49-F238E27FC236}">
                  <a16:creationId xmlns:a16="http://schemas.microsoft.com/office/drawing/2014/main" id="{337D7BFE-AB3E-0C7F-5C9B-5FA4B0A88DFF}"/>
                </a:ext>
              </a:extLst>
            </p:cNvPr>
            <p:cNvSpPr/>
            <p:nvPr/>
          </p:nvSpPr>
          <p:spPr>
            <a:xfrm rot="16200000">
              <a:off x="4306046" y="3179359"/>
              <a:ext cx="1115736" cy="961841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185B5-A078-D3A9-F02B-0788EEC4F80D}"/>
              </a:ext>
            </a:extLst>
          </p:cNvPr>
          <p:cNvGrpSpPr/>
          <p:nvPr/>
        </p:nvGrpSpPr>
        <p:grpSpPr>
          <a:xfrm>
            <a:off x="5839256" y="2938954"/>
            <a:ext cx="1511942" cy="1553948"/>
            <a:chOff x="4999515" y="2853949"/>
            <a:chExt cx="1511942" cy="1553948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37BC3D4D-971B-AE03-B75F-9AF5BB3C2C37}"/>
                </a:ext>
              </a:extLst>
            </p:cNvPr>
            <p:cNvSpPr txBox="1"/>
            <p:nvPr/>
          </p:nvSpPr>
          <p:spPr>
            <a:xfrm>
              <a:off x="4999515" y="3946232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Text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  <p:pic>
          <p:nvPicPr>
            <p:cNvPr id="44" name="그래픽 23" descr="문서 윤곽선">
              <a:extLst>
                <a:ext uri="{FF2B5EF4-FFF2-40B4-BE49-F238E27FC236}">
                  <a16:creationId xmlns:a16="http://schemas.microsoft.com/office/drawing/2014/main" id="{A332DD99-D418-51F7-62A4-D5FC44E2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5240" y="2853949"/>
              <a:ext cx="1080491" cy="1080491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3B50A7-5744-FF0D-40EC-2867F49BD12B}"/>
              </a:ext>
            </a:extLst>
          </p:cNvPr>
          <p:cNvGrpSpPr/>
          <p:nvPr/>
        </p:nvGrpSpPr>
        <p:grpSpPr>
          <a:xfrm>
            <a:off x="7455457" y="3196081"/>
            <a:ext cx="930256" cy="840652"/>
            <a:chOff x="6531049" y="3111076"/>
            <a:chExt cx="1234661" cy="1115736"/>
          </a:xfrm>
          <a:solidFill>
            <a:srgbClr val="002060"/>
          </a:solidFill>
        </p:grpSpPr>
        <p:sp>
          <p:nvSpPr>
            <p:cNvPr id="41" name="이등변 삼각형 37">
              <a:extLst>
                <a:ext uri="{FF2B5EF4-FFF2-40B4-BE49-F238E27FC236}">
                  <a16:creationId xmlns:a16="http://schemas.microsoft.com/office/drawing/2014/main" id="{4BD411A8-6481-C3C3-80D6-266A67F9B17A}"/>
                </a:ext>
              </a:extLst>
            </p:cNvPr>
            <p:cNvSpPr/>
            <p:nvPr/>
          </p:nvSpPr>
          <p:spPr>
            <a:xfrm rot="5400000">
              <a:off x="6454102" y="3188023"/>
              <a:ext cx="1115736" cy="961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이등변 삼각형 38">
              <a:extLst>
                <a:ext uri="{FF2B5EF4-FFF2-40B4-BE49-F238E27FC236}">
                  <a16:creationId xmlns:a16="http://schemas.microsoft.com/office/drawing/2014/main" id="{535662DC-4D4F-77C2-A21A-E62E469B0D44}"/>
                </a:ext>
              </a:extLst>
            </p:cNvPr>
            <p:cNvSpPr/>
            <p:nvPr/>
          </p:nvSpPr>
          <p:spPr>
            <a:xfrm rot="16200000">
              <a:off x="6726922" y="3188023"/>
              <a:ext cx="1115736" cy="9618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E321BD-4B9B-B9F7-42CF-225D2E17277F}"/>
              </a:ext>
            </a:extLst>
          </p:cNvPr>
          <p:cNvGrpSpPr/>
          <p:nvPr/>
        </p:nvGrpSpPr>
        <p:grpSpPr>
          <a:xfrm>
            <a:off x="8591271" y="2894768"/>
            <a:ext cx="1511942" cy="1553948"/>
            <a:chOff x="7349363" y="2778013"/>
            <a:chExt cx="1511942" cy="1553948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2F78260C-1AE5-5083-0B43-783377321B49}"/>
                </a:ext>
              </a:extLst>
            </p:cNvPr>
            <p:cNvSpPr txBox="1"/>
            <p:nvPr/>
          </p:nvSpPr>
          <p:spPr>
            <a:xfrm>
              <a:off x="7349363" y="3870296"/>
              <a:ext cx="1511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>
                  <a:latin typeface="Arial Black" panose="020B0A04020102020204" pitchFamily="34" charset="0"/>
                </a:rPr>
                <a:t>Text</a:t>
              </a:r>
              <a:endParaRPr lang="ko-KR" altLang="en-US" sz="2400" dirty="0">
                <a:latin typeface="Arial Black" panose="020B0A04020102020204" pitchFamily="34" charset="0"/>
              </a:endParaRPr>
            </a:p>
          </p:txBody>
        </p:sp>
        <p:pic>
          <p:nvPicPr>
            <p:cNvPr id="40" name="그래픽 19" descr="문서 윤곽선">
              <a:extLst>
                <a:ext uri="{FF2B5EF4-FFF2-40B4-BE49-F238E27FC236}">
                  <a16:creationId xmlns:a16="http://schemas.microsoft.com/office/drawing/2014/main" id="{CCF6E510-C8EC-D3F6-CBA2-5C409069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5088" y="2778013"/>
              <a:ext cx="1080491" cy="108049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B60AA7-6611-57FA-A355-1618B24C69D9}"/>
              </a:ext>
            </a:extLst>
          </p:cNvPr>
          <p:cNvSpPr txBox="1"/>
          <p:nvPr/>
        </p:nvSpPr>
        <p:spPr>
          <a:xfrm>
            <a:off x="4759414" y="496806"/>
            <a:ext cx="265457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SpeAKN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1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9E6F-4684-4E60-B3A0-CDAA3E076BB5}"/>
              </a:ext>
            </a:extLst>
          </p:cNvPr>
          <p:cNvSpPr/>
          <p:nvPr/>
        </p:nvSpPr>
        <p:spPr>
          <a:xfrm>
            <a:off x="0" y="-6217"/>
            <a:ext cx="12192000" cy="9298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EC71-DDA1-49FD-8B5B-D95A56E89BD0}"/>
              </a:ext>
            </a:extLst>
          </p:cNvPr>
          <p:cNvSpPr txBox="1"/>
          <p:nvPr/>
        </p:nvSpPr>
        <p:spPr>
          <a:xfrm>
            <a:off x="164608" y="129291"/>
            <a:ext cx="255063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ea typeface="맑은 고딕"/>
                <a:cs typeface="Arial"/>
              </a:rPr>
              <a:t>DATA SET</a:t>
            </a:r>
            <a:endParaRPr lang="ko-KR" altLang="en-US" sz="4000" b="1" dirty="0">
              <a:solidFill>
                <a:schemeClr val="accent1"/>
              </a:solidFill>
              <a:ea typeface="맑은 고딕"/>
              <a:cs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E6F-4684-4E60-B3A0-CDAA3E076BB5}"/>
              </a:ext>
            </a:extLst>
          </p:cNvPr>
          <p:cNvSpPr/>
          <p:nvPr/>
        </p:nvSpPr>
        <p:spPr>
          <a:xfrm>
            <a:off x="0" y="6516052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AE2C9-7F71-451E-8A69-6DF8ACF672D7}"/>
              </a:ext>
            </a:extLst>
          </p:cNvPr>
          <p:cNvSpPr txBox="1"/>
          <p:nvPr/>
        </p:nvSpPr>
        <p:spPr>
          <a:xfrm>
            <a:off x="9408368" y="6546830"/>
            <a:ext cx="287241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9494"/>
          <a:stretch/>
        </p:blipFill>
        <p:spPr>
          <a:xfrm>
            <a:off x="375527" y="1257147"/>
            <a:ext cx="5142053" cy="18408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67" y="1764587"/>
            <a:ext cx="5902074" cy="39412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0056" y="3577978"/>
            <a:ext cx="5195944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b="1" dirty="0"/>
              <a:t>국립국어원 일상 대화 음성 말뭉치 </a:t>
            </a:r>
            <a:r>
              <a:rPr lang="en-US" altLang="ko-KR" b="1" dirty="0"/>
              <a:t>2020</a:t>
            </a:r>
          </a:p>
          <a:p>
            <a:pPr>
              <a:lnSpc>
                <a:spcPct val="250000"/>
              </a:lnSpc>
            </a:pPr>
            <a:r>
              <a:rPr lang="ko-KR" altLang="en-US" b="1" dirty="0" err="1"/>
              <a:t>국립국어원</a:t>
            </a:r>
            <a:r>
              <a:rPr lang="ko-KR" altLang="en-US" b="1" dirty="0"/>
              <a:t> 일상 대화 말뭉치 </a:t>
            </a:r>
            <a:r>
              <a:rPr lang="en-US" altLang="ko-KR" b="1" dirty="0"/>
              <a:t>2020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0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9E6F-4684-4E60-B3A0-CDAA3E076BB5}"/>
              </a:ext>
            </a:extLst>
          </p:cNvPr>
          <p:cNvSpPr/>
          <p:nvPr/>
        </p:nvSpPr>
        <p:spPr>
          <a:xfrm>
            <a:off x="0" y="-6217"/>
            <a:ext cx="12192000" cy="9298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EC71-DDA1-49FD-8B5B-D95A56E89BD0}"/>
              </a:ext>
            </a:extLst>
          </p:cNvPr>
          <p:cNvSpPr txBox="1"/>
          <p:nvPr/>
        </p:nvSpPr>
        <p:spPr>
          <a:xfrm>
            <a:off x="164608" y="129291"/>
            <a:ext cx="255063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ea typeface="맑은 고딕"/>
                <a:cs typeface="Arial"/>
              </a:rPr>
              <a:t>DATA SET</a:t>
            </a:r>
            <a:endParaRPr lang="ko-KR" altLang="en-US" sz="4000" b="1" dirty="0">
              <a:solidFill>
                <a:schemeClr val="accent1"/>
              </a:solidFill>
              <a:ea typeface="맑은 고딕"/>
              <a:cs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E6F-4684-4E60-B3A0-CDAA3E076BB5}"/>
              </a:ext>
            </a:extLst>
          </p:cNvPr>
          <p:cNvSpPr/>
          <p:nvPr/>
        </p:nvSpPr>
        <p:spPr>
          <a:xfrm>
            <a:off x="0" y="6516052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AE2C9-7F71-451E-8A69-6DF8ACF672D7}"/>
              </a:ext>
            </a:extLst>
          </p:cNvPr>
          <p:cNvSpPr txBox="1"/>
          <p:nvPr/>
        </p:nvSpPr>
        <p:spPr>
          <a:xfrm>
            <a:off x="9408368" y="6546830"/>
            <a:ext cx="287241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DE7B814-9F39-461F-9592-998F9603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83420"/>
              </p:ext>
            </p:extLst>
          </p:nvPr>
        </p:nvGraphicFramePr>
        <p:xfrm>
          <a:off x="311594" y="1760188"/>
          <a:ext cx="11568812" cy="1456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0995">
                  <a:extLst>
                    <a:ext uri="{9D8B030D-6E8A-4147-A177-3AD203B41FA5}">
                      <a16:colId xmlns:a16="http://schemas.microsoft.com/office/drawing/2014/main" val="2390930451"/>
                    </a:ext>
                  </a:extLst>
                </a:gridCol>
                <a:gridCol w="4620127">
                  <a:extLst>
                    <a:ext uri="{9D8B030D-6E8A-4147-A177-3AD203B41FA5}">
                      <a16:colId xmlns:a16="http://schemas.microsoft.com/office/drawing/2014/main" val="3940561093"/>
                    </a:ext>
                  </a:extLst>
                </a:gridCol>
                <a:gridCol w="1315647">
                  <a:extLst>
                    <a:ext uri="{9D8B030D-6E8A-4147-A177-3AD203B41FA5}">
                      <a16:colId xmlns:a16="http://schemas.microsoft.com/office/drawing/2014/main" val="1915659625"/>
                    </a:ext>
                  </a:extLst>
                </a:gridCol>
                <a:gridCol w="2672043">
                  <a:extLst>
                    <a:ext uri="{9D8B030D-6E8A-4147-A177-3AD203B41FA5}">
                      <a16:colId xmlns:a16="http://schemas.microsoft.com/office/drawing/2014/main" val="1301181295"/>
                    </a:ext>
                  </a:extLst>
                </a:gridCol>
              </a:tblGrid>
              <a:tr h="6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파일 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파일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358215"/>
                  </a:ext>
                </a:extLst>
              </a:tr>
              <a:tr h="6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일상 대화 음성 말뭉치 </a:t>
                      </a:r>
                      <a:r>
                        <a:rPr lang="en-US" altLang="ko-KR" sz="1600" baseline="0" dirty="0"/>
                        <a:t>2020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음성</a:t>
                      </a:r>
                      <a:r>
                        <a:rPr lang="en-US" altLang="ko-KR" sz="1600" baseline="0" dirty="0"/>
                        <a:t>: 870,162</a:t>
                      </a:r>
                      <a:r>
                        <a:rPr lang="ko-KR" altLang="en-US" sz="1600" baseline="0" dirty="0"/>
                        <a:t>개</a:t>
                      </a:r>
                      <a:r>
                        <a:rPr lang="en-US" altLang="ko-KR" sz="1600" baseline="0" dirty="0"/>
                        <a:t>,  </a:t>
                      </a:r>
                      <a:r>
                        <a:rPr lang="ko-KR" altLang="en-US" sz="1600" baseline="0" dirty="0"/>
                        <a:t>텍스트</a:t>
                      </a:r>
                      <a:r>
                        <a:rPr lang="en-US" altLang="ko-KR" sz="1600" baseline="0" dirty="0"/>
                        <a:t>: 2231</a:t>
                      </a:r>
                      <a:r>
                        <a:rPr lang="ko-KR" altLang="en-US" sz="1600" baseline="0" dirty="0"/>
                        <a:t>개 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en-US" altLang="ko-KR" sz="1600" baseline="0" dirty="0"/>
                        <a:t>(2</a:t>
                      </a:r>
                      <a:r>
                        <a:rPr lang="ko-KR" altLang="en-US" sz="1600" baseline="0" dirty="0"/>
                        <a:t>명의 대화 평균 </a:t>
                      </a:r>
                      <a:r>
                        <a:rPr lang="en-US" altLang="ko-KR" sz="1600" baseline="0" dirty="0"/>
                        <a:t>15</a:t>
                      </a:r>
                      <a:r>
                        <a:rPr lang="ko-KR" altLang="en-US" sz="1600" baseline="0" dirty="0"/>
                        <a:t>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총 </a:t>
                      </a:r>
                      <a:r>
                        <a:rPr lang="en-US" altLang="ko-KR" sz="1600" baseline="0" dirty="0"/>
                        <a:t>2739</a:t>
                      </a:r>
                      <a:r>
                        <a:rPr lang="ko-KR" altLang="en-US" sz="1600" baseline="0" dirty="0"/>
                        <a:t>명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총 </a:t>
                      </a:r>
                      <a:r>
                        <a:rPr lang="en-US" altLang="ko-KR" sz="1600" baseline="0" dirty="0"/>
                        <a:t>500</a:t>
                      </a:r>
                      <a:r>
                        <a:rPr lang="ko-KR" altLang="en-US" sz="1600" baseline="0" dirty="0"/>
                        <a:t>시간 분량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약 </a:t>
                      </a:r>
                      <a:r>
                        <a:rPr lang="en-US" altLang="ko-KR" sz="1600" baseline="0" dirty="0"/>
                        <a:t>54.1GB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음성</a:t>
                      </a:r>
                      <a:r>
                        <a:rPr lang="en-US" altLang="ko-KR" sz="1600" baseline="0" dirty="0"/>
                        <a:t>: PCM(16kHz </a:t>
                      </a:r>
                      <a:r>
                        <a:rPr lang="ko-KR" altLang="en-US" sz="1600" baseline="0" dirty="0"/>
                        <a:t>표본화</a:t>
                      </a:r>
                      <a:r>
                        <a:rPr lang="en-US" altLang="ko-KR" sz="1600" baseline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baseline="0" dirty="0"/>
                        <a:t>텍스트</a:t>
                      </a:r>
                      <a:r>
                        <a:rPr lang="en-US" altLang="ko-KR" sz="1600" baseline="0" dirty="0"/>
                        <a:t>: JSON(UTF-8 </a:t>
                      </a:r>
                      <a:r>
                        <a:rPr lang="ko-KR" altLang="en-US" sz="1600" baseline="0" dirty="0"/>
                        <a:t>인코딩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363654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EFE320FA-58F7-474E-B86E-57C68056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97271"/>
              </p:ext>
            </p:extLst>
          </p:nvPr>
        </p:nvGraphicFramePr>
        <p:xfrm>
          <a:off x="311594" y="4252919"/>
          <a:ext cx="11568812" cy="1456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0995">
                  <a:extLst>
                    <a:ext uri="{9D8B030D-6E8A-4147-A177-3AD203B41FA5}">
                      <a16:colId xmlns:a16="http://schemas.microsoft.com/office/drawing/2014/main" val="2390930451"/>
                    </a:ext>
                  </a:extLst>
                </a:gridCol>
                <a:gridCol w="4620127">
                  <a:extLst>
                    <a:ext uri="{9D8B030D-6E8A-4147-A177-3AD203B41FA5}">
                      <a16:colId xmlns:a16="http://schemas.microsoft.com/office/drawing/2014/main" val="3940561093"/>
                    </a:ext>
                  </a:extLst>
                </a:gridCol>
                <a:gridCol w="1315647">
                  <a:extLst>
                    <a:ext uri="{9D8B030D-6E8A-4147-A177-3AD203B41FA5}">
                      <a16:colId xmlns:a16="http://schemas.microsoft.com/office/drawing/2014/main" val="1915659625"/>
                    </a:ext>
                  </a:extLst>
                </a:gridCol>
                <a:gridCol w="2672043">
                  <a:extLst>
                    <a:ext uri="{9D8B030D-6E8A-4147-A177-3AD203B41FA5}">
                      <a16:colId xmlns:a16="http://schemas.microsoft.com/office/drawing/2014/main" val="1301181295"/>
                    </a:ext>
                  </a:extLst>
                </a:gridCol>
              </a:tblGrid>
              <a:tr h="6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파일 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accent1"/>
                          </a:solidFill>
                        </a:rPr>
                        <a:t>파일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358215"/>
                  </a:ext>
                </a:extLst>
              </a:tr>
              <a:tr h="6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일상 대화  말뭉치 </a:t>
                      </a:r>
                      <a:r>
                        <a:rPr lang="en-US" altLang="ko-KR" sz="1600" baseline="0" dirty="0"/>
                        <a:t>2020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텍스트</a:t>
                      </a:r>
                      <a:r>
                        <a:rPr lang="en-US" altLang="ko-KR" sz="1600" baseline="0" dirty="0"/>
                        <a:t>: 2232</a:t>
                      </a:r>
                      <a:r>
                        <a:rPr lang="ko-KR" altLang="en-US" sz="1600" baseline="0" dirty="0"/>
                        <a:t>개 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en-US" altLang="ko-KR" sz="1600" baseline="0" dirty="0"/>
                        <a:t>(2</a:t>
                      </a:r>
                      <a:r>
                        <a:rPr lang="ko-KR" altLang="en-US" sz="1600" baseline="0" dirty="0"/>
                        <a:t>명의 대화 평균 </a:t>
                      </a:r>
                      <a:r>
                        <a:rPr lang="en-US" altLang="ko-KR" sz="1600" baseline="0" dirty="0"/>
                        <a:t>15</a:t>
                      </a:r>
                      <a:r>
                        <a:rPr lang="ko-KR" altLang="en-US" sz="1600" baseline="0" dirty="0"/>
                        <a:t>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총 </a:t>
                      </a:r>
                      <a:r>
                        <a:rPr lang="en-US" altLang="ko-KR" sz="1600" baseline="0" dirty="0"/>
                        <a:t>2739</a:t>
                      </a:r>
                      <a:r>
                        <a:rPr lang="ko-KR" altLang="en-US" sz="1600" baseline="0" dirty="0"/>
                        <a:t>명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총 </a:t>
                      </a:r>
                      <a:r>
                        <a:rPr lang="en-US" altLang="ko-KR" sz="1600" baseline="0" dirty="0"/>
                        <a:t>500</a:t>
                      </a:r>
                      <a:r>
                        <a:rPr lang="ko-KR" altLang="en-US" sz="1600" baseline="0" dirty="0"/>
                        <a:t>시간 분량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총 </a:t>
                      </a:r>
                      <a:r>
                        <a:rPr lang="en-US" altLang="ko-KR" sz="1600" baseline="0" dirty="0"/>
                        <a:t>317MB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JSON(UTF-8 </a:t>
                      </a:r>
                      <a:r>
                        <a:rPr lang="ko-KR" altLang="en-US" sz="1600" baseline="0" dirty="0"/>
                        <a:t>인코딩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363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0DB352-A563-472A-AA88-BED0E25C60E0}"/>
              </a:ext>
            </a:extLst>
          </p:cNvPr>
          <p:cNvSpPr txBox="1"/>
          <p:nvPr/>
        </p:nvSpPr>
        <p:spPr>
          <a:xfrm>
            <a:off x="311594" y="1116060"/>
            <a:ext cx="41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SPEECH to TEXT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C404C-69E0-4302-A0B8-AC7C9A5B979A}"/>
              </a:ext>
            </a:extLst>
          </p:cNvPr>
          <p:cNvSpPr txBox="1"/>
          <p:nvPr/>
        </p:nvSpPr>
        <p:spPr>
          <a:xfrm>
            <a:off x="311594" y="3642938"/>
            <a:ext cx="316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TEXT to TEXT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2503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D9E4102-9327-E87E-C715-34998ED1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946400"/>
            <a:ext cx="6121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3">
            <a:extLst>
              <a:ext uri="{FF2B5EF4-FFF2-40B4-BE49-F238E27FC236}">
                <a16:creationId xmlns:a16="http://schemas.microsoft.com/office/drawing/2014/main" id="{C0AE5712-096C-4174-A017-26667473120E}"/>
              </a:ext>
            </a:extLst>
          </p:cNvPr>
          <p:cNvSpPr/>
          <p:nvPr/>
        </p:nvSpPr>
        <p:spPr>
          <a:xfrm>
            <a:off x="3857318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F60D04B0-FF61-4D26-B23C-E51504E58304}"/>
              </a:ext>
            </a:extLst>
          </p:cNvPr>
          <p:cNvSpPr/>
          <p:nvPr/>
        </p:nvSpPr>
        <p:spPr>
          <a:xfrm>
            <a:off x="1067278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B8362-62CB-9810-6D9A-E0714AA0E19E}"/>
              </a:ext>
            </a:extLst>
          </p:cNvPr>
          <p:cNvSpPr txBox="1"/>
          <p:nvPr/>
        </p:nvSpPr>
        <p:spPr>
          <a:xfrm>
            <a:off x="2562046" y="1267510"/>
            <a:ext cx="724397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Audio Data </a:t>
            </a:r>
            <a:r>
              <a:rPr lang="en-US" altLang="ko-KR" sz="48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rPr>
              <a:t>Preprossesing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Arial" panose="020B0604020202020204" pitchFamily="34" charset="0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3BBC26-6A42-4D7A-BC97-AAECC3D974CB}"/>
              </a:ext>
            </a:extLst>
          </p:cNvPr>
          <p:cNvSpPr txBox="1"/>
          <p:nvPr/>
        </p:nvSpPr>
        <p:spPr>
          <a:xfrm>
            <a:off x="1190483" y="3594667"/>
            <a:ext cx="1702006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 → WAV</a:t>
            </a:r>
            <a:endParaRPr lang="ko-KR" altLang="en-US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1E34A-3C49-42AE-BDE5-AA6FA19EDB71}"/>
              </a:ext>
            </a:extLst>
          </p:cNvPr>
          <p:cNvSpPr txBox="1"/>
          <p:nvPr/>
        </p:nvSpPr>
        <p:spPr>
          <a:xfrm>
            <a:off x="4131005" y="3382598"/>
            <a:ext cx="1389803" cy="704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</a:p>
          <a:p>
            <a:pPr algn="ctr"/>
            <a:r>
              <a:rPr lang="en-US" altLang="ko-KR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(16,000 HZ)</a:t>
            </a:r>
            <a:endParaRPr lang="ko-KR" altLang="en-US" b="1" spc="-5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오른쪽 화살표 단색으로 채워진">
            <a:extLst>
              <a:ext uri="{FF2B5EF4-FFF2-40B4-BE49-F238E27FC236}">
                <a16:creationId xmlns:a16="http://schemas.microsoft.com/office/drawing/2014/main" id="{506A3CC6-4E46-4CC6-F475-B7CA01EC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736" y="3460387"/>
            <a:ext cx="583086" cy="583086"/>
          </a:xfrm>
          <a:prstGeom prst="rect">
            <a:avLst/>
          </a:prstGeom>
        </p:spPr>
      </p:pic>
      <p:sp>
        <p:nvSpPr>
          <p:cNvPr id="4" name="Oval 7">
            <a:extLst>
              <a:ext uri="{FF2B5EF4-FFF2-40B4-BE49-F238E27FC236}">
                <a16:creationId xmlns:a16="http://schemas.microsoft.com/office/drawing/2014/main" id="{56B6C85F-7DDA-5C6D-3E2B-3E841613B0E8}"/>
              </a:ext>
            </a:extLst>
          </p:cNvPr>
          <p:cNvSpPr/>
          <p:nvPr/>
        </p:nvSpPr>
        <p:spPr>
          <a:xfrm>
            <a:off x="6573567" y="2811213"/>
            <a:ext cx="1937179" cy="1881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8168AE60-34EF-A797-3B3D-1B5D7011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89" y="3460387"/>
            <a:ext cx="583086" cy="58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5240A-9958-F06C-8D66-5791A01F97D5}"/>
              </a:ext>
            </a:extLst>
          </p:cNvPr>
          <p:cNvSpPr txBox="1"/>
          <p:nvPr/>
        </p:nvSpPr>
        <p:spPr>
          <a:xfrm>
            <a:off x="6632359" y="3585730"/>
            <a:ext cx="1819593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sz="1800" b="1" spc="-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 → Stereo</a:t>
            </a:r>
            <a:endParaRPr lang="ko-KR" altLang="en-US" sz="1800" b="1" spc="-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93380CD2-0C5F-EDFB-6178-518C78FBA1FB}"/>
              </a:ext>
            </a:extLst>
          </p:cNvPr>
          <p:cNvSpPr/>
          <p:nvPr/>
        </p:nvSpPr>
        <p:spPr>
          <a:xfrm>
            <a:off x="9450180" y="2811213"/>
            <a:ext cx="1937179" cy="1881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635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3F96F-0C85-D7BC-CAF0-52C97D103B4A}"/>
              </a:ext>
            </a:extLst>
          </p:cNvPr>
          <p:cNvSpPr txBox="1"/>
          <p:nvPr/>
        </p:nvSpPr>
        <p:spPr>
          <a:xfrm>
            <a:off x="9658945" y="3594667"/>
            <a:ext cx="1519647" cy="335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2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ctr"/>
            <a:r>
              <a:rPr lang="en-US" altLang="ko-KR" b="1" spc="-5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Length</a:t>
            </a:r>
            <a:endParaRPr lang="ko-KR" altLang="en-US" b="1" spc="-5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9D091BEF-8133-9F41-8054-14D061F1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1598" y="3460387"/>
            <a:ext cx="583086" cy="583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D488D-A91F-AB75-B437-32E03414E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" y="248906"/>
            <a:ext cx="1937179" cy="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0">
      <a:dk1>
        <a:sysClr val="windowText" lastClr="000000"/>
      </a:dk1>
      <a:lt1>
        <a:srgbClr val="BFBFBF"/>
      </a:lt1>
      <a:dk2>
        <a:srgbClr val="44546A"/>
      </a:dk2>
      <a:lt2>
        <a:srgbClr val="E7E6E6"/>
      </a:lt2>
      <a:accent1>
        <a:srgbClr val="F8F8F8"/>
      </a:accent1>
      <a:accent2>
        <a:srgbClr val="3B485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20">
    <a:dk1>
      <a:sysClr val="windowText" lastClr="000000"/>
    </a:dk1>
    <a:lt1>
      <a:srgbClr val="BFBFBF"/>
    </a:lt1>
    <a:dk2>
      <a:srgbClr val="44546A"/>
    </a:dk2>
    <a:lt2>
      <a:srgbClr val="E7E6E6"/>
    </a:lt2>
    <a:accent1>
      <a:srgbClr val="F8F8F8"/>
    </a:accent1>
    <a:accent2>
      <a:srgbClr val="3B485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사용자 지정 20">
    <a:dk1>
      <a:sysClr val="windowText" lastClr="000000"/>
    </a:dk1>
    <a:lt1>
      <a:srgbClr val="BFBFBF"/>
    </a:lt1>
    <a:dk2>
      <a:srgbClr val="44546A"/>
    </a:dk2>
    <a:lt2>
      <a:srgbClr val="E7E6E6"/>
    </a:lt2>
    <a:accent1>
      <a:srgbClr val="F8F8F8"/>
    </a:accent1>
    <a:accent2>
      <a:srgbClr val="3B485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1233</Words>
  <Application>Microsoft Macintosh PowerPoint</Application>
  <PresentationFormat>와이드스크린</PresentationFormat>
  <Paragraphs>316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나눔스퀘어 Light</vt:lpstr>
      <vt:lpstr>G마켓 산스 TTF Bold</vt:lpstr>
      <vt:lpstr>G마켓 산스 TTF Medium</vt:lpstr>
      <vt:lpstr>맑은 고딕</vt:lpstr>
      <vt:lpstr>Arial</vt:lpstr>
      <vt:lpstr>Arial Black</vt:lpstr>
      <vt:lpstr>Cambria Math</vt:lpstr>
      <vt:lpstr>Chalkboard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Mr. PPT</dc:creator>
  <cp:lastModifiedBy>Microsoft Office User</cp:lastModifiedBy>
  <cp:revision>216</cp:revision>
  <dcterms:created xsi:type="dcterms:W3CDTF">2022-08-12T08:59:15Z</dcterms:created>
  <dcterms:modified xsi:type="dcterms:W3CDTF">2023-06-12T06:37:38Z</dcterms:modified>
</cp:coreProperties>
</file>