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60" r:id="rId8"/>
    <p:sldId id="258" r:id="rId9"/>
    <p:sldId id="259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138" y="12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A88-D711-4891-B165-A70097C7E387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479D-969A-49E5-9D25-2081389A3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23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A88-D711-4891-B165-A70097C7E387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479D-969A-49E5-9D25-2081389A3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04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A88-D711-4891-B165-A70097C7E387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479D-969A-49E5-9D25-2081389A3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256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A88-D711-4891-B165-A70097C7E387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479D-969A-49E5-9D25-2081389A3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82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A88-D711-4891-B165-A70097C7E387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479D-969A-49E5-9D25-2081389A3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699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A88-D711-4891-B165-A70097C7E387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479D-969A-49E5-9D25-2081389A3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61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A88-D711-4891-B165-A70097C7E387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479D-969A-49E5-9D25-2081389A3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4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A88-D711-4891-B165-A70097C7E387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479D-969A-49E5-9D25-2081389A3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001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A88-D711-4891-B165-A70097C7E387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479D-969A-49E5-9D25-2081389A3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950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A88-D711-4891-B165-A70097C7E387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479D-969A-49E5-9D25-2081389A3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814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A88-D711-4891-B165-A70097C7E387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479D-969A-49E5-9D25-2081389A3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801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AAA88-D711-4891-B165-A70097C7E387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B479D-969A-49E5-9D25-2081389A3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930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Game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err="1"/>
              <a:t>Yeongrin</a:t>
            </a:r>
            <a:r>
              <a:rPr lang="en-AU" dirty="0"/>
              <a:t> Jeon</a:t>
            </a:r>
          </a:p>
        </p:txBody>
      </p:sp>
    </p:spTree>
    <p:extLst>
      <p:ext uri="{BB962C8B-B14F-4D97-AF65-F5344CB8AC3E}">
        <p14:creationId xmlns:p14="http://schemas.microsoft.com/office/powerpoint/2010/main" val="259140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Story/Objective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/>
              <a:t>!!!</a:t>
            </a:r>
            <a:r>
              <a:rPr lang="en-AU" sz="2000" b="1" dirty="0"/>
              <a:t>Story</a:t>
            </a:r>
            <a:r>
              <a:rPr lang="en-AU" sz="2000" dirty="0"/>
              <a:t>: Con and White clean up a warehouse in a lab that has been left unattended for 10 years!!!</a:t>
            </a:r>
          </a:p>
          <a:p>
            <a:endParaRPr lang="en-AU" sz="2000" dirty="0"/>
          </a:p>
          <a:p>
            <a:pPr marL="0" indent="0">
              <a:buNone/>
            </a:pPr>
            <a:r>
              <a:rPr lang="en-AU" sz="2000" b="1" dirty="0"/>
              <a:t>Objective</a:t>
            </a:r>
            <a:r>
              <a:rPr lang="en-AU" sz="2000" dirty="0"/>
              <a:t>: Move the grid puzzle ground and remove all trash within a limited number of actions! 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Before all the action and movement limits are exhausted…..</a:t>
            </a:r>
          </a:p>
        </p:txBody>
      </p:sp>
    </p:spTree>
    <p:extLst>
      <p:ext uri="{BB962C8B-B14F-4D97-AF65-F5344CB8AC3E}">
        <p14:creationId xmlns:p14="http://schemas.microsoft.com/office/powerpoint/2010/main" val="348633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Motif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67894"/>
            <a:ext cx="8229600" cy="726728"/>
          </a:xfrm>
        </p:spPr>
        <p:txBody>
          <a:bodyPr>
            <a:normAutofit/>
          </a:bodyPr>
          <a:lstStyle/>
          <a:p>
            <a:r>
              <a:rPr lang="en-AU" sz="1400" dirty="0"/>
              <a:t>Mechanic -&gt; “</a:t>
            </a:r>
            <a:r>
              <a:rPr lang="en-AU" sz="1400" dirty="0" err="1"/>
              <a:t>Helltaker</a:t>
            </a:r>
            <a:r>
              <a:rPr lang="en-AU" sz="1400" dirty="0"/>
              <a:t>”</a:t>
            </a:r>
          </a:p>
          <a:p>
            <a:r>
              <a:rPr lang="en-AU" sz="1400" dirty="0"/>
              <a:t>Concept and Story -&gt; Cleaning up! Which I made before…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818AB0-6084-7C33-3018-CFD531308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419943"/>
            <a:ext cx="4042793" cy="22740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6FFF78-06DA-B0A4-73CD-836CA185FD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2543" y="1419943"/>
            <a:ext cx="3958379" cy="227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5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Concept</a:t>
            </a:r>
          </a:p>
        </p:txBody>
      </p:sp>
      <p:pic>
        <p:nvPicPr>
          <p:cNvPr id="5" name="내용 개체 틀 4" descr="도표, 라인, 평면도, 평행이(가) 표시된 사진&#10;&#10;자동 생성된 설명">
            <a:extLst>
              <a:ext uri="{FF2B5EF4-FFF2-40B4-BE49-F238E27FC236}">
                <a16:creationId xmlns:a16="http://schemas.microsoft.com/office/drawing/2014/main" id="{124E2AFF-3BE0-0A91-95F4-2FEB5B5D7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843558"/>
            <a:ext cx="4361334" cy="4361334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C62EE2-1E9E-F588-91E5-BD3B97935B1C}"/>
              </a:ext>
            </a:extLst>
          </p:cNvPr>
          <p:cNvSpPr txBox="1">
            <a:spLocks/>
          </p:cNvSpPr>
          <p:nvPr/>
        </p:nvSpPr>
        <p:spPr>
          <a:xfrm>
            <a:off x="457200" y="1419622"/>
            <a:ext cx="361074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400" dirty="0"/>
              <a:t>Red(Player): have movement limit and action limit.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400" dirty="0"/>
              <a:t>Blue(Monster): Require action limit.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400" dirty="0"/>
              <a:t>Green(Moving): Can move  direction except diagonal. Requite movement limit. Find short cut.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070F9C-3A27-B195-36AD-AA9DC4FD0D40}"/>
              </a:ext>
            </a:extLst>
          </p:cNvPr>
          <p:cNvSpPr txBox="1">
            <a:spLocks/>
          </p:cNvSpPr>
          <p:nvPr/>
        </p:nvSpPr>
        <p:spPr>
          <a:xfrm>
            <a:off x="6670446" y="1419622"/>
            <a:ext cx="2098576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sz="1400" dirty="0"/>
          </a:p>
        </p:txBody>
      </p:sp>
      <p:pic>
        <p:nvPicPr>
          <p:cNvPr id="13" name="그림 12" descr="만화 영화이(가) 표시된 사진&#10;&#10;자동 생성된 설명">
            <a:extLst>
              <a:ext uri="{FF2B5EF4-FFF2-40B4-BE49-F238E27FC236}">
                <a16:creationId xmlns:a16="http://schemas.microsoft.com/office/drawing/2014/main" id="{B9FFA262-CA18-D974-4839-EE6EC94D9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34" y="3549835"/>
            <a:ext cx="957152" cy="1276202"/>
          </a:xfrm>
          <a:prstGeom prst="rect">
            <a:avLst/>
          </a:prstGeom>
        </p:spPr>
      </p:pic>
      <p:pic>
        <p:nvPicPr>
          <p:cNvPr id="15" name="그림 14" descr="만화 영화이(가) 표시된 사진&#10;&#10;자동 생성된 설명">
            <a:extLst>
              <a:ext uri="{FF2B5EF4-FFF2-40B4-BE49-F238E27FC236}">
                <a16:creationId xmlns:a16="http://schemas.microsoft.com/office/drawing/2014/main" id="{9BF8FB4E-765F-4B3D-6E72-B4A025BB5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64" y="3529893"/>
            <a:ext cx="957152" cy="1296144"/>
          </a:xfrm>
          <a:prstGeom prst="rect">
            <a:avLst/>
          </a:prstGeom>
        </p:spPr>
      </p:pic>
      <p:pic>
        <p:nvPicPr>
          <p:cNvPr id="17" name="그림 16" descr="흑백, 모노크롬이(가) 표시된 사진&#10;&#10;낮은 신뢰도로 자동 생성된 설명">
            <a:extLst>
              <a:ext uri="{FF2B5EF4-FFF2-40B4-BE49-F238E27FC236}">
                <a16:creationId xmlns:a16="http://schemas.microsoft.com/office/drawing/2014/main" id="{99C5011E-C1C3-AABD-31C8-C1E80B9D23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3" y="3508067"/>
            <a:ext cx="957152" cy="127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5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400" dirty="0"/>
              <a:t>There is no health…But!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/>
              <a:t>Movement limit: When you move one space at a time, one will be exhausted. </a:t>
            </a:r>
            <a:r>
              <a:rPr lang="en-AU" sz="2400" dirty="0">
                <a:solidFill>
                  <a:srgbClr val="FF0000"/>
                </a:solidFill>
              </a:rPr>
              <a:t>If you use up all these limit, you die on the field!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/>
              <a:t>Action limit: When you attack one enemy at a time, one will be exhausted. </a:t>
            </a:r>
            <a:r>
              <a:rPr lang="en-AU" sz="2400" dirty="0">
                <a:solidFill>
                  <a:srgbClr val="FF0000"/>
                </a:solidFill>
              </a:rPr>
              <a:t>If you use up all these times, you are killed by enemies!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883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Direction key: Can move left, right, up and down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Z: Attack the enemies</a:t>
            </a:r>
          </a:p>
        </p:txBody>
      </p:sp>
    </p:spTree>
    <p:extLst>
      <p:ext uri="{BB962C8B-B14F-4D97-AF65-F5344CB8AC3E}">
        <p14:creationId xmlns:p14="http://schemas.microsoft.com/office/powerpoint/2010/main" val="214467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062536-d537-4933-9a68-111b11088bac" xsi:nil="true"/>
    <lcf76f155ced4ddcb4097134ff3c332f xmlns="aabe51d3-f54d-4fdd-9fcd-70ffe0d760de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A66FD54D20CA4E9AC02DD318E94D49" ma:contentTypeVersion="18" ma:contentTypeDescription="Create a new document." ma:contentTypeScope="" ma:versionID="8da9c85c85013924f2fe133811baac30">
  <xsd:schema xmlns:xsd="http://www.w3.org/2001/XMLSchema" xmlns:xs="http://www.w3.org/2001/XMLSchema" xmlns:p="http://schemas.microsoft.com/office/2006/metadata/properties" xmlns:ns2="aabe51d3-f54d-4fdd-9fcd-70ffe0d760de" xmlns:ns3="c2062536-d537-4933-9a68-111b11088bac" targetNamespace="http://schemas.microsoft.com/office/2006/metadata/properties" ma:root="true" ma:fieldsID="c659480733ca35d2820fd858e0be32e8" ns2:_="" ns3:_="">
    <xsd:import namespace="aabe51d3-f54d-4fdd-9fcd-70ffe0d760de"/>
    <xsd:import namespace="c2062536-d537-4933-9a68-111b11088b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be51d3-f54d-4fdd-9fcd-70ffe0d760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1173547-604c-4742-890e-50df027e62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062536-d537-4933-9a68-111b11088bac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5fa38ae-782f-494a-b7a6-fab105483b65}" ma:internalName="TaxCatchAll" ma:showField="CatchAllData" ma:web="c2062536-d537-4933-9a68-111b11088b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A451AB-DB99-4CE2-88C9-802C4B0FBA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09B18D-2022-4876-9123-83DCB7921755}">
  <ds:schemaRefs>
    <ds:schemaRef ds:uri="http://schemas.microsoft.com/office/2006/metadata/properties"/>
    <ds:schemaRef ds:uri="http://schemas.microsoft.com/office/infopath/2007/PartnerControls"/>
    <ds:schemaRef ds:uri="c2062536-d537-4933-9a68-111b11088bac"/>
    <ds:schemaRef ds:uri="aabe51d3-f54d-4fdd-9fcd-70ffe0d760de"/>
  </ds:schemaRefs>
</ds:datastoreItem>
</file>

<file path=customXml/itemProps3.xml><?xml version="1.0" encoding="utf-8"?>
<ds:datastoreItem xmlns:ds="http://schemas.openxmlformats.org/officeDocument/2006/customXml" ds:itemID="{ADD15E44-FBCD-48C2-A1E8-CD4C5C8585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be51d3-f54d-4fdd-9fcd-70ffe0d760de"/>
    <ds:schemaRef ds:uri="c2062536-d537-4933-9a68-111b11088b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201</Words>
  <Application>Microsoft Office PowerPoint</Application>
  <PresentationFormat>화면 슬라이드 쇼(16:9)</PresentationFormat>
  <Paragraphs>27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Game title</vt:lpstr>
      <vt:lpstr>Story/Objective</vt:lpstr>
      <vt:lpstr>Motif</vt:lpstr>
      <vt:lpstr>Concept</vt:lpstr>
      <vt:lpstr>Mechanics</vt:lpstr>
      <vt:lpstr>Controls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title</dc:title>
  <dc:creator>Ultimo Trainer</dc:creator>
  <cp:lastModifiedBy>영린 전</cp:lastModifiedBy>
  <cp:revision>4</cp:revision>
  <dcterms:created xsi:type="dcterms:W3CDTF">2018-10-09T07:12:45Z</dcterms:created>
  <dcterms:modified xsi:type="dcterms:W3CDTF">2024-08-14T06:06:15Z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0x010100A5A66FD54D20CA4E9AC02DD318E94D49</vt:lpwstr>
  </property>
</Properties>
</file>