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0" r:id="rId8"/>
    <p:sldId id="258" r:id="rId9"/>
    <p:sldId id="25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3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3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4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56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82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699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1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01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50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14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01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AAA88-D711-4891-B165-A70097C7E387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30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889BCA-6930-D763-328F-0C50B1B6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" r="-2" b="-2"/>
          <a:stretch/>
        </p:blipFill>
        <p:spPr>
          <a:xfrm>
            <a:off x="-2585" y="10"/>
            <a:ext cx="9146585" cy="51597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42061" y="-550493"/>
            <a:ext cx="2265657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5159808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16302"/>
            <a:ext cx="2364646" cy="5143506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3966324"/>
            <a:ext cx="9149779" cy="119348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8447" y="1668697"/>
            <a:ext cx="2900080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3091458"/>
            <a:ext cx="5945838" cy="1215498"/>
          </a:xfrm>
        </p:spPr>
        <p:txBody>
          <a:bodyPr>
            <a:normAutofit/>
          </a:bodyPr>
          <a:lstStyle/>
          <a:p>
            <a:pPr algn="l"/>
            <a:r>
              <a:rPr lang="en-AU" sz="3000" dirty="0">
                <a:solidFill>
                  <a:srgbClr val="FFFFFF"/>
                </a:solidFill>
              </a:rPr>
              <a:t>!!Emergency!!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303400"/>
            <a:ext cx="5956785" cy="463859"/>
          </a:xfrm>
        </p:spPr>
        <p:txBody>
          <a:bodyPr>
            <a:normAutofit/>
          </a:bodyPr>
          <a:lstStyle/>
          <a:p>
            <a:pPr algn="l"/>
            <a:r>
              <a:rPr lang="en-AU" sz="1500" dirty="0">
                <a:solidFill>
                  <a:srgbClr val="FFFFFF"/>
                </a:solidFill>
              </a:rPr>
              <a:t>Yeongrin Jeon 305179</a:t>
            </a:r>
          </a:p>
        </p:txBody>
      </p:sp>
    </p:spTree>
    <p:extLst>
      <p:ext uri="{BB962C8B-B14F-4D97-AF65-F5344CB8AC3E}">
        <p14:creationId xmlns:p14="http://schemas.microsoft.com/office/powerpoint/2010/main" val="259140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r>
              <a:rPr lang="en-AU" sz="2400">
                <a:solidFill>
                  <a:srgbClr val="FFFFFF"/>
                </a:solidFill>
              </a:rPr>
              <a:t>Story/Objective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2700" dirty="0">
                <a:latin typeface="+mj-lt"/>
                <a:cs typeface="AngsanaUPC" panose="020B0502040204020203" pitchFamily="18" charset="-34"/>
              </a:rPr>
              <a:t>!!!</a:t>
            </a:r>
            <a:r>
              <a:rPr lang="en-AU" sz="2700" b="1" dirty="0">
                <a:latin typeface="+mj-lt"/>
                <a:cs typeface="AngsanaUPC" panose="020B0502040204020203" pitchFamily="18" charset="-34"/>
              </a:rPr>
              <a:t>Story</a:t>
            </a:r>
            <a:r>
              <a:rPr lang="en-AU" sz="2700" dirty="0">
                <a:latin typeface="+mj-lt"/>
                <a:cs typeface="AngsanaUPC" panose="020B0502040204020203" pitchFamily="18" charset="-34"/>
              </a:rPr>
              <a:t>: Con and White clean up a warehouse in a lab that has been left unattended for 10 years!!!</a:t>
            </a:r>
          </a:p>
          <a:p>
            <a:pPr>
              <a:lnSpc>
                <a:spcPct val="90000"/>
              </a:lnSpc>
            </a:pPr>
            <a:endParaRPr lang="en-AU" sz="2700" dirty="0">
              <a:latin typeface="+mj-lt"/>
              <a:cs typeface="AngsanaUPC" panose="020B0502040204020203" pitchFamily="18" charset="-3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AU" sz="2700" b="1" dirty="0">
                <a:latin typeface="+mj-lt"/>
                <a:cs typeface="AngsanaUPC" panose="020B0502040204020203" pitchFamily="18" charset="-34"/>
              </a:rPr>
              <a:t>Objective</a:t>
            </a:r>
            <a:r>
              <a:rPr lang="en-AU" sz="2700" dirty="0">
                <a:latin typeface="+mj-lt"/>
                <a:cs typeface="AngsanaUPC" panose="020B0502040204020203" pitchFamily="18" charset="-34"/>
              </a:rPr>
              <a:t>: Move the grid puzzle ground and remove all trash within a limited number of actions! </a:t>
            </a:r>
          </a:p>
          <a:p>
            <a:pPr marL="0" indent="0">
              <a:lnSpc>
                <a:spcPct val="90000"/>
              </a:lnSpc>
              <a:buNone/>
            </a:pPr>
            <a:endParaRPr lang="en-AU" sz="2700" dirty="0">
              <a:latin typeface="+mj-lt"/>
              <a:cs typeface="AngsanaUPC" panose="020B0502040204020203" pitchFamily="18" charset="-3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AU" sz="2700" dirty="0">
                <a:latin typeface="+mj-lt"/>
                <a:cs typeface="AngsanaUPC" panose="020B0502040204020203" pitchFamily="18" charset="-34"/>
              </a:rPr>
              <a:t>Before all the action and movement limits are exhausted…..</a:t>
            </a:r>
          </a:p>
        </p:txBody>
      </p:sp>
    </p:spTree>
    <p:extLst>
      <p:ext uri="{BB962C8B-B14F-4D97-AF65-F5344CB8AC3E}">
        <p14:creationId xmlns:p14="http://schemas.microsoft.com/office/powerpoint/2010/main" val="348633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437" y="376238"/>
            <a:ext cx="3326040" cy="1287191"/>
          </a:xfrm>
        </p:spPr>
        <p:txBody>
          <a:bodyPr anchor="b">
            <a:normAutofit/>
          </a:bodyPr>
          <a:lstStyle/>
          <a:p>
            <a:r>
              <a:rPr lang="en-AU" sz="4200"/>
              <a:t>Motif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18AB0-6084-7C33-3018-CFD53130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4" r="2042" b="3"/>
          <a:stretch/>
        </p:blipFill>
        <p:spPr>
          <a:xfrm>
            <a:off x="209357" y="224631"/>
            <a:ext cx="3916219" cy="22577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6FFF78-06DA-B0A4-73CD-836CA185FD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" b="5"/>
          <a:stretch/>
        </p:blipFill>
        <p:spPr>
          <a:xfrm>
            <a:off x="209357" y="2661071"/>
            <a:ext cx="3916219" cy="22577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437" y="1984441"/>
            <a:ext cx="3326041" cy="2782820"/>
          </a:xfrm>
        </p:spPr>
        <p:txBody>
          <a:bodyPr anchor="t">
            <a:normAutofit/>
          </a:bodyPr>
          <a:lstStyle/>
          <a:p>
            <a:r>
              <a:rPr lang="en-AU" sz="1500">
                <a:solidFill>
                  <a:schemeClr val="tx1">
                    <a:alpha val="80000"/>
                  </a:schemeClr>
                </a:solidFill>
              </a:rPr>
              <a:t>Mechanic -&gt; “Helltaker”</a:t>
            </a:r>
          </a:p>
          <a:p>
            <a:r>
              <a:rPr lang="en-AU" sz="1500">
                <a:solidFill>
                  <a:schemeClr val="tx1">
                    <a:alpha val="80000"/>
                  </a:schemeClr>
                </a:solidFill>
              </a:rPr>
              <a:t>Concept and Story -&gt; Cleaning up! Which I made before…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2710419"/>
            <a:ext cx="0" cy="242904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35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2E59424-33E1-4F37-8425-9F1139219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694F8A0-A600-40AB-84BE-03637A1D7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559174" y="-3559174"/>
            <a:ext cx="2025653" cy="9144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61879"/>
            <a:ext cx="2606537" cy="12001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Concept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00FB22BA-072B-424B-82FA-D1F0DC084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1014984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4196" y="4475"/>
                  <a:pt x="311417" y="-11483"/>
                  <a:pt x="606247" y="0"/>
                </a:cubicBezTo>
                <a:cubicBezTo>
                  <a:pt x="901077" y="11483"/>
                  <a:pt x="1028750" y="-4041"/>
                  <a:pt x="1165860" y="0"/>
                </a:cubicBezTo>
                <a:cubicBezTo>
                  <a:pt x="1165578" y="4434"/>
                  <a:pt x="1165988" y="8423"/>
                  <a:pt x="1165860" y="13716"/>
                </a:cubicBezTo>
                <a:cubicBezTo>
                  <a:pt x="940964" y="3888"/>
                  <a:pt x="745886" y="20893"/>
                  <a:pt x="594589" y="13716"/>
                </a:cubicBezTo>
                <a:cubicBezTo>
                  <a:pt x="443292" y="6539"/>
                  <a:pt x="119306" y="21776"/>
                  <a:pt x="0" y="13716"/>
                </a:cubicBezTo>
                <a:cubicBezTo>
                  <a:pt x="103" y="7543"/>
                  <a:pt x="-154" y="4446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99755" y="-8614"/>
                  <a:pt x="439971" y="-19466"/>
                  <a:pt x="571271" y="0"/>
                </a:cubicBezTo>
                <a:cubicBezTo>
                  <a:pt x="702571" y="19466"/>
                  <a:pt x="922660" y="-18418"/>
                  <a:pt x="1165860" y="0"/>
                </a:cubicBezTo>
                <a:cubicBezTo>
                  <a:pt x="1165756" y="6849"/>
                  <a:pt x="1166068" y="9414"/>
                  <a:pt x="1165860" y="13716"/>
                </a:cubicBezTo>
                <a:cubicBezTo>
                  <a:pt x="981594" y="16996"/>
                  <a:pt x="788922" y="30312"/>
                  <a:pt x="582930" y="13716"/>
                </a:cubicBezTo>
                <a:cubicBezTo>
                  <a:pt x="376938" y="-2880"/>
                  <a:pt x="227474" y="40246"/>
                  <a:pt x="0" y="13716"/>
                </a:cubicBezTo>
                <a:cubicBezTo>
                  <a:pt x="469" y="7851"/>
                  <a:pt x="200" y="577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C62EE2-1E9E-F588-91E5-BD3B97935B1C}"/>
              </a:ext>
            </a:extLst>
          </p:cNvPr>
          <p:cNvSpPr txBox="1">
            <a:spLocks/>
          </p:cNvSpPr>
          <p:nvPr/>
        </p:nvSpPr>
        <p:spPr>
          <a:xfrm>
            <a:off x="3445959" y="561879"/>
            <a:ext cx="5224839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Red(Player): have movement limit and action limit. </a:t>
            </a:r>
          </a:p>
          <a:p>
            <a:pPr marL="0" indent="-228600"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 marL="0" indent="-228600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Blue(Monster): Require action limit. </a:t>
            </a:r>
          </a:p>
          <a:p>
            <a:pPr marL="0" indent="-228600"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 marL="0" indent="-228600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Green(Moving): Can move  direction except diagonal. Requite movement limit. Find short cut.</a:t>
            </a:r>
          </a:p>
        </p:txBody>
      </p:sp>
      <p:pic>
        <p:nvPicPr>
          <p:cNvPr id="15" name="그림 14" descr="만화 영화이(가) 표시된 사진&#10;&#10;자동 생성된 설명">
            <a:extLst>
              <a:ext uri="{FF2B5EF4-FFF2-40B4-BE49-F238E27FC236}">
                <a16:creationId xmlns:a16="http://schemas.microsoft.com/office/drawing/2014/main" id="{9BF8FB4E-765F-4B3D-6E72-B4A025BB5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36" y="2778445"/>
            <a:ext cx="1115207" cy="1510176"/>
          </a:xfrm>
          <a:prstGeom prst="rect">
            <a:avLst/>
          </a:prstGeom>
        </p:spPr>
      </p:pic>
      <p:pic>
        <p:nvPicPr>
          <p:cNvPr id="13" name="그림 12" descr="만화 영화이(가) 표시된 사진&#10;&#10;자동 생성된 설명">
            <a:extLst>
              <a:ext uri="{FF2B5EF4-FFF2-40B4-BE49-F238E27FC236}">
                <a16:creationId xmlns:a16="http://schemas.microsoft.com/office/drawing/2014/main" id="{B9FFA262-CA18-D974-4839-EE6EC94D9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59" y="2776834"/>
            <a:ext cx="1115207" cy="1486942"/>
          </a:xfrm>
          <a:prstGeom prst="rect">
            <a:avLst/>
          </a:prstGeom>
        </p:spPr>
      </p:pic>
      <p:pic>
        <p:nvPicPr>
          <p:cNvPr id="17" name="그림 16" descr="흑백, 모노크롬이(가) 표시된 사진&#10;&#10;낮은 신뢰도로 자동 생성된 설명">
            <a:extLst>
              <a:ext uri="{FF2B5EF4-FFF2-40B4-BE49-F238E27FC236}">
                <a16:creationId xmlns:a16="http://schemas.microsoft.com/office/drawing/2014/main" id="{99C5011E-C1C3-AABD-31C8-C1E80B9D2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15766"/>
            <a:ext cx="1115207" cy="1486942"/>
          </a:xfrm>
          <a:prstGeom prst="rect">
            <a:avLst/>
          </a:prstGeom>
        </p:spPr>
      </p:pic>
      <p:pic>
        <p:nvPicPr>
          <p:cNvPr id="5" name="내용 개체 틀 4" descr="도표, 라인, 평면도, 평행이(가) 표시된 사진&#10;&#10;자동 생성된 설명">
            <a:extLst>
              <a:ext uri="{FF2B5EF4-FFF2-40B4-BE49-F238E27FC236}">
                <a16:creationId xmlns:a16="http://schemas.microsoft.com/office/drawing/2014/main" id="{124E2AFF-3BE0-0A91-95F4-2FEB5B5D7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21" y="2049036"/>
            <a:ext cx="3094464" cy="30944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070F9C-3A27-B195-36AD-AA9DC4FD0D40}"/>
              </a:ext>
            </a:extLst>
          </p:cNvPr>
          <p:cNvSpPr txBox="1">
            <a:spLocks/>
          </p:cNvSpPr>
          <p:nvPr/>
        </p:nvSpPr>
        <p:spPr>
          <a:xfrm>
            <a:off x="6670446" y="1419622"/>
            <a:ext cx="209857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73615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r>
              <a:rPr lang="en-AU" sz="3700">
                <a:solidFill>
                  <a:srgbClr val="FFFFFF"/>
                </a:solidFill>
              </a:rPr>
              <a:t>Mechanics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2500"/>
              <a:t>There is no health…But!</a:t>
            </a:r>
          </a:p>
          <a:p>
            <a:pPr marL="0" indent="0">
              <a:lnSpc>
                <a:spcPct val="90000"/>
              </a:lnSpc>
              <a:buNone/>
            </a:pPr>
            <a:endParaRPr lang="en-AU" sz="2500"/>
          </a:p>
          <a:p>
            <a:pPr marL="0" indent="0">
              <a:lnSpc>
                <a:spcPct val="90000"/>
              </a:lnSpc>
              <a:buNone/>
            </a:pPr>
            <a:r>
              <a:rPr lang="en-AU" sz="2500"/>
              <a:t>Movement limit: When you move one space at a time, one will be exhausted. If you use up all these limit, you die on the field!</a:t>
            </a:r>
          </a:p>
          <a:p>
            <a:pPr marL="0" indent="0">
              <a:lnSpc>
                <a:spcPct val="90000"/>
              </a:lnSpc>
              <a:buNone/>
            </a:pPr>
            <a:endParaRPr lang="en-AU" sz="2500"/>
          </a:p>
          <a:p>
            <a:pPr marL="0" indent="0">
              <a:lnSpc>
                <a:spcPct val="90000"/>
              </a:lnSpc>
              <a:buNone/>
            </a:pPr>
            <a:r>
              <a:rPr lang="en-AU" sz="2500"/>
              <a:t>Action limit: When you attack one enemy at a time, one will be exhausted. If you use up all these times, you are killed by enemies!</a:t>
            </a:r>
          </a:p>
          <a:p>
            <a:pPr>
              <a:lnSpc>
                <a:spcPct val="90000"/>
              </a:lnSpc>
            </a:pPr>
            <a:endParaRPr lang="en-AU" sz="2500"/>
          </a:p>
        </p:txBody>
      </p:sp>
    </p:spTree>
    <p:extLst>
      <p:ext uri="{BB962C8B-B14F-4D97-AF65-F5344CB8AC3E}">
        <p14:creationId xmlns:p14="http://schemas.microsoft.com/office/powerpoint/2010/main" val="231883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Controls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dirty="0"/>
              <a:t>Direction key: Can move left, right, up and down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Z: Attack the enemies</a:t>
            </a:r>
          </a:p>
        </p:txBody>
      </p:sp>
    </p:spTree>
    <p:extLst>
      <p:ext uri="{BB962C8B-B14F-4D97-AF65-F5344CB8AC3E}">
        <p14:creationId xmlns:p14="http://schemas.microsoft.com/office/powerpoint/2010/main" val="214467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A66FD54D20CA4E9AC02DD318E94D49" ma:contentTypeVersion="18" ma:contentTypeDescription="Create a new document." ma:contentTypeScope="" ma:versionID="8da9c85c85013924f2fe133811baac30">
  <xsd:schema xmlns:xsd="http://www.w3.org/2001/XMLSchema" xmlns:xs="http://www.w3.org/2001/XMLSchema" xmlns:p="http://schemas.microsoft.com/office/2006/metadata/properties" xmlns:ns2="aabe51d3-f54d-4fdd-9fcd-70ffe0d760de" xmlns:ns3="c2062536-d537-4933-9a68-111b11088bac" targetNamespace="http://schemas.microsoft.com/office/2006/metadata/properties" ma:root="true" ma:fieldsID="c659480733ca35d2820fd858e0be32e8" ns2:_="" ns3:_="">
    <xsd:import namespace="aabe51d3-f54d-4fdd-9fcd-70ffe0d760de"/>
    <xsd:import namespace="c2062536-d537-4933-9a68-111b11088b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e51d3-f54d-4fdd-9fcd-70ffe0d76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1173547-604c-4742-890e-50df027e62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62536-d537-4933-9a68-111b11088ba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5fa38ae-782f-494a-b7a6-fab105483b65}" ma:internalName="TaxCatchAll" ma:showField="CatchAllData" ma:web="c2062536-d537-4933-9a68-111b11088b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062536-d537-4933-9a68-111b11088bac" xsi:nil="true"/>
    <lcf76f155ced4ddcb4097134ff3c332f xmlns="aabe51d3-f54d-4fdd-9fcd-70ffe0d760d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AA451AB-DB99-4CE2-88C9-802C4B0FBA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D15E44-FBCD-48C2-A1E8-CD4C5C858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be51d3-f54d-4fdd-9fcd-70ffe0d760de"/>
    <ds:schemaRef ds:uri="c2062536-d537-4933-9a68-111b11088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09B18D-2022-4876-9123-83DCB7921755}">
  <ds:schemaRefs>
    <ds:schemaRef ds:uri="http://schemas.microsoft.com/office/2006/metadata/properties"/>
    <ds:schemaRef ds:uri="http://schemas.microsoft.com/office/infopath/2007/PartnerControls"/>
    <ds:schemaRef ds:uri="c2062536-d537-4933-9a68-111b11088bac"/>
    <ds:schemaRef ds:uri="aabe51d3-f54d-4fdd-9fcd-70ffe0d760d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203</Words>
  <Application>Microsoft Office PowerPoint</Application>
  <PresentationFormat>On-screen Show (16:9)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!!Emergency!!</vt:lpstr>
      <vt:lpstr>Story/Objective</vt:lpstr>
      <vt:lpstr>Motif</vt:lpstr>
      <vt:lpstr>Concept</vt:lpstr>
      <vt:lpstr>Mechanics</vt:lpstr>
      <vt:lpstr>Controls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title</dc:title>
  <dc:creator>Ultimo Trainer</dc:creator>
  <cp:lastModifiedBy>Yeongrin Jeon</cp:lastModifiedBy>
  <cp:revision>6</cp:revision>
  <dcterms:created xsi:type="dcterms:W3CDTF">2018-10-09T07:12:45Z</dcterms:created>
  <dcterms:modified xsi:type="dcterms:W3CDTF">2024-08-14T08:01:29Z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0x010100A5A66FD54D20CA4E9AC02DD318E94D49</vt:lpwstr>
  </property>
</Properties>
</file>