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1" r:id="rId7"/>
    <p:sldId id="260" r:id="rId8"/>
    <p:sldId id="258" r:id="rId9"/>
    <p:sldId id="259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802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AAA88-D711-4891-B165-A70097C7E387}" type="datetimeFigureOut">
              <a:rPr lang="en-AU" smtClean="0"/>
              <a:t>1/09/2024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B479D-969A-49E5-9D25-2081389A31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0230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AAA88-D711-4891-B165-A70097C7E387}" type="datetimeFigureOut">
              <a:rPr lang="en-AU" smtClean="0"/>
              <a:t>1/09/2024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B479D-969A-49E5-9D25-2081389A31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048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AAA88-D711-4891-B165-A70097C7E387}" type="datetimeFigureOut">
              <a:rPr lang="en-AU" smtClean="0"/>
              <a:t>1/09/2024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B479D-969A-49E5-9D25-2081389A31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42564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AAA88-D711-4891-B165-A70097C7E387}" type="datetimeFigureOut">
              <a:rPr lang="en-AU" smtClean="0"/>
              <a:t>1/09/2024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B479D-969A-49E5-9D25-2081389A31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76829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AAA88-D711-4891-B165-A70097C7E387}" type="datetimeFigureOut">
              <a:rPr lang="en-AU" smtClean="0"/>
              <a:t>1/09/2024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B479D-969A-49E5-9D25-2081389A31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56992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AAA88-D711-4891-B165-A70097C7E387}" type="datetimeFigureOut">
              <a:rPr lang="en-AU" smtClean="0"/>
              <a:t>1/09/2024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B479D-969A-49E5-9D25-2081389A31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613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AAA88-D711-4891-B165-A70097C7E387}" type="datetimeFigureOut">
              <a:rPr lang="en-AU" smtClean="0"/>
              <a:t>1/09/2024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B479D-969A-49E5-9D25-2081389A31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452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AAA88-D711-4891-B165-A70097C7E387}" type="datetimeFigureOut">
              <a:rPr lang="en-AU" smtClean="0"/>
              <a:t>1/09/2024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B479D-969A-49E5-9D25-2081389A31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60011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AAA88-D711-4891-B165-A70097C7E387}" type="datetimeFigureOut">
              <a:rPr lang="en-AU" smtClean="0"/>
              <a:t>1/09/2024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B479D-969A-49E5-9D25-2081389A31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49508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AAA88-D711-4891-B165-A70097C7E387}" type="datetimeFigureOut">
              <a:rPr lang="en-AU" smtClean="0"/>
              <a:t>1/09/2024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B479D-969A-49E5-9D25-2081389A31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98145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AAA88-D711-4891-B165-A70097C7E387}" type="datetimeFigureOut">
              <a:rPr lang="en-AU" smtClean="0"/>
              <a:t>1/09/2024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B479D-969A-49E5-9D25-2081389A31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88016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AAA88-D711-4891-B165-A70097C7E387}" type="datetimeFigureOut">
              <a:rPr lang="en-AU" smtClean="0"/>
              <a:t>1/09/2024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B479D-969A-49E5-9D25-2081389A31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9305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5889BCA-6930-D763-328F-0C50B1B6EAB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8" r="-2" b="-2"/>
          <a:stretch/>
        </p:blipFill>
        <p:spPr>
          <a:xfrm>
            <a:off x="-2585" y="10"/>
            <a:ext cx="9146585" cy="515979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D60F200-5EB0-B223-2439-C96C67F0F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42061" y="-550493"/>
            <a:ext cx="2265657" cy="9154947"/>
          </a:xfrm>
          <a:prstGeom prst="rect">
            <a:avLst/>
          </a:prstGeom>
          <a:gradFill flip="none" rotWithShape="1">
            <a:gsLst>
              <a:gs pos="21000">
                <a:srgbClr val="000000">
                  <a:alpha val="62000"/>
                </a:srgbClr>
              </a:gs>
              <a:gs pos="100000">
                <a:srgbClr val="000000">
                  <a:alpha val="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567EA8-C72D-4B9B-D23F-6B2E9F9C9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584" y="0"/>
            <a:ext cx="2132551" cy="5159808"/>
          </a:xfrm>
          <a:prstGeom prst="rect">
            <a:avLst/>
          </a:prstGeom>
          <a:gradFill flip="none" rotWithShape="1">
            <a:gsLst>
              <a:gs pos="5000">
                <a:schemeClr val="accent2"/>
              </a:gs>
              <a:gs pos="49000">
                <a:schemeClr val="accent5">
                  <a:lumMod val="60000"/>
                  <a:lumOff val="40000"/>
                  <a:alpha val="0"/>
                </a:schemeClr>
              </a:gs>
            </a:gsLst>
            <a:lin ang="9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EFBFA78-9360-1E01-5448-6D5AE0A32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779028" y="16302"/>
            <a:ext cx="2364646" cy="5143506"/>
          </a:xfrm>
          <a:prstGeom prst="rect">
            <a:avLst/>
          </a:prstGeom>
          <a:gradFill flip="none" rotWithShape="1">
            <a:gsLst>
              <a:gs pos="5000">
                <a:schemeClr val="accent5">
                  <a:alpha val="48000"/>
                </a:schemeClr>
              </a:gs>
              <a:gs pos="42000">
                <a:schemeClr val="accent5">
                  <a:alpha val="0"/>
                </a:schemeClr>
              </a:gs>
            </a:gsLst>
            <a:lin ang="1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40453C-744F-DB3A-47EC-15EACE1DC1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585" y="3966324"/>
            <a:ext cx="9149779" cy="1193484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49000">
                <a:schemeClr val="accent2">
                  <a:alpha val="0"/>
                </a:schemeClr>
              </a:gs>
            </a:gsLst>
            <a:lin ang="588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6924B03-77BD-EAE3-2854-43363FF8E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88447" y="1668697"/>
            <a:ext cx="2900080" cy="4082144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54000">
                <a:schemeClr val="accent5">
                  <a:lumMod val="60000"/>
                  <a:lumOff val="40000"/>
                  <a:alpha val="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4271" y="3091458"/>
            <a:ext cx="5945838" cy="1215498"/>
          </a:xfrm>
        </p:spPr>
        <p:txBody>
          <a:bodyPr>
            <a:normAutofit/>
          </a:bodyPr>
          <a:lstStyle/>
          <a:p>
            <a:pPr algn="l"/>
            <a:r>
              <a:rPr lang="en-AU" sz="3000" dirty="0">
                <a:solidFill>
                  <a:srgbClr val="FFFFFF"/>
                </a:solidFill>
              </a:rPr>
              <a:t>Cleaning up! Proposal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4271" y="4303400"/>
            <a:ext cx="5956785" cy="463859"/>
          </a:xfrm>
        </p:spPr>
        <p:txBody>
          <a:bodyPr>
            <a:normAutofit/>
          </a:bodyPr>
          <a:lstStyle/>
          <a:p>
            <a:pPr algn="l"/>
            <a:r>
              <a:rPr lang="en-AU" sz="1500" dirty="0">
                <a:solidFill>
                  <a:srgbClr val="FFFFFF"/>
                </a:solidFill>
              </a:rPr>
              <a:t>Yeongrin Jeon 305179</a:t>
            </a:r>
          </a:p>
        </p:txBody>
      </p:sp>
    </p:spTree>
    <p:extLst>
      <p:ext uri="{BB962C8B-B14F-4D97-AF65-F5344CB8AC3E}">
        <p14:creationId xmlns:p14="http://schemas.microsoft.com/office/powerpoint/2010/main" val="2591400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51435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865179"/>
            <a:ext cx="2400300" cy="3345872"/>
          </a:xfrm>
        </p:spPr>
        <p:txBody>
          <a:bodyPr>
            <a:normAutofit/>
          </a:bodyPr>
          <a:lstStyle/>
          <a:p>
            <a:r>
              <a:rPr lang="en-AU" sz="2400" dirty="0">
                <a:solidFill>
                  <a:srgbClr val="FFFFFF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Story</a:t>
            </a:r>
            <a:br>
              <a:rPr lang="en-AU" sz="2400" dirty="0">
                <a:solidFill>
                  <a:srgbClr val="FFFFFF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</a:br>
            <a:r>
              <a:rPr lang="en-AU" sz="2400" dirty="0">
                <a:solidFill>
                  <a:srgbClr val="FFFFFF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&amp;</a:t>
            </a:r>
            <a:br>
              <a:rPr lang="en-AU" sz="2400" dirty="0">
                <a:solidFill>
                  <a:srgbClr val="FFFFFF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</a:br>
            <a:r>
              <a:rPr lang="en-AU" sz="2400" dirty="0">
                <a:solidFill>
                  <a:srgbClr val="FFFFFF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Objective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1841609"/>
            <a:ext cx="3062575" cy="3062575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443508"/>
            <a:ext cx="5179868" cy="4189214"/>
          </a:xfrm>
        </p:spPr>
        <p:txBody>
          <a:bodyPr anchor="ctr">
            <a:normAutofit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AU" sz="2700" b="1" dirty="0">
                <a:latin typeface="+mj-lt"/>
                <a:cs typeface="AngsanaUPC" panose="020B0502040204020203" pitchFamily="18" charset="-34"/>
              </a:rPr>
              <a:t>Story</a:t>
            </a:r>
            <a:r>
              <a:rPr lang="en-AU" sz="2700" dirty="0">
                <a:latin typeface="+mj-lt"/>
                <a:cs typeface="AngsanaUPC" panose="020B0502040204020203" pitchFamily="18" charset="-34"/>
              </a:rPr>
              <a:t>: Con and White clean up a warehouse in a lab that has been left unattended for 10 years!!!</a:t>
            </a:r>
          </a:p>
          <a:p>
            <a:pPr>
              <a:lnSpc>
                <a:spcPct val="90000"/>
              </a:lnSpc>
            </a:pPr>
            <a:endParaRPr lang="en-AU" sz="2700" dirty="0">
              <a:latin typeface="+mj-lt"/>
              <a:cs typeface="AngsanaUPC" panose="020B0502040204020203" pitchFamily="18" charset="-34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AU" sz="2700" b="1" dirty="0">
                <a:latin typeface="+mj-lt"/>
                <a:cs typeface="AngsanaUPC" panose="020B0502040204020203" pitchFamily="18" charset="-34"/>
              </a:rPr>
              <a:t>Objective</a:t>
            </a:r>
            <a:r>
              <a:rPr lang="en-AU" sz="2700" dirty="0">
                <a:latin typeface="+mj-lt"/>
                <a:cs typeface="AngsanaUPC" panose="020B0502040204020203" pitchFamily="18" charset="-34"/>
              </a:rPr>
              <a:t>: Move the grid puzzle ground and remove all trash and monsters within a limited number of actions! </a:t>
            </a:r>
          </a:p>
          <a:p>
            <a:pPr marL="0" indent="0">
              <a:lnSpc>
                <a:spcPct val="90000"/>
              </a:lnSpc>
              <a:buNone/>
            </a:pPr>
            <a:endParaRPr lang="en-AU" sz="2700" dirty="0">
              <a:latin typeface="+mj-lt"/>
              <a:cs typeface="AngsanaUPC" panose="020B0502040204020203" pitchFamily="18" charset="-34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AU" sz="2700" dirty="0">
                <a:latin typeface="+mj-lt"/>
                <a:cs typeface="AngsanaUPC" panose="020B0502040204020203" pitchFamily="18" charset="-34"/>
              </a:rPr>
              <a:t>Before all the action and movement limits are exhausted, you will die.</a:t>
            </a:r>
          </a:p>
        </p:txBody>
      </p:sp>
    </p:spTree>
    <p:extLst>
      <p:ext uri="{BB962C8B-B14F-4D97-AF65-F5344CB8AC3E}">
        <p14:creationId xmlns:p14="http://schemas.microsoft.com/office/powerpoint/2010/main" val="3486339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4437" y="376238"/>
            <a:ext cx="3326040" cy="1287191"/>
          </a:xfrm>
        </p:spPr>
        <p:txBody>
          <a:bodyPr anchor="b">
            <a:normAutofit/>
          </a:bodyPr>
          <a:lstStyle/>
          <a:p>
            <a:r>
              <a:rPr lang="en-AU" sz="42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Motif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34933" cy="51435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D818AB0-6084-7C33-3018-CFD53130864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94" r="2042" b="3"/>
          <a:stretch/>
        </p:blipFill>
        <p:spPr>
          <a:xfrm>
            <a:off x="209357" y="224631"/>
            <a:ext cx="3916219" cy="225779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46FFF78-06DA-B0A4-73CD-836CA185FDD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9" b="5"/>
          <a:stretch/>
        </p:blipFill>
        <p:spPr>
          <a:xfrm>
            <a:off x="209357" y="2661071"/>
            <a:ext cx="3916219" cy="225779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4437" y="1984441"/>
            <a:ext cx="3326041" cy="2782820"/>
          </a:xfrm>
        </p:spPr>
        <p:txBody>
          <a:bodyPr anchor="t">
            <a:normAutofit/>
          </a:bodyPr>
          <a:lstStyle/>
          <a:p>
            <a:r>
              <a:rPr lang="en-AU" sz="1800" dirty="0">
                <a:solidFill>
                  <a:schemeClr val="tx1">
                    <a:alpha val="80000"/>
                  </a:schemeClr>
                </a:solidFill>
              </a:rPr>
              <a:t>Mechanic -&gt; “</a:t>
            </a:r>
            <a:r>
              <a:rPr lang="en-AU" sz="1800" dirty="0" err="1">
                <a:solidFill>
                  <a:schemeClr val="tx1">
                    <a:alpha val="80000"/>
                  </a:schemeClr>
                </a:solidFill>
              </a:rPr>
              <a:t>Helltaker</a:t>
            </a:r>
            <a:r>
              <a:rPr lang="en-AU" sz="1800" dirty="0">
                <a:solidFill>
                  <a:schemeClr val="tx1">
                    <a:alpha val="80000"/>
                  </a:schemeClr>
                </a:solidFill>
              </a:rPr>
              <a:t>”</a:t>
            </a:r>
          </a:p>
          <a:p>
            <a:r>
              <a:rPr lang="en-AU" sz="1800" dirty="0">
                <a:solidFill>
                  <a:schemeClr val="tx1">
                    <a:alpha val="80000"/>
                  </a:schemeClr>
                </a:solidFill>
              </a:rPr>
              <a:t>Concept and Story -&gt; Cleaning up! Which I made before…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89621" y="2710419"/>
            <a:ext cx="0" cy="2429046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9351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42E59424-33E1-4F37-8425-9F1139219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9694F8A0-A600-40AB-84BE-03637A1D7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3559174" y="-3559174"/>
            <a:ext cx="2025653" cy="9144000"/>
          </a:xfrm>
          <a:custGeom>
            <a:avLst/>
            <a:gdLst>
              <a:gd name="connsiteX0" fmla="*/ 0 w 2700870"/>
              <a:gd name="connsiteY0" fmla="*/ 0 h 12192000"/>
              <a:gd name="connsiteX1" fmla="*/ 0 w 2700870"/>
              <a:gd name="connsiteY1" fmla="*/ 12192000 h 12192000"/>
              <a:gd name="connsiteX2" fmla="*/ 2661694 w 2700870"/>
              <a:gd name="connsiteY2" fmla="*/ 12192000 h 12192000"/>
              <a:gd name="connsiteX3" fmla="*/ 2632716 w 2700870"/>
              <a:gd name="connsiteY3" fmla="*/ 11941855 h 12192000"/>
              <a:gd name="connsiteX4" fmla="*/ 2605238 w 2700870"/>
              <a:gd name="connsiteY4" fmla="*/ 10895781 h 12192000"/>
              <a:gd name="connsiteX5" fmla="*/ 2672927 w 2700870"/>
              <a:gd name="connsiteY5" fmla="*/ 9729981 h 12192000"/>
              <a:gd name="connsiteX6" fmla="*/ 2672927 w 2700870"/>
              <a:gd name="connsiteY6" fmla="*/ 9349685 h 12192000"/>
              <a:gd name="connsiteX7" fmla="*/ 2665256 w 2700870"/>
              <a:gd name="connsiteY7" fmla="*/ 8947869 h 12192000"/>
              <a:gd name="connsiteX8" fmla="*/ 2666835 w 2700870"/>
              <a:gd name="connsiteY8" fmla="*/ 7719557 h 12192000"/>
              <a:gd name="connsiteX9" fmla="*/ 2648109 w 2700870"/>
              <a:gd name="connsiteY9" fmla="*/ 6285351 h 12192000"/>
              <a:gd name="connsiteX10" fmla="*/ 2672476 w 2700870"/>
              <a:gd name="connsiteY10" fmla="*/ 5314115 h 12192000"/>
              <a:gd name="connsiteX11" fmla="*/ 2662774 w 2700870"/>
              <a:gd name="connsiteY11" fmla="*/ 4956020 h 12192000"/>
              <a:gd name="connsiteX12" fmla="*/ 2679020 w 2700870"/>
              <a:gd name="connsiteY12" fmla="*/ 4142653 h 12192000"/>
              <a:gd name="connsiteX13" fmla="*/ 2681951 w 2700870"/>
              <a:gd name="connsiteY13" fmla="*/ 3198141 h 12192000"/>
              <a:gd name="connsiteX14" fmla="*/ 2632541 w 2700870"/>
              <a:gd name="connsiteY14" fmla="*/ 1982283 h 12192000"/>
              <a:gd name="connsiteX15" fmla="*/ 2667512 w 2700870"/>
              <a:gd name="connsiteY15" fmla="*/ 1445702 h 12192000"/>
              <a:gd name="connsiteX16" fmla="*/ 2660518 w 2700870"/>
              <a:gd name="connsiteY16" fmla="*/ 750797 h 12192000"/>
              <a:gd name="connsiteX17" fmla="*/ 2651539 w 2700870"/>
              <a:gd name="connsiteY17" fmla="*/ 168769 h 12192000"/>
              <a:gd name="connsiteX18" fmla="*/ 2668618 w 2700870"/>
              <a:gd name="connsiteY18" fmla="*/ 0 h 12192000"/>
              <a:gd name="connsiteX19" fmla="*/ 781493 w 2700870"/>
              <a:gd name="connsiteY19" fmla="*/ 0 h 12192000"/>
              <a:gd name="connsiteX20" fmla="*/ 409569 w 2700870"/>
              <a:gd name="connsiteY20" fmla="*/ 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700870" h="12192000">
                <a:moveTo>
                  <a:pt x="0" y="0"/>
                </a:moveTo>
                <a:lnTo>
                  <a:pt x="0" y="12192000"/>
                </a:lnTo>
                <a:lnTo>
                  <a:pt x="2661694" y="12192000"/>
                </a:lnTo>
                <a:lnTo>
                  <a:pt x="2632716" y="11941855"/>
                </a:lnTo>
                <a:cubicBezTo>
                  <a:pt x="2602362" y="11594183"/>
                  <a:pt x="2599485" y="11245047"/>
                  <a:pt x="2605238" y="10895781"/>
                </a:cubicBezTo>
                <a:cubicBezTo>
                  <a:pt x="2611558" y="10506425"/>
                  <a:pt x="2629380" y="10117297"/>
                  <a:pt x="2672927" y="9729981"/>
                </a:cubicBezTo>
                <a:cubicBezTo>
                  <a:pt x="2684548" y="9603480"/>
                  <a:pt x="2684548" y="9476187"/>
                  <a:pt x="2672927" y="9349685"/>
                </a:cubicBezTo>
                <a:cubicBezTo>
                  <a:pt x="2663496" y="9215958"/>
                  <a:pt x="2660924" y="9081848"/>
                  <a:pt x="2665256" y="8947869"/>
                </a:cubicBezTo>
                <a:cubicBezTo>
                  <a:pt x="2678116" y="8538360"/>
                  <a:pt x="2648559" y="8128618"/>
                  <a:pt x="2666835" y="7719557"/>
                </a:cubicBezTo>
                <a:cubicBezTo>
                  <a:pt x="2688269" y="7240958"/>
                  <a:pt x="2663226" y="6763493"/>
                  <a:pt x="2648109" y="6285351"/>
                </a:cubicBezTo>
                <a:cubicBezTo>
                  <a:pt x="2637956" y="5961455"/>
                  <a:pt x="2631636" y="5637330"/>
                  <a:pt x="2672476" y="5314115"/>
                </a:cubicBezTo>
                <a:cubicBezTo>
                  <a:pt x="2687594" y="5195204"/>
                  <a:pt x="2674732" y="5074932"/>
                  <a:pt x="2662774" y="4956020"/>
                </a:cubicBezTo>
                <a:cubicBezTo>
                  <a:pt x="2635699" y="4683988"/>
                  <a:pt x="2650591" y="4413093"/>
                  <a:pt x="2679020" y="4142653"/>
                </a:cubicBezTo>
                <a:cubicBezTo>
                  <a:pt x="2712412" y="3827814"/>
                  <a:pt x="2702710" y="3513204"/>
                  <a:pt x="2681951" y="3198141"/>
                </a:cubicBezTo>
                <a:cubicBezTo>
                  <a:pt x="2655103" y="2793383"/>
                  <a:pt x="2621257" y="2389987"/>
                  <a:pt x="2632541" y="1982283"/>
                </a:cubicBezTo>
                <a:cubicBezTo>
                  <a:pt x="2637279" y="1803119"/>
                  <a:pt x="2653299" y="1624412"/>
                  <a:pt x="2667512" y="1445702"/>
                </a:cubicBezTo>
                <a:cubicBezTo>
                  <a:pt x="2682111" y="1214217"/>
                  <a:pt x="2679764" y="981948"/>
                  <a:pt x="2660518" y="750797"/>
                </a:cubicBezTo>
                <a:cubicBezTo>
                  <a:pt x="2647658" y="556628"/>
                  <a:pt x="2639366" y="362460"/>
                  <a:pt x="2651539" y="168769"/>
                </a:cubicBezTo>
                <a:lnTo>
                  <a:pt x="2668618" y="0"/>
                </a:lnTo>
                <a:lnTo>
                  <a:pt x="781493" y="0"/>
                </a:lnTo>
                <a:lnTo>
                  <a:pt x="40956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202" y="561879"/>
            <a:ext cx="2606537" cy="12001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600" dirty="0">
                <a:solidFill>
                  <a:srgbClr val="FFFFFF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Concept</a:t>
            </a:r>
          </a:p>
        </p:txBody>
      </p:sp>
      <p:sp>
        <p:nvSpPr>
          <p:cNvPr id="32" name="sketch line">
            <a:extLst>
              <a:ext uri="{FF2B5EF4-FFF2-40B4-BE49-F238E27FC236}">
                <a16:creationId xmlns:a16="http://schemas.microsoft.com/office/drawing/2014/main" id="{00FB22BA-072B-424B-82FA-D1F0DC084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674619" y="1014984"/>
            <a:ext cx="1165860" cy="13716"/>
          </a:xfrm>
          <a:custGeom>
            <a:avLst/>
            <a:gdLst>
              <a:gd name="connsiteX0" fmla="*/ 0 w 1165860"/>
              <a:gd name="connsiteY0" fmla="*/ 0 h 13716"/>
              <a:gd name="connsiteX1" fmla="*/ 606247 w 1165860"/>
              <a:gd name="connsiteY1" fmla="*/ 0 h 13716"/>
              <a:gd name="connsiteX2" fmla="*/ 1165860 w 1165860"/>
              <a:gd name="connsiteY2" fmla="*/ 0 h 13716"/>
              <a:gd name="connsiteX3" fmla="*/ 1165860 w 1165860"/>
              <a:gd name="connsiteY3" fmla="*/ 13716 h 13716"/>
              <a:gd name="connsiteX4" fmla="*/ 594589 w 1165860"/>
              <a:gd name="connsiteY4" fmla="*/ 13716 h 13716"/>
              <a:gd name="connsiteX5" fmla="*/ 0 w 1165860"/>
              <a:gd name="connsiteY5" fmla="*/ 13716 h 13716"/>
              <a:gd name="connsiteX6" fmla="*/ 0 w 1165860"/>
              <a:gd name="connsiteY6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65860" h="13716" fill="none" extrusionOk="0">
                <a:moveTo>
                  <a:pt x="0" y="0"/>
                </a:moveTo>
                <a:cubicBezTo>
                  <a:pt x="164196" y="4475"/>
                  <a:pt x="311417" y="-11483"/>
                  <a:pt x="606247" y="0"/>
                </a:cubicBezTo>
                <a:cubicBezTo>
                  <a:pt x="901077" y="11483"/>
                  <a:pt x="1028750" y="-4041"/>
                  <a:pt x="1165860" y="0"/>
                </a:cubicBezTo>
                <a:cubicBezTo>
                  <a:pt x="1165578" y="4434"/>
                  <a:pt x="1165988" y="8423"/>
                  <a:pt x="1165860" y="13716"/>
                </a:cubicBezTo>
                <a:cubicBezTo>
                  <a:pt x="940964" y="3888"/>
                  <a:pt x="745886" y="20893"/>
                  <a:pt x="594589" y="13716"/>
                </a:cubicBezTo>
                <a:cubicBezTo>
                  <a:pt x="443292" y="6539"/>
                  <a:pt x="119306" y="21776"/>
                  <a:pt x="0" y="13716"/>
                </a:cubicBezTo>
                <a:cubicBezTo>
                  <a:pt x="103" y="7543"/>
                  <a:pt x="-154" y="4446"/>
                  <a:pt x="0" y="0"/>
                </a:cubicBezTo>
                <a:close/>
              </a:path>
              <a:path w="1165860" h="13716" stroke="0" extrusionOk="0">
                <a:moveTo>
                  <a:pt x="0" y="0"/>
                </a:moveTo>
                <a:cubicBezTo>
                  <a:pt x="199755" y="-8614"/>
                  <a:pt x="439971" y="-19466"/>
                  <a:pt x="571271" y="0"/>
                </a:cubicBezTo>
                <a:cubicBezTo>
                  <a:pt x="702571" y="19466"/>
                  <a:pt x="922660" y="-18418"/>
                  <a:pt x="1165860" y="0"/>
                </a:cubicBezTo>
                <a:cubicBezTo>
                  <a:pt x="1165756" y="6849"/>
                  <a:pt x="1166068" y="9414"/>
                  <a:pt x="1165860" y="13716"/>
                </a:cubicBezTo>
                <a:cubicBezTo>
                  <a:pt x="981594" y="16996"/>
                  <a:pt x="788922" y="30312"/>
                  <a:pt x="582930" y="13716"/>
                </a:cubicBezTo>
                <a:cubicBezTo>
                  <a:pt x="376938" y="-2880"/>
                  <a:pt x="227474" y="40246"/>
                  <a:pt x="0" y="13716"/>
                </a:cubicBezTo>
                <a:cubicBezTo>
                  <a:pt x="469" y="7851"/>
                  <a:pt x="200" y="5770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EC62EE2-1E9E-F588-91E5-BD3B97935B1C}"/>
              </a:ext>
            </a:extLst>
          </p:cNvPr>
          <p:cNvSpPr txBox="1">
            <a:spLocks/>
          </p:cNvSpPr>
          <p:nvPr/>
        </p:nvSpPr>
        <p:spPr>
          <a:xfrm>
            <a:off x="3445959" y="561879"/>
            <a:ext cx="5224839" cy="1200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-228600">
              <a:lnSpc>
                <a:spcPct val="90000"/>
              </a:lnSpc>
            </a:pPr>
            <a:r>
              <a:rPr lang="en-US" sz="1100">
                <a:solidFill>
                  <a:srgbClr val="FFFFFF"/>
                </a:solidFill>
              </a:rPr>
              <a:t>Red(Player): have movement limit and action limit. </a:t>
            </a:r>
          </a:p>
          <a:p>
            <a:pPr marL="0" indent="-228600">
              <a:lnSpc>
                <a:spcPct val="90000"/>
              </a:lnSpc>
            </a:pPr>
            <a:endParaRPr lang="en-US" sz="1100">
              <a:solidFill>
                <a:srgbClr val="FFFFFF"/>
              </a:solidFill>
            </a:endParaRPr>
          </a:p>
          <a:p>
            <a:pPr marL="0" indent="-228600">
              <a:lnSpc>
                <a:spcPct val="90000"/>
              </a:lnSpc>
            </a:pPr>
            <a:r>
              <a:rPr lang="en-US" sz="1100">
                <a:solidFill>
                  <a:srgbClr val="FFFFFF"/>
                </a:solidFill>
              </a:rPr>
              <a:t>Blue(Monster): Require action limit. </a:t>
            </a:r>
          </a:p>
          <a:p>
            <a:pPr marL="0" indent="-228600">
              <a:lnSpc>
                <a:spcPct val="90000"/>
              </a:lnSpc>
            </a:pPr>
            <a:endParaRPr lang="en-US" sz="1100">
              <a:solidFill>
                <a:srgbClr val="FFFFFF"/>
              </a:solidFill>
            </a:endParaRPr>
          </a:p>
          <a:p>
            <a:pPr marL="0" indent="-228600">
              <a:lnSpc>
                <a:spcPct val="90000"/>
              </a:lnSpc>
            </a:pPr>
            <a:r>
              <a:rPr lang="en-US" sz="1100">
                <a:solidFill>
                  <a:srgbClr val="FFFFFF"/>
                </a:solidFill>
              </a:rPr>
              <a:t>Green(Moving): Can move  direction except diagonal. Requite movement limit. Find short cut.</a:t>
            </a:r>
          </a:p>
        </p:txBody>
      </p:sp>
      <p:pic>
        <p:nvPicPr>
          <p:cNvPr id="15" name="그림 14" descr="만화 영화이(가) 표시된 사진&#10;&#10;자동 생성된 설명">
            <a:extLst>
              <a:ext uri="{FF2B5EF4-FFF2-40B4-BE49-F238E27FC236}">
                <a16:creationId xmlns:a16="http://schemas.microsoft.com/office/drawing/2014/main" id="{9BF8FB4E-765F-4B3D-6E72-B4A025BB58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836" y="2778445"/>
            <a:ext cx="1115207" cy="1510176"/>
          </a:xfrm>
          <a:prstGeom prst="rect">
            <a:avLst/>
          </a:prstGeom>
        </p:spPr>
      </p:pic>
      <p:pic>
        <p:nvPicPr>
          <p:cNvPr id="13" name="그림 12" descr="만화 영화이(가) 표시된 사진&#10;&#10;자동 생성된 설명">
            <a:extLst>
              <a:ext uri="{FF2B5EF4-FFF2-40B4-BE49-F238E27FC236}">
                <a16:creationId xmlns:a16="http://schemas.microsoft.com/office/drawing/2014/main" id="{B9FFA262-CA18-D974-4839-EE6EC94D90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059" y="2776834"/>
            <a:ext cx="1115207" cy="1486942"/>
          </a:xfrm>
          <a:prstGeom prst="rect">
            <a:avLst/>
          </a:prstGeom>
        </p:spPr>
      </p:pic>
      <p:pic>
        <p:nvPicPr>
          <p:cNvPr id="17" name="그림 16" descr="흑백, 모노크롬이(가) 표시된 사진&#10;&#10;낮은 신뢰도로 자동 생성된 설명">
            <a:extLst>
              <a:ext uri="{FF2B5EF4-FFF2-40B4-BE49-F238E27FC236}">
                <a16:creationId xmlns:a16="http://schemas.microsoft.com/office/drawing/2014/main" id="{99C5011E-C1C3-AABD-31C8-C1E80B9D23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2715766"/>
            <a:ext cx="1115207" cy="1486942"/>
          </a:xfrm>
          <a:prstGeom prst="rect">
            <a:avLst/>
          </a:prstGeom>
        </p:spPr>
      </p:pic>
      <p:pic>
        <p:nvPicPr>
          <p:cNvPr id="5" name="내용 개체 틀 4" descr="도표, 라인, 평면도, 평행이(가) 표시된 사진&#10;&#10;자동 생성된 설명">
            <a:extLst>
              <a:ext uri="{FF2B5EF4-FFF2-40B4-BE49-F238E27FC236}">
                <a16:creationId xmlns:a16="http://schemas.microsoft.com/office/drawing/2014/main" id="{124E2AFF-3BE0-0A91-95F4-2FEB5B5D7E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4521" y="2049036"/>
            <a:ext cx="3094464" cy="3094464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5070F9C-3A27-B195-36AD-AA9DC4FD0D40}"/>
              </a:ext>
            </a:extLst>
          </p:cNvPr>
          <p:cNvSpPr txBox="1">
            <a:spLocks/>
          </p:cNvSpPr>
          <p:nvPr/>
        </p:nvSpPr>
        <p:spPr>
          <a:xfrm>
            <a:off x="6670446" y="1419622"/>
            <a:ext cx="2098576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3736150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51435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865179"/>
            <a:ext cx="2591897" cy="3345872"/>
          </a:xfrm>
        </p:spPr>
        <p:txBody>
          <a:bodyPr>
            <a:normAutofit/>
          </a:bodyPr>
          <a:lstStyle/>
          <a:p>
            <a:r>
              <a:rPr lang="en-AU" sz="3700" dirty="0">
                <a:solidFill>
                  <a:srgbClr val="FFFFFF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Mechanics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1841609"/>
            <a:ext cx="3062575" cy="3062575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443508"/>
            <a:ext cx="5179868" cy="4189214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AU" sz="2500" dirty="0"/>
              <a:t>There is no health…But!</a:t>
            </a:r>
          </a:p>
          <a:p>
            <a:pPr marL="0" indent="0">
              <a:lnSpc>
                <a:spcPct val="90000"/>
              </a:lnSpc>
              <a:buNone/>
            </a:pPr>
            <a:endParaRPr lang="en-AU" sz="2500" dirty="0"/>
          </a:p>
          <a:p>
            <a:pPr marL="0" indent="0">
              <a:lnSpc>
                <a:spcPct val="90000"/>
              </a:lnSpc>
              <a:buNone/>
            </a:pPr>
            <a:r>
              <a:rPr lang="en-AU" sz="2500" b="1" dirty="0"/>
              <a:t>Movement limit</a:t>
            </a:r>
            <a:r>
              <a:rPr lang="en-AU" sz="2500" dirty="0"/>
              <a:t>: When you move one space at a time, one will be exhausted. If you use up all these limit, you die on the field!</a:t>
            </a:r>
          </a:p>
          <a:p>
            <a:pPr marL="0" indent="0">
              <a:lnSpc>
                <a:spcPct val="90000"/>
              </a:lnSpc>
              <a:buNone/>
            </a:pPr>
            <a:endParaRPr lang="en-AU" sz="2500" dirty="0"/>
          </a:p>
          <a:p>
            <a:pPr marL="0" indent="0">
              <a:lnSpc>
                <a:spcPct val="90000"/>
              </a:lnSpc>
              <a:buNone/>
            </a:pPr>
            <a:r>
              <a:rPr lang="en-AU" sz="2500" b="1" dirty="0"/>
              <a:t>Action limit</a:t>
            </a:r>
            <a:r>
              <a:rPr lang="en-AU" sz="2500" dirty="0"/>
              <a:t>: When you attack one enemy at a time, one will be exhausted. If you use up all these times, you are killed by enemies!</a:t>
            </a:r>
          </a:p>
          <a:p>
            <a:pPr>
              <a:lnSpc>
                <a:spcPct val="90000"/>
              </a:lnSpc>
            </a:pPr>
            <a:endParaRPr lang="en-AU" sz="2500" dirty="0"/>
          </a:p>
        </p:txBody>
      </p:sp>
    </p:spTree>
    <p:extLst>
      <p:ext uri="{BB962C8B-B14F-4D97-AF65-F5344CB8AC3E}">
        <p14:creationId xmlns:p14="http://schemas.microsoft.com/office/powerpoint/2010/main" val="2318836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51435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865179"/>
            <a:ext cx="2735913" cy="3345872"/>
          </a:xfrm>
        </p:spPr>
        <p:txBody>
          <a:bodyPr>
            <a:normAutofit/>
          </a:bodyPr>
          <a:lstStyle/>
          <a:p>
            <a:r>
              <a:rPr lang="en-AU" dirty="0">
                <a:solidFill>
                  <a:srgbClr val="FFFFFF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Controls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1841609"/>
            <a:ext cx="3062575" cy="3062575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443508"/>
            <a:ext cx="5179868" cy="418921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AU" b="1" dirty="0"/>
              <a:t>Direction key</a:t>
            </a:r>
          </a:p>
          <a:p>
            <a:pPr marL="0" indent="0">
              <a:buNone/>
            </a:pPr>
            <a:r>
              <a:rPr lang="en-AU" sz="2800" dirty="0"/>
              <a:t>&gt; Can move left, right, up and down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b="1" dirty="0"/>
              <a:t>Z key</a:t>
            </a:r>
          </a:p>
          <a:p>
            <a:pPr marL="0" indent="0">
              <a:buNone/>
            </a:pPr>
            <a:r>
              <a:rPr lang="en-AU" sz="2800" dirty="0"/>
              <a:t>&gt; Attack the enemies. </a:t>
            </a:r>
          </a:p>
          <a:p>
            <a:pPr marL="0" indent="0">
              <a:buNone/>
            </a:pPr>
            <a:r>
              <a:rPr lang="en-US" sz="2800" dirty="0"/>
              <a:t>Press</a:t>
            </a:r>
            <a:r>
              <a:rPr lang="ko-KR" altLang="en-US" sz="2800" dirty="0"/>
              <a:t> </a:t>
            </a:r>
            <a:r>
              <a:rPr lang="en-US" altLang="ko-KR" sz="2800" dirty="0"/>
              <a:t>the</a:t>
            </a:r>
            <a:r>
              <a:rPr lang="ko-KR" altLang="en-US" sz="2800" dirty="0"/>
              <a:t> </a:t>
            </a:r>
            <a:r>
              <a:rPr lang="en-US" altLang="ko-KR" sz="2800" dirty="0"/>
              <a:t>Z</a:t>
            </a:r>
            <a:r>
              <a:rPr lang="ko-KR" altLang="en-US" sz="2800" dirty="0"/>
              <a:t> </a:t>
            </a:r>
            <a:r>
              <a:rPr lang="en-US" altLang="ko-KR" sz="2800" dirty="0"/>
              <a:t>key</a:t>
            </a:r>
            <a:r>
              <a:rPr lang="ko-KR" altLang="en-US" sz="2800" dirty="0"/>
              <a:t> </a:t>
            </a:r>
            <a:r>
              <a:rPr lang="en-US" altLang="ko-KR" sz="2800" dirty="0"/>
              <a:t>while holding down the arrow key!&lt;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2144679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2062536-d537-4933-9a68-111b11088bac" xsi:nil="true"/>
    <lcf76f155ced4ddcb4097134ff3c332f xmlns="aabe51d3-f54d-4fdd-9fcd-70ffe0d760de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5A66FD54D20CA4E9AC02DD318E94D49" ma:contentTypeVersion="18" ma:contentTypeDescription="Create a new document." ma:contentTypeScope="" ma:versionID="8da9c85c85013924f2fe133811baac30">
  <xsd:schema xmlns:xsd="http://www.w3.org/2001/XMLSchema" xmlns:xs="http://www.w3.org/2001/XMLSchema" xmlns:p="http://schemas.microsoft.com/office/2006/metadata/properties" xmlns:ns2="aabe51d3-f54d-4fdd-9fcd-70ffe0d760de" xmlns:ns3="c2062536-d537-4933-9a68-111b11088bac" targetNamespace="http://schemas.microsoft.com/office/2006/metadata/properties" ma:root="true" ma:fieldsID="c659480733ca35d2820fd858e0be32e8" ns2:_="" ns3:_="">
    <xsd:import namespace="aabe51d3-f54d-4fdd-9fcd-70ffe0d760de"/>
    <xsd:import namespace="c2062536-d537-4933-9a68-111b11088ba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be51d3-f54d-4fdd-9fcd-70ffe0d760d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71173547-604c-4742-890e-50df027e629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062536-d537-4933-9a68-111b11088bac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05fa38ae-782f-494a-b7a6-fab105483b65}" ma:internalName="TaxCatchAll" ma:showField="CatchAllData" ma:web="c2062536-d537-4933-9a68-111b11088b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AA451AB-DB99-4CE2-88C9-802C4B0FBAE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609B18D-2022-4876-9123-83DCB7921755}">
  <ds:schemaRefs>
    <ds:schemaRef ds:uri="http://schemas.microsoft.com/office/2006/metadata/properties"/>
    <ds:schemaRef ds:uri="http://schemas.microsoft.com/office/infopath/2007/PartnerControls"/>
    <ds:schemaRef ds:uri="c2062536-d537-4933-9a68-111b11088bac"/>
    <ds:schemaRef ds:uri="aabe51d3-f54d-4fdd-9fcd-70ffe0d760de"/>
  </ds:schemaRefs>
</ds:datastoreItem>
</file>

<file path=customXml/itemProps3.xml><?xml version="1.0" encoding="utf-8"?>
<ds:datastoreItem xmlns:ds="http://schemas.openxmlformats.org/officeDocument/2006/customXml" ds:itemID="{ADD15E44-FBCD-48C2-A1E8-CD4C5C8585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abe51d3-f54d-4fdd-9fcd-70ffe0d760de"/>
    <ds:schemaRef ds:uri="c2062536-d537-4933-9a68-111b11088ba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224</Words>
  <Application>Microsoft Office PowerPoint</Application>
  <PresentationFormat>On-screen Show (16:9)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ADLaM Display</vt:lpstr>
      <vt:lpstr>Arial</vt:lpstr>
      <vt:lpstr>Calibri</vt:lpstr>
      <vt:lpstr>Office Theme</vt:lpstr>
      <vt:lpstr>Cleaning up! Proposal</vt:lpstr>
      <vt:lpstr>Story &amp; Objective</vt:lpstr>
      <vt:lpstr>Motif</vt:lpstr>
      <vt:lpstr>Concept</vt:lpstr>
      <vt:lpstr>Mechanics</vt:lpstr>
      <vt:lpstr>Controls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title</dc:title>
  <dc:creator>Ultimo Trainer</dc:creator>
  <cp:lastModifiedBy>전은교</cp:lastModifiedBy>
  <cp:revision>7</cp:revision>
  <dcterms:created xsi:type="dcterms:W3CDTF">2018-10-09T07:12:45Z</dcterms:created>
  <dcterms:modified xsi:type="dcterms:W3CDTF">2024-09-01T10:00:58Z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0x010100A5A66FD54D20CA4E9AC02DD318E94D49</vt:lpwstr>
  </property>
</Properties>
</file>