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7" r:id="rId5"/>
    <p:sldId id="278" r:id="rId6"/>
    <p:sldId id="279" r:id="rId7"/>
    <p:sldId id="280" r:id="rId8"/>
    <p:sldId id="281" r:id="rId9"/>
    <p:sldId id="282" r:id="rId10"/>
    <p:sldId id="283" r:id="rId11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2022-11-23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2022-11-23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276D3-F800-4F3A-A674-29C63AEB7C70}" type="datetimeFigureOut">
              <a:rPr lang="ko-KR" altLang="en-US" smtClean="0"/>
              <a:pPr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1428737"/>
            <a:ext cx="9001156" cy="217171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개별 기말고사 </a:t>
            </a:r>
            <a:r>
              <a:rPr lang="ko-KR" altLang="en-US" sz="3600" dirty="0" err="1"/>
              <a:t>레포트</a:t>
            </a:r>
            <a:r>
              <a:rPr lang="ko-KR" altLang="en-US" sz="3600" dirty="0"/>
              <a:t> </a:t>
            </a:r>
            <a:r>
              <a:rPr lang="en-US" altLang="ko-KR" sz="3600" dirty="0"/>
              <a:t>: c#</a:t>
            </a:r>
            <a:r>
              <a:rPr lang="ko-KR" altLang="en-US" sz="3600" dirty="0"/>
              <a:t>실습 프로젝트</a:t>
            </a:r>
            <a:br>
              <a:rPr lang="en-US" altLang="ko-KR" sz="3600" dirty="0"/>
            </a:br>
            <a:r>
              <a:rPr lang="en-US" altLang="ko-KR" sz="3600" dirty="0"/>
              <a:t>( </a:t>
            </a:r>
            <a:r>
              <a:rPr lang="ko-KR" altLang="en-US" sz="3600" dirty="0"/>
              <a:t>주제</a:t>
            </a:r>
            <a:r>
              <a:rPr lang="en-US" altLang="ko-KR" sz="3600" dirty="0"/>
              <a:t>: </a:t>
            </a:r>
            <a:r>
              <a:rPr lang="ko-KR" altLang="en-US" sz="3600" dirty="0"/>
              <a:t>스마트폰 구매 프로그램 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4000504"/>
            <a:ext cx="7240888" cy="204519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   </a:t>
            </a:r>
          </a:p>
          <a:p>
            <a:r>
              <a:rPr lang="ko-KR" altLang="en-US" dirty="0"/>
              <a:t>조</a:t>
            </a:r>
            <a:r>
              <a:rPr lang="en-US" altLang="ko-KR" dirty="0"/>
              <a:t>: </a:t>
            </a:r>
            <a:r>
              <a:rPr lang="ko-KR" altLang="en-US" dirty="0"/>
              <a:t>성조</a:t>
            </a:r>
            <a:endParaRPr lang="en-US" altLang="ko-KR" dirty="0"/>
          </a:p>
          <a:p>
            <a:r>
              <a:rPr lang="ko-KR" altLang="en-US" dirty="0"/>
              <a:t>학번</a:t>
            </a:r>
            <a:r>
              <a:rPr lang="en-US" altLang="ko-KR" dirty="0"/>
              <a:t>: 1833002, 18330-- 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성연호</a:t>
            </a:r>
            <a:r>
              <a:rPr lang="en-US" altLang="ko-KR" dirty="0"/>
              <a:t>, </a:t>
            </a:r>
            <a:r>
              <a:rPr lang="ko-KR" altLang="en-US" dirty="0" err="1"/>
              <a:t>추○호</a:t>
            </a:r>
            <a:r>
              <a:rPr lang="en-US" altLang="ko-KR" dirty="0"/>
              <a:t> 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 err="1"/>
              <a:t>검색어최적화</a:t>
            </a:r>
            <a:r>
              <a:rPr lang="ko-KR" altLang="en-US" dirty="0"/>
              <a:t> 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ko-KR" altLang="en-US" dirty="0"/>
              <a:t>화면 </a:t>
            </a:r>
            <a:r>
              <a:rPr lang="ko-KR" altLang="en-US" dirty="0" err="1"/>
              <a:t>캡처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ko-KR" altLang="en-US" dirty="0"/>
              <a:t>기능 설명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검색 기록 불러오기 </a:t>
            </a:r>
            <a:endParaRPr lang="en-US" altLang="ko-KR" dirty="0"/>
          </a:p>
          <a:p>
            <a:pPr lvl="1"/>
            <a:r>
              <a:rPr lang="ko-KR" altLang="en-US" dirty="0" err="1"/>
              <a:t>검색어최적화</a:t>
            </a:r>
            <a:r>
              <a:rPr lang="ko-KR" altLang="en-US" dirty="0"/>
              <a:t> 테이블 불러오기</a:t>
            </a:r>
            <a:endParaRPr lang="en-US" altLang="ko-KR" dirty="0"/>
          </a:p>
          <a:p>
            <a:pPr lvl="1"/>
            <a:r>
              <a:rPr lang="ko-KR" altLang="en-US" dirty="0" err="1"/>
              <a:t>검색어최적화</a:t>
            </a:r>
            <a:r>
              <a:rPr lang="ko-KR" altLang="en-US" dirty="0"/>
              <a:t> 테이블 행 선택 후 삭제 가능</a:t>
            </a:r>
            <a:endParaRPr lang="en-US" altLang="ko-KR" dirty="0"/>
          </a:p>
          <a:p>
            <a:pPr lvl="1"/>
            <a:r>
              <a:rPr lang="ko-KR" altLang="en-US" dirty="0"/>
              <a:t>검색 기록 행 선택 또는 텍스트박스</a:t>
            </a:r>
            <a:r>
              <a:rPr lang="en-US" altLang="ko-KR" dirty="0"/>
              <a:t>1</a:t>
            </a:r>
            <a:r>
              <a:rPr lang="ko-KR" altLang="en-US" dirty="0"/>
              <a:t>에 입력</a:t>
            </a:r>
            <a:endParaRPr lang="en-US" altLang="ko-KR" dirty="0"/>
          </a:p>
          <a:p>
            <a:pPr lvl="1"/>
            <a:r>
              <a:rPr lang="ko-KR" altLang="en-US" dirty="0"/>
              <a:t>텍스트박스</a:t>
            </a:r>
            <a:r>
              <a:rPr lang="en-US" altLang="ko-KR" dirty="0"/>
              <a:t>2</a:t>
            </a:r>
            <a:r>
              <a:rPr lang="ko-KR" altLang="en-US" dirty="0"/>
              <a:t>까지 채우면 등록 가능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FCD0B9C-151F-47D2-91B3-62AEF8353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70" y="2427086"/>
            <a:ext cx="3820059" cy="287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2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화면 </a:t>
            </a:r>
            <a:r>
              <a:rPr lang="ko-KR" altLang="en-US" dirty="0" err="1"/>
              <a:t>캡처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기능 설명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로그인을 통해 메인 폼으로 이동</a:t>
            </a:r>
            <a:endParaRPr lang="en-US" altLang="ko-KR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86C8B7D-F734-48D1-B839-98B1F2A0F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40" y="3058206"/>
            <a:ext cx="3010320" cy="1609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2-1. </a:t>
            </a:r>
            <a:r>
              <a:rPr lang="ko-KR" altLang="en-US" dirty="0"/>
              <a:t>휴대폰 조회 </a:t>
            </a:r>
            <a:r>
              <a:rPr lang="en-US" altLang="ko-KR" dirty="0"/>
              <a:t>(</a:t>
            </a:r>
            <a:r>
              <a:rPr lang="ko-KR" altLang="en-US" dirty="0"/>
              <a:t>공통 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화면 </a:t>
            </a:r>
            <a:r>
              <a:rPr lang="ko-KR" altLang="en-US" dirty="0" err="1"/>
              <a:t>캡처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기능 설명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라디오버튼에 지정한 값으로 순서 정렬</a:t>
            </a:r>
            <a:endParaRPr lang="en-US" altLang="ko-KR" dirty="0"/>
          </a:p>
          <a:p>
            <a:pPr lvl="1"/>
            <a:r>
              <a:rPr lang="ko-KR" altLang="en-US" dirty="0"/>
              <a:t>특정 제조사만 볼 수도 있음</a:t>
            </a:r>
            <a:endParaRPr lang="en-US" altLang="ko-KR" dirty="0"/>
          </a:p>
          <a:p>
            <a:pPr lvl="1"/>
            <a:r>
              <a:rPr lang="ko-KR" altLang="en-US" dirty="0"/>
              <a:t>그룹박스를 </a:t>
            </a:r>
            <a:r>
              <a:rPr lang="ko-KR" altLang="en-US" dirty="0" err="1"/>
              <a:t>우클릭</a:t>
            </a:r>
            <a:r>
              <a:rPr lang="ko-KR" altLang="en-US" dirty="0"/>
              <a:t> 시 즐겨찾기 목록에 등록</a:t>
            </a:r>
            <a:r>
              <a:rPr lang="en-US" altLang="ko-KR" dirty="0"/>
              <a:t>, </a:t>
            </a:r>
            <a:r>
              <a:rPr lang="ko-KR" altLang="en-US" dirty="0"/>
              <a:t>제거</a:t>
            </a:r>
            <a:endParaRPr lang="en-US" altLang="ko-KR" dirty="0"/>
          </a:p>
          <a:p>
            <a:pPr lvl="1"/>
            <a:r>
              <a:rPr lang="ko-KR" altLang="en-US" dirty="0"/>
              <a:t>휴대폰 이름으로 검색 가능</a:t>
            </a:r>
          </a:p>
          <a:p>
            <a:endParaRPr lang="ko-KR" altLang="en-US" dirty="0"/>
          </a:p>
        </p:txBody>
      </p:sp>
      <p:pic>
        <p:nvPicPr>
          <p:cNvPr id="6" name="그림 5" descr="스크린샷, 기계, 측정기, 주차장이(가) 표시된 사진&#10;&#10;자동 생성된 설명">
            <a:extLst>
              <a:ext uri="{FF2B5EF4-FFF2-40B4-BE49-F238E27FC236}">
                <a16:creationId xmlns:a16="http://schemas.microsoft.com/office/drawing/2014/main" id="{0B0D1E85-FC2F-44A4-96CF-450706A7E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33" y="2490401"/>
            <a:ext cx="3810533" cy="27673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2-1. </a:t>
            </a:r>
            <a:r>
              <a:rPr lang="ko-KR" altLang="en-US" dirty="0"/>
              <a:t>휴대폰 조회 </a:t>
            </a:r>
            <a:r>
              <a:rPr lang="en-US" altLang="ko-KR" dirty="0"/>
              <a:t>(</a:t>
            </a:r>
            <a:r>
              <a:rPr lang="ko-KR" altLang="en-US" dirty="0"/>
              <a:t>공통 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화면 </a:t>
            </a:r>
            <a:r>
              <a:rPr lang="ko-KR" altLang="en-US" dirty="0" err="1"/>
              <a:t>캡처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기능 설명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오른쪽 큰 폼 하단에 페이지 표시</a:t>
            </a:r>
            <a:endParaRPr lang="en-US" altLang="ko-KR" dirty="0"/>
          </a:p>
          <a:p>
            <a:pPr lvl="1"/>
            <a:r>
              <a:rPr lang="ko-KR" altLang="en-US" dirty="0"/>
              <a:t>버튼을 누르거나 마우스 </a:t>
            </a:r>
            <a:r>
              <a:rPr lang="ko-KR" altLang="en-US" dirty="0" err="1"/>
              <a:t>휠로</a:t>
            </a:r>
            <a:r>
              <a:rPr lang="ko-KR" altLang="en-US" dirty="0"/>
              <a:t> 페이지 이동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 descr="스크린샷, 기계, 측정기, 주차장이(가) 표시된 사진&#10;&#10;자동 생성된 설명">
            <a:extLst>
              <a:ext uri="{FF2B5EF4-FFF2-40B4-BE49-F238E27FC236}">
                <a16:creationId xmlns:a16="http://schemas.microsoft.com/office/drawing/2014/main" id="{1E087BC5-1604-4079-87D2-A685C1BF7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33" y="2490401"/>
            <a:ext cx="3810533" cy="27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5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2-1. </a:t>
            </a:r>
            <a:r>
              <a:rPr lang="ko-KR" altLang="en-US" dirty="0"/>
              <a:t>휴대폰 조회 </a:t>
            </a:r>
            <a:r>
              <a:rPr lang="en-US" altLang="ko-KR" dirty="0"/>
              <a:t>(</a:t>
            </a:r>
            <a:r>
              <a:rPr lang="ko-KR" altLang="en-US" dirty="0"/>
              <a:t>디테일 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화면 </a:t>
            </a:r>
            <a:r>
              <a:rPr lang="ko-KR" altLang="en-US" dirty="0" err="1"/>
              <a:t>캡처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기능 설명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한 페이지에 휴대폰 </a:t>
            </a:r>
            <a:r>
              <a:rPr lang="en-US" altLang="ko-KR" dirty="0"/>
              <a:t>3</a:t>
            </a:r>
            <a:r>
              <a:rPr lang="ko-KR" altLang="en-US" dirty="0"/>
              <a:t>개씩 나열</a:t>
            </a:r>
            <a:endParaRPr lang="en-US" altLang="ko-KR" dirty="0"/>
          </a:p>
          <a:p>
            <a:pPr lvl="1"/>
            <a:r>
              <a:rPr lang="ko-KR" altLang="en-US" dirty="0"/>
              <a:t>휴대폰의 세부 정보 모두 표기</a:t>
            </a:r>
          </a:p>
          <a:p>
            <a:endParaRPr lang="ko-KR" altLang="en-US" dirty="0"/>
          </a:p>
        </p:txBody>
      </p:sp>
      <p:pic>
        <p:nvPicPr>
          <p:cNvPr id="5" name="그림 4" descr="스크린샷, 기계, 측정기, 주차장이(가) 표시된 사진&#10;&#10;자동 생성된 설명">
            <a:extLst>
              <a:ext uri="{FF2B5EF4-FFF2-40B4-BE49-F238E27FC236}">
                <a16:creationId xmlns:a16="http://schemas.microsoft.com/office/drawing/2014/main" id="{092D6D3C-9C30-4E47-8A8A-6CB298491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33" y="2490401"/>
            <a:ext cx="3810533" cy="27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2-1. </a:t>
            </a:r>
            <a:r>
              <a:rPr lang="ko-KR" altLang="en-US" dirty="0"/>
              <a:t>휴대폰 조회 </a:t>
            </a:r>
            <a:r>
              <a:rPr lang="en-US" altLang="ko-KR" dirty="0"/>
              <a:t>(</a:t>
            </a:r>
            <a:r>
              <a:rPr lang="ko-KR" altLang="en-US" dirty="0" err="1"/>
              <a:t>심플</a:t>
            </a:r>
            <a:r>
              <a:rPr lang="ko-KR" altLang="en-US" dirty="0"/>
              <a:t> 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화면 </a:t>
            </a:r>
            <a:r>
              <a:rPr lang="ko-KR" altLang="en-US" dirty="0" err="1"/>
              <a:t>캡처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기능 설명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한 페이지에 휴대폰 </a:t>
            </a:r>
            <a:r>
              <a:rPr lang="en-US" altLang="ko-KR" dirty="0"/>
              <a:t>6</a:t>
            </a:r>
            <a:r>
              <a:rPr lang="ko-KR" altLang="en-US" dirty="0"/>
              <a:t>개씩 나열</a:t>
            </a:r>
            <a:endParaRPr lang="en-US" altLang="ko-KR" dirty="0"/>
          </a:p>
          <a:p>
            <a:pPr lvl="1"/>
            <a:r>
              <a:rPr lang="ko-KR" altLang="en-US" dirty="0"/>
              <a:t>휴대폰의 세부 정렬 기준만 표기</a:t>
            </a:r>
          </a:p>
        </p:txBody>
      </p:sp>
      <p:pic>
        <p:nvPicPr>
          <p:cNvPr id="6" name="그림 5" descr="스크린샷, 기계, 모니터, 측면이(가) 표시된 사진&#10;&#10;자동 생성된 설명">
            <a:extLst>
              <a:ext uri="{FF2B5EF4-FFF2-40B4-BE49-F238E27FC236}">
                <a16:creationId xmlns:a16="http://schemas.microsoft.com/office/drawing/2014/main" id="{C8804B32-B456-4AEF-AA91-16BFAA6A6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9" y="2468562"/>
            <a:ext cx="3848382" cy="278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2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요금제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화면 캡처</a:t>
            </a:r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C9E2DD5B-F2A7-47A7-A69C-9B6C7AAADB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16" y="2514731"/>
            <a:ext cx="3740260" cy="2696900"/>
          </a:xfr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381AD001-FFCE-4CD1-AB38-5C0A4BD57ECB}"/>
              </a:ext>
            </a:extLst>
          </p:cNvPr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기능 설명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통신사를 선택 </a:t>
            </a:r>
            <a:endParaRPr lang="en-US" altLang="ko-KR" dirty="0"/>
          </a:p>
          <a:p>
            <a:pPr lvl="1"/>
            <a:r>
              <a:rPr lang="ko-KR" altLang="en-US" dirty="0"/>
              <a:t>요금제 종류를 선택</a:t>
            </a:r>
            <a:endParaRPr lang="en-US" altLang="ko-KR" dirty="0"/>
          </a:p>
          <a:p>
            <a:pPr lvl="1"/>
            <a:r>
              <a:rPr lang="ko-KR" altLang="en-US" dirty="0"/>
              <a:t>요금제 이름을 선택</a:t>
            </a:r>
            <a:endParaRPr lang="en-US" altLang="ko-KR" dirty="0"/>
          </a:p>
          <a:p>
            <a:pPr lvl="1"/>
            <a:r>
              <a:rPr lang="ko-KR" altLang="en-US" dirty="0"/>
              <a:t>해당 요금제의 정보를 보여줌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96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계산기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화면 </a:t>
            </a:r>
            <a:r>
              <a:rPr lang="ko-KR" altLang="en-US" dirty="0" err="1"/>
              <a:t>캡처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기능 설명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요금제와 휴대폰 조회 가능 </a:t>
            </a:r>
            <a:endParaRPr lang="en-US" altLang="ko-KR" dirty="0"/>
          </a:p>
          <a:p>
            <a:pPr lvl="1"/>
            <a:r>
              <a:rPr lang="ko-KR" altLang="en-US" dirty="0"/>
              <a:t>할인방식을 공시지원금</a:t>
            </a:r>
            <a:r>
              <a:rPr lang="en-US" altLang="ko-KR" dirty="0"/>
              <a:t>, </a:t>
            </a:r>
            <a:r>
              <a:rPr lang="ko-KR" altLang="en-US" dirty="0"/>
              <a:t>선택약정할인 중 선택</a:t>
            </a:r>
            <a:endParaRPr lang="en-US" altLang="ko-KR" dirty="0"/>
          </a:p>
          <a:p>
            <a:pPr lvl="1"/>
            <a:r>
              <a:rPr lang="ko-KR" altLang="en-US" dirty="0"/>
              <a:t>공식에 따라 월 납부 금액을 알려줌</a:t>
            </a:r>
            <a:endParaRPr lang="en-US" altLang="ko-KR" dirty="0"/>
          </a:p>
        </p:txBody>
      </p:sp>
      <p:pic>
        <p:nvPicPr>
          <p:cNvPr id="6" name="그림 5" descr="스크린샷, 모니터이(가) 표시된 사진&#10;&#10;자동 생성된 설명">
            <a:extLst>
              <a:ext uri="{FF2B5EF4-FFF2-40B4-BE49-F238E27FC236}">
                <a16:creationId xmlns:a16="http://schemas.microsoft.com/office/drawing/2014/main" id="{9F21AD8C-E8B9-41D9-AC2A-C0D7F21B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0" y="2449360"/>
            <a:ext cx="3867679" cy="280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7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즐겨찾기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ko-KR" altLang="en-US" dirty="0"/>
              <a:t>화면 </a:t>
            </a:r>
            <a:r>
              <a:rPr lang="ko-KR" altLang="en-US" dirty="0" err="1"/>
              <a:t>캡처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ko-KR" altLang="en-US" dirty="0"/>
              <a:t>기능 설명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휴대폰 뷰에서 등록한 제품만 보여줌</a:t>
            </a:r>
            <a:endParaRPr lang="en-US" altLang="ko-KR" dirty="0"/>
          </a:p>
          <a:p>
            <a:pPr lvl="1"/>
            <a:r>
              <a:rPr lang="ko-KR" altLang="en-US" dirty="0"/>
              <a:t>공시지원금과 출고가의 변화를 표기</a:t>
            </a:r>
            <a:endParaRPr lang="en-US" altLang="ko-KR" dirty="0"/>
          </a:p>
          <a:p>
            <a:pPr lvl="1"/>
            <a:r>
              <a:rPr lang="ko-KR" altLang="en-US" dirty="0"/>
              <a:t>라디오버튼 체크 시 정렬 가능</a:t>
            </a:r>
            <a:endParaRPr lang="en-US" altLang="ko-KR" dirty="0"/>
          </a:p>
          <a:p>
            <a:pPr lvl="1"/>
            <a:r>
              <a:rPr lang="ko-KR" altLang="en-US" dirty="0"/>
              <a:t>그룹박스 </a:t>
            </a:r>
            <a:r>
              <a:rPr lang="ko-KR" altLang="en-US" dirty="0" err="1"/>
              <a:t>우클릭</a:t>
            </a:r>
            <a:r>
              <a:rPr lang="ko-KR" altLang="en-US" dirty="0"/>
              <a:t> 시 즐겨찾기 목록에서 제외</a:t>
            </a:r>
            <a:endParaRPr lang="en-US" altLang="ko-KR" dirty="0"/>
          </a:p>
          <a:p>
            <a:pPr lvl="1"/>
            <a:r>
              <a:rPr lang="ko-KR" altLang="en-US" dirty="0"/>
              <a:t>페이지 이동은 휴대폰 뷰와 동일 </a:t>
            </a:r>
          </a:p>
          <a:p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DDD5FBB-48DC-4E18-9C3B-7AAC7CE05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78" y="2484244"/>
            <a:ext cx="3796243" cy="275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2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270</Words>
  <Application>Microsoft Office PowerPoint</Application>
  <PresentationFormat>화면 슬라이드 쇼(4:3)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개별 기말고사 레포트 : c#실습 프로젝트 ( 주제: 스마트폰 구매 프로그램 ) </vt:lpstr>
      <vt:lpstr>1. 로그인</vt:lpstr>
      <vt:lpstr>2-1. 휴대폰 조회 (공통 사항)</vt:lpstr>
      <vt:lpstr>2-1. 휴대폰 조회 (공통 사항)</vt:lpstr>
      <vt:lpstr>2-1. 휴대폰 조회 (디테일 뷰)</vt:lpstr>
      <vt:lpstr>2-1. 휴대폰 조회 (심플 뷰)</vt:lpstr>
      <vt:lpstr>3. 요금제 조회</vt:lpstr>
      <vt:lpstr>4. 계산기</vt:lpstr>
      <vt:lpstr>5. 즐겨찾기</vt:lpstr>
      <vt:lpstr>6. 검색어최적화 뷰</vt:lpstr>
    </vt:vector>
  </TitlesOfParts>
  <Company>lab5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기말고사 : 홈페이지 만들기 ( 주제: 시 소개)</dc:title>
  <cp:lastModifiedBy>성연호</cp:lastModifiedBy>
  <cp:revision>22</cp:revision>
  <dcterms:created xsi:type="dcterms:W3CDTF">2010-12-06T04:47:07Z</dcterms:created>
  <dcterms:modified xsi:type="dcterms:W3CDTF">2022-11-22T20:03:44Z</dcterms:modified>
</cp:coreProperties>
</file>