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68" r:id="rId8"/>
    <p:sldId id="270" r:id="rId9"/>
    <p:sldId id="271" r:id="rId10"/>
    <p:sldId id="259" r:id="rId11"/>
    <p:sldId id="263" r:id="rId12"/>
    <p:sldId id="273" r:id="rId13"/>
    <p:sldId id="275" r:id="rId14"/>
    <p:sldId id="276" r:id="rId15"/>
    <p:sldId id="272" r:id="rId16"/>
    <p:sldId id="274" r:id="rId17"/>
    <p:sldId id="261" r:id="rId18"/>
    <p:sldId id="262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8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1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0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3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8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3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0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4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39FD-AC46-42C8-99A1-EE8049D3E7EB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87C0-0A35-4692-AE40-05A7DDFF66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1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5" Type="http://schemas.openxmlformats.org/officeDocument/2006/relationships/image" Target="../media/image29.png"/><Relationship Id="rId10" Type="http://schemas.openxmlformats.org/officeDocument/2006/relationships/image" Target="../media/image11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1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140.png"/><Relationship Id="rId5" Type="http://schemas.openxmlformats.org/officeDocument/2006/relationships/image" Target="../media/image170.png"/><Relationship Id="rId10" Type="http://schemas.openxmlformats.org/officeDocument/2006/relationships/image" Target="../media/image120.png"/><Relationship Id="rId4" Type="http://schemas.openxmlformats.org/officeDocument/2006/relationships/image" Target="../media/image160.png"/><Relationship Id="rId9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1288868" y="1658983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/>
          <p:cNvSpPr/>
          <p:nvPr/>
        </p:nvSpPr>
        <p:spPr>
          <a:xfrm>
            <a:off x="1214847" y="2081349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1232265" y="2503715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/>
          <p:cNvSpPr/>
          <p:nvPr/>
        </p:nvSpPr>
        <p:spPr>
          <a:xfrm>
            <a:off x="1214847" y="2926081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/>
        </p:nvSpPr>
        <p:spPr>
          <a:xfrm>
            <a:off x="5603967" y="1236617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/>
        </p:nvSpPr>
        <p:spPr>
          <a:xfrm>
            <a:off x="5603966" y="1658983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/>
        </p:nvSpPr>
        <p:spPr>
          <a:xfrm>
            <a:off x="5529945" y="2081349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5547363" y="2503715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/>
        </p:nvSpPr>
        <p:spPr>
          <a:xfrm>
            <a:off x="5529945" y="2926081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/>
          <p:cNvSpPr/>
          <p:nvPr/>
        </p:nvSpPr>
        <p:spPr>
          <a:xfrm>
            <a:off x="5529944" y="3348447"/>
            <a:ext cx="2464525" cy="339634"/>
          </a:xfrm>
          <a:prstGeom prst="parallelogram">
            <a:avLst>
              <a:gd name="adj" fmla="val 1696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r="-315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70845" y="757649"/>
                <a:ext cx="2330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45" y="757649"/>
                <a:ext cx="233076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83" t="-8197" r="-208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다리꼴 25"/>
          <p:cNvSpPr/>
          <p:nvPr/>
        </p:nvSpPr>
        <p:spPr>
          <a:xfrm rot="16200000">
            <a:off x="3396344" y="1737296"/>
            <a:ext cx="2451464" cy="1450106"/>
          </a:xfrm>
          <a:prstGeom prst="trapezoid">
            <a:avLst>
              <a:gd name="adj" fmla="val 286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37916" y="223631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Conv2d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6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73694" y="1522080"/>
                <a:ext cx="1147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694" y="1522080"/>
                <a:ext cx="114775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370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9400" y="1522798"/>
                <a:ext cx="1744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R"/>
                  <a:t>-th layer</a:t>
                </a:r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400" y="1522798"/>
                <a:ext cx="1744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49" t="-10000" r="-2448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757401" y="3484147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51939" y="2125155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2151938" y="2444798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151937" y="2744322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151937" y="3658131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151937" y="2444798"/>
            <a:ext cx="1417783" cy="236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151935" y="2751563"/>
            <a:ext cx="1417785" cy="266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151935" y="3034598"/>
            <a:ext cx="1417785" cy="280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173581" y="2676086"/>
            <a:ext cx="1396138" cy="82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151933" y="3022404"/>
            <a:ext cx="1417786" cy="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51933" y="3318154"/>
            <a:ext cx="1417786" cy="3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151931" y="2676086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51928" y="3011920"/>
            <a:ext cx="1417789" cy="35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51448" y="3317059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51448" y="2690095"/>
            <a:ext cx="1417786" cy="703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51448" y="3025682"/>
            <a:ext cx="1417786" cy="66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51202" y="2666891"/>
            <a:ext cx="1439673" cy="1060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151448" y="2676338"/>
            <a:ext cx="1417786" cy="2137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151448" y="3013963"/>
            <a:ext cx="1439427" cy="1814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53857" y="3317856"/>
            <a:ext cx="1415131" cy="150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141966" y="4207713"/>
            <a:ext cx="1439673" cy="61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2151205" y="3355035"/>
            <a:ext cx="1417783" cy="86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147198" y="3013963"/>
            <a:ext cx="1431029" cy="119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2141966" y="2732783"/>
            <a:ext cx="1427022" cy="1474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2145281" y="2447670"/>
            <a:ext cx="1423707" cy="1757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2150335" y="2125155"/>
            <a:ext cx="1398235" cy="206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2150962" y="2138912"/>
            <a:ext cx="1424120" cy="897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2157788" y="2129467"/>
            <a:ext cx="1389178" cy="1197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1835014" y="2569866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835014" y="2884781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1832312" y="3188656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1832312" y="4069672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642361" y="2023655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636177" y="2357207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632560" y="2649649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628018" y="2932647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627972" y="3255473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3636177" y="3562569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636177" y="4706232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553624" y="3996802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358617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24117" y="773143"/>
                <a:ext cx="1147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17" y="773143"/>
                <a:ext cx="114775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370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9823" y="773861"/>
                <a:ext cx="1744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R"/>
                  <a:t>-th layer</a:t>
                </a:r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23" y="773861"/>
                <a:ext cx="1744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45" t="-9836" r="-209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507824" y="2735210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902362" y="1376218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902356" y="2569217"/>
            <a:ext cx="1417786" cy="3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901871" y="1941158"/>
            <a:ext cx="1402176" cy="659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901871" y="1927401"/>
            <a:ext cx="1417786" cy="2137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904280" y="2568919"/>
            <a:ext cx="1415131" cy="150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3908211" y="1380530"/>
            <a:ext cx="1389178" cy="1197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585437" y="1820929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3585437" y="2135844"/>
            <a:ext cx="230514" cy="230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3582735" y="2439719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582735" y="3320735"/>
            <a:ext cx="230514" cy="230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5392784" y="1274718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5386600" y="1608270"/>
            <a:ext cx="230514" cy="230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382983" y="1900712"/>
            <a:ext cx="230514" cy="230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378441" y="2183710"/>
            <a:ext cx="230514" cy="230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378395" y="2506536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5386600" y="2813632"/>
            <a:ext cx="230514" cy="2305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386600" y="3957295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304047" y="3247865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89541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평행 사변형 5"/>
              <p:cNvSpPr/>
              <p:nvPr/>
            </p:nvSpPr>
            <p:spPr>
              <a:xfrm>
                <a:off x="3457316" y="2523744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평행 사변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6" y="25237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72849" y="1892530"/>
                <a:ext cx="1499245" cy="31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49" y="1892530"/>
                <a:ext cx="1499245" cy="319248"/>
              </a:xfrm>
              <a:prstGeom prst="rect">
                <a:avLst/>
              </a:prstGeom>
              <a:blipFill rotWithShape="0">
                <a:blip r:embed="rId3"/>
                <a:stretch>
                  <a:fillRect t="-9434" r="-19106" b="-43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평행 사변형 18"/>
              <p:cNvSpPr/>
              <p:nvPr/>
            </p:nvSpPr>
            <p:spPr>
              <a:xfrm>
                <a:off x="3457316" y="2785044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9" name="평행 사변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6" y="27850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평행 사변형 19"/>
              <p:cNvSpPr/>
              <p:nvPr/>
            </p:nvSpPr>
            <p:spPr>
              <a:xfrm>
                <a:off x="3457315" y="3046344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평행 사변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5" y="30463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평행 사변형 24"/>
              <p:cNvSpPr/>
              <p:nvPr/>
            </p:nvSpPr>
            <p:spPr>
              <a:xfrm>
                <a:off x="3457313" y="3828367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5" name="평행 사변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3" y="3828367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6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평행 사변형 27"/>
              <p:cNvSpPr/>
              <p:nvPr/>
            </p:nvSpPr>
            <p:spPr>
              <a:xfrm>
                <a:off x="7089401" y="1998976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8" name="평행 사변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1" y="19989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7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평행 사변형 28"/>
              <p:cNvSpPr/>
              <p:nvPr/>
            </p:nvSpPr>
            <p:spPr>
              <a:xfrm>
                <a:off x="7089400" y="2260276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9" name="평행 사변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22602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8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평행 사변형 29"/>
              <p:cNvSpPr/>
              <p:nvPr/>
            </p:nvSpPr>
            <p:spPr>
              <a:xfrm>
                <a:off x="7089400" y="2521576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0" name="평행 사변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25215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9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평행 사변형 40"/>
              <p:cNvSpPr/>
              <p:nvPr/>
            </p:nvSpPr>
            <p:spPr>
              <a:xfrm>
                <a:off x="7089397" y="435588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1" name="평행 사변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7" y="435588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0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89055" y="3725492"/>
            <a:ext cx="638496" cy="4317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2" name="TextBox 41"/>
          <p:cNvSpPr txBox="1"/>
          <p:nvPr/>
        </p:nvSpPr>
        <p:spPr>
          <a:xfrm>
            <a:off x="4336797" y="3334789"/>
            <a:ext cx="638496" cy="4317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평행 사변형 42"/>
              <p:cNvSpPr/>
              <p:nvPr/>
            </p:nvSpPr>
            <p:spPr>
              <a:xfrm>
                <a:off x="7089397" y="2777630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3" name="평행 사변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7" y="27776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1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평행 사변형 43"/>
              <p:cNvSpPr/>
              <p:nvPr/>
            </p:nvSpPr>
            <p:spPr>
              <a:xfrm>
                <a:off x="7089396" y="3038930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4" name="평행 사변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6" y="30389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평행 사변형 44"/>
              <p:cNvSpPr/>
              <p:nvPr/>
            </p:nvSpPr>
            <p:spPr>
              <a:xfrm>
                <a:off x="7089395" y="3300229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5" name="평행 사변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5" y="3300229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5716402" y="2119647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716401" y="2395944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716400" y="2654850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716400" y="3444740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716400" y="2395944"/>
            <a:ext cx="1225522" cy="20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716399" y="2661109"/>
            <a:ext cx="1225523" cy="230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716399" y="2905763"/>
            <a:ext cx="1225523" cy="24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5109" y="2595868"/>
            <a:ext cx="1206812" cy="7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716397" y="2895222"/>
            <a:ext cx="1225524" cy="8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16397" y="3150867"/>
            <a:ext cx="1225524" cy="26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716395" y="2595868"/>
            <a:ext cx="1225524" cy="31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716393" y="2886160"/>
            <a:ext cx="1225527" cy="310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15978" y="3149920"/>
            <a:ext cx="1225524" cy="31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715978" y="2607977"/>
            <a:ext cx="1225524" cy="60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715978" y="2898056"/>
            <a:ext cx="1225524" cy="57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15765" y="2587920"/>
            <a:ext cx="1244443" cy="91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715978" y="2596085"/>
            <a:ext cx="1225524" cy="184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715978" y="2887926"/>
            <a:ext cx="1244231" cy="1568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718060" y="3150609"/>
            <a:ext cx="1223229" cy="1299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07782" y="3919795"/>
            <a:ext cx="1244443" cy="53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715768" y="3182746"/>
            <a:ext cx="1225522" cy="744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5712304" y="2887926"/>
            <a:ext cx="1236971" cy="1034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5707782" y="2644876"/>
            <a:ext cx="1233508" cy="1274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710647" y="2398426"/>
            <a:ext cx="1230642" cy="151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16" y="2119647"/>
            <a:ext cx="1208624" cy="1787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715558" y="2131538"/>
            <a:ext cx="1230999" cy="77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5721458" y="2123374"/>
            <a:ext cx="1200796" cy="1035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평행 사변형 51"/>
              <p:cNvSpPr/>
              <p:nvPr/>
            </p:nvSpPr>
            <p:spPr>
              <a:xfrm>
                <a:off x="161107" y="30166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2" name="평행 사변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7" y="30166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평행 사변형 53"/>
              <p:cNvSpPr/>
              <p:nvPr/>
            </p:nvSpPr>
            <p:spPr>
              <a:xfrm>
                <a:off x="161107" y="32779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4" name="평행 사변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7" y="32779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평행 사변형 55"/>
              <p:cNvSpPr/>
              <p:nvPr/>
            </p:nvSpPr>
            <p:spPr>
              <a:xfrm>
                <a:off x="161106" y="35392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6" name="평행 사변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6" y="35392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6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60620" y="260495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 flipH="1">
            <a:off x="10743569" y="3265557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62" name="타원 61"/>
          <p:cNvSpPr/>
          <p:nvPr/>
        </p:nvSpPr>
        <p:spPr>
          <a:xfrm flipH="1">
            <a:off x="10812971" y="273967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flipH="1">
            <a:off x="10815659" y="304355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 flipH="1">
            <a:off x="10833719" y="376064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464220" y="217848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19034" y="2822909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70" name="TextBox 69"/>
          <p:cNvSpPr txBox="1"/>
          <p:nvPr/>
        </p:nvSpPr>
        <p:spPr>
          <a:xfrm>
            <a:off x="9680070" y="274895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402826" y="1346715"/>
                <a:ext cx="1666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/>
                  <a:t>-th</a:t>
                </a:r>
              </a:p>
              <a:p>
                <a:r>
                  <a:rPr lang="en-US" altLang="ko-KR"/>
                  <a:t>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6" y="1346715"/>
                <a:ext cx="1666738" cy="646331"/>
              </a:xfrm>
              <a:prstGeom prst="rect">
                <a:avLst/>
              </a:prstGeom>
              <a:blipFill rotWithShape="0">
                <a:blip r:embed="rId17"/>
                <a:stretch>
                  <a:fillRect t="-5660" r="-255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95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평행 사변형 5"/>
              <p:cNvSpPr/>
              <p:nvPr/>
            </p:nvSpPr>
            <p:spPr>
              <a:xfrm>
                <a:off x="3457316" y="2523744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평행 사변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6" y="25237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72849" y="1892530"/>
                <a:ext cx="1499245" cy="31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49" y="1892530"/>
                <a:ext cx="1499245" cy="319248"/>
              </a:xfrm>
              <a:prstGeom prst="rect">
                <a:avLst/>
              </a:prstGeom>
              <a:blipFill rotWithShape="0">
                <a:blip r:embed="rId3"/>
                <a:stretch>
                  <a:fillRect t="-9434" r="-19106" b="-43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평행 사변형 18"/>
              <p:cNvSpPr/>
              <p:nvPr/>
            </p:nvSpPr>
            <p:spPr>
              <a:xfrm>
                <a:off x="3457316" y="27850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9" name="평행 사변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6" y="27850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4"/>
                <a:stretch>
                  <a:fillRect b="-12821"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평행 사변형 19"/>
              <p:cNvSpPr/>
              <p:nvPr/>
            </p:nvSpPr>
            <p:spPr>
              <a:xfrm>
                <a:off x="3457315" y="30463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평행 사변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5" y="30463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5"/>
                <a:stretch>
                  <a:fillRect b="-12821"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평행 사변형 24"/>
              <p:cNvSpPr/>
              <p:nvPr/>
            </p:nvSpPr>
            <p:spPr>
              <a:xfrm>
                <a:off x="3457313" y="3828367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5" name="평행 사변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3" y="3828367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6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평행 사변형 27"/>
              <p:cNvSpPr/>
              <p:nvPr/>
            </p:nvSpPr>
            <p:spPr>
              <a:xfrm>
                <a:off x="7089401" y="1998976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8" name="평행 사변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1" y="19989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7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평행 사변형 28"/>
              <p:cNvSpPr/>
              <p:nvPr/>
            </p:nvSpPr>
            <p:spPr>
              <a:xfrm>
                <a:off x="7089400" y="22602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9" name="평행 사변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22602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8"/>
                <a:stretch>
                  <a:fillRect b="-12821"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평행 사변형 29"/>
              <p:cNvSpPr/>
              <p:nvPr/>
            </p:nvSpPr>
            <p:spPr>
              <a:xfrm>
                <a:off x="7089400" y="25215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0" name="평행 사변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25215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9"/>
                <a:stretch>
                  <a:fillRect b="-12821"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평행 사변형 40"/>
              <p:cNvSpPr/>
              <p:nvPr/>
            </p:nvSpPr>
            <p:spPr>
              <a:xfrm>
                <a:off x="7089397" y="435588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1" name="평행 사변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7" y="435588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0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89055" y="3725492"/>
            <a:ext cx="638496" cy="4317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2" name="TextBox 41"/>
          <p:cNvSpPr txBox="1"/>
          <p:nvPr/>
        </p:nvSpPr>
        <p:spPr>
          <a:xfrm>
            <a:off x="4336797" y="3334789"/>
            <a:ext cx="638496" cy="4317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평행 사변형 42"/>
              <p:cNvSpPr/>
              <p:nvPr/>
            </p:nvSpPr>
            <p:spPr>
              <a:xfrm>
                <a:off x="7089397" y="27776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3" name="평행 사변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7" y="27776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1"/>
                <a:stretch>
                  <a:fillRect b="-12821"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평행 사변형 43"/>
              <p:cNvSpPr/>
              <p:nvPr/>
            </p:nvSpPr>
            <p:spPr>
              <a:xfrm>
                <a:off x="7089396" y="3038930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4" name="평행 사변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6" y="30389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평행 사변형 44"/>
              <p:cNvSpPr/>
              <p:nvPr/>
            </p:nvSpPr>
            <p:spPr>
              <a:xfrm>
                <a:off x="7089395" y="3300229"/>
                <a:ext cx="2130318" cy="226627"/>
              </a:xfrm>
              <a:prstGeom prst="parallelogram">
                <a:avLst>
                  <a:gd name="adj" fmla="val 285944"/>
                </a:avLst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5" name="평행 사변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5" y="3300229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3"/>
                <a:stretch>
                  <a:fillRect b="-10000"/>
                </a:stretch>
              </a:blipFill>
              <a:ln>
                <a:prstDash val="sys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5716402" y="2119647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715978" y="2607977"/>
            <a:ext cx="1225524" cy="60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715978" y="2596085"/>
            <a:ext cx="1225524" cy="184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07782" y="3919795"/>
            <a:ext cx="1244443" cy="53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715768" y="3182746"/>
            <a:ext cx="1225522" cy="744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16" y="2119647"/>
            <a:ext cx="1208624" cy="1787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평행 사변형 51"/>
              <p:cNvSpPr/>
              <p:nvPr/>
            </p:nvSpPr>
            <p:spPr>
              <a:xfrm>
                <a:off x="161107" y="30166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2" name="평행 사변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7" y="30166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평행 사변형 53"/>
              <p:cNvSpPr/>
              <p:nvPr/>
            </p:nvSpPr>
            <p:spPr>
              <a:xfrm>
                <a:off x="161107" y="32779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4" name="평행 사변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7" y="32779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평행 사변형 55"/>
              <p:cNvSpPr/>
              <p:nvPr/>
            </p:nvSpPr>
            <p:spPr>
              <a:xfrm>
                <a:off x="161106" y="35392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6" name="평행 사변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6" y="35392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6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60620" y="260495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 flipH="1">
            <a:off x="10743569" y="3265557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62" name="타원 61"/>
          <p:cNvSpPr/>
          <p:nvPr/>
        </p:nvSpPr>
        <p:spPr>
          <a:xfrm flipH="1">
            <a:off x="10812971" y="273967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flipH="1">
            <a:off x="10815659" y="304355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 flipH="1">
            <a:off x="10833719" y="376064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464220" y="217848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19034" y="2822909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70" name="TextBox 69"/>
          <p:cNvSpPr txBox="1"/>
          <p:nvPr/>
        </p:nvSpPr>
        <p:spPr>
          <a:xfrm>
            <a:off x="9680070" y="274895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402826" y="1346715"/>
                <a:ext cx="1666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/>
                  <a:t>-th</a:t>
                </a:r>
              </a:p>
              <a:p>
                <a:r>
                  <a:rPr lang="en-US" altLang="ko-KR"/>
                  <a:t>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6" y="1346715"/>
                <a:ext cx="1666738" cy="646331"/>
              </a:xfrm>
              <a:prstGeom prst="rect">
                <a:avLst/>
              </a:prstGeom>
              <a:blipFill rotWithShape="0">
                <a:blip r:embed="rId17"/>
                <a:stretch>
                  <a:fillRect t="-5660" r="-255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15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평행 사변형 5"/>
              <p:cNvSpPr/>
              <p:nvPr/>
            </p:nvSpPr>
            <p:spPr>
              <a:xfrm>
                <a:off x="3457316" y="2523744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평행 사변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6" y="25237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72849" y="1892530"/>
                <a:ext cx="1499245" cy="31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49" y="1892530"/>
                <a:ext cx="1499245" cy="319248"/>
              </a:xfrm>
              <a:prstGeom prst="rect">
                <a:avLst/>
              </a:prstGeom>
              <a:blipFill rotWithShape="0">
                <a:blip r:embed="rId3"/>
                <a:stretch>
                  <a:fillRect t="-9434" r="-19106" b="-43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평행 사변형 18"/>
          <p:cNvSpPr/>
          <p:nvPr/>
        </p:nvSpPr>
        <p:spPr>
          <a:xfrm>
            <a:off x="3457316" y="2785044"/>
            <a:ext cx="2130318" cy="226627"/>
          </a:xfrm>
          <a:prstGeom prst="parallelogram">
            <a:avLst>
              <a:gd name="adj" fmla="val 28594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평행 사변형 19"/>
          <p:cNvSpPr/>
          <p:nvPr/>
        </p:nvSpPr>
        <p:spPr>
          <a:xfrm>
            <a:off x="3457315" y="3046344"/>
            <a:ext cx="2130318" cy="226627"/>
          </a:xfrm>
          <a:prstGeom prst="parallelogram">
            <a:avLst>
              <a:gd name="adj" fmla="val 28594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평행 사변형 24"/>
              <p:cNvSpPr/>
              <p:nvPr/>
            </p:nvSpPr>
            <p:spPr>
              <a:xfrm>
                <a:off x="3457313" y="3828367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5" name="평행 사변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3" y="3828367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평행 사변형 27"/>
              <p:cNvSpPr/>
              <p:nvPr/>
            </p:nvSpPr>
            <p:spPr>
              <a:xfrm>
                <a:off x="7089401" y="1998976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8" name="평행 사변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1" y="19989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평행 사변형 28"/>
              <p:cNvSpPr/>
              <p:nvPr/>
            </p:nvSpPr>
            <p:spPr>
              <a:xfrm>
                <a:off x="7089400" y="22602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solidFill>
                <a:schemeClr val="tx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평행 사변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22602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6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평행 사변형 29"/>
              <p:cNvSpPr/>
              <p:nvPr/>
            </p:nvSpPr>
            <p:spPr>
              <a:xfrm>
                <a:off x="7089400" y="25215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solidFill>
                <a:schemeClr val="tx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평행 사변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25215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6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평행 사변형 40"/>
              <p:cNvSpPr/>
              <p:nvPr/>
            </p:nvSpPr>
            <p:spPr>
              <a:xfrm>
                <a:off x="7089397" y="435588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1" name="평행 사변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7" y="435588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7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89055" y="3725492"/>
            <a:ext cx="638496" cy="4317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2" name="TextBox 41"/>
          <p:cNvSpPr txBox="1"/>
          <p:nvPr/>
        </p:nvSpPr>
        <p:spPr>
          <a:xfrm>
            <a:off x="4336797" y="3334789"/>
            <a:ext cx="638496" cy="4317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평행 사변형 42"/>
              <p:cNvSpPr/>
              <p:nvPr/>
            </p:nvSpPr>
            <p:spPr>
              <a:xfrm>
                <a:off x="7089397" y="27776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solidFill>
                <a:schemeClr val="tx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평행 사변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7" y="27776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6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평행 사변형 43"/>
              <p:cNvSpPr/>
              <p:nvPr/>
            </p:nvSpPr>
            <p:spPr>
              <a:xfrm>
                <a:off x="7089396" y="3038930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4" name="평행 사변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6" y="30389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8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평행 사변형 44"/>
              <p:cNvSpPr/>
              <p:nvPr/>
            </p:nvSpPr>
            <p:spPr>
              <a:xfrm>
                <a:off x="7089395" y="3300229"/>
                <a:ext cx="2130318" cy="226627"/>
              </a:xfrm>
              <a:prstGeom prst="parallelogram">
                <a:avLst>
                  <a:gd name="adj" fmla="val 285944"/>
                </a:avLst>
              </a:prstGeom>
              <a:solidFill>
                <a:schemeClr val="tx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평행 사변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5" y="3300229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5716402" y="2119647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716401" y="2395944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716400" y="2654850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716400" y="3444740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716400" y="2395944"/>
            <a:ext cx="1225522" cy="20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716399" y="2661109"/>
            <a:ext cx="1225523" cy="230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716399" y="2905763"/>
            <a:ext cx="1225523" cy="24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5109" y="2595868"/>
            <a:ext cx="1206812" cy="7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716397" y="2895222"/>
            <a:ext cx="1225524" cy="8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16397" y="3150867"/>
            <a:ext cx="1225524" cy="26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716395" y="2595868"/>
            <a:ext cx="1225524" cy="31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716393" y="2886160"/>
            <a:ext cx="1225527" cy="310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15978" y="3149920"/>
            <a:ext cx="1225524" cy="31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715978" y="2607977"/>
            <a:ext cx="1225524" cy="60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715978" y="2898056"/>
            <a:ext cx="1225524" cy="57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15765" y="2587920"/>
            <a:ext cx="1244443" cy="91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715978" y="2596085"/>
            <a:ext cx="1225524" cy="184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715978" y="2887926"/>
            <a:ext cx="1244231" cy="1568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718060" y="3150609"/>
            <a:ext cx="1223229" cy="1299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07782" y="3919795"/>
            <a:ext cx="1244443" cy="53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715768" y="3182746"/>
            <a:ext cx="1225522" cy="744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5712304" y="2887926"/>
            <a:ext cx="1236971" cy="1034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5707782" y="2644876"/>
            <a:ext cx="1233508" cy="1274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710647" y="2398426"/>
            <a:ext cx="1230642" cy="151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16" y="2119647"/>
            <a:ext cx="1208624" cy="1787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715558" y="2131538"/>
            <a:ext cx="1230999" cy="77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5721458" y="2123374"/>
            <a:ext cx="1200796" cy="1035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평행 사변형 51"/>
              <p:cNvSpPr/>
              <p:nvPr/>
            </p:nvSpPr>
            <p:spPr>
              <a:xfrm>
                <a:off x="161107" y="30166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2" name="평행 사변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7" y="30166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0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평행 사변형 53"/>
              <p:cNvSpPr/>
              <p:nvPr/>
            </p:nvSpPr>
            <p:spPr>
              <a:xfrm>
                <a:off x="161107" y="32779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4" name="평행 사변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7" y="32779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1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평행 사변형 55"/>
              <p:cNvSpPr/>
              <p:nvPr/>
            </p:nvSpPr>
            <p:spPr>
              <a:xfrm>
                <a:off x="161106" y="35392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6" name="평행 사변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6" y="35392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60620" y="260495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 flipH="1">
            <a:off x="10743569" y="3265557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62" name="타원 61"/>
          <p:cNvSpPr/>
          <p:nvPr/>
        </p:nvSpPr>
        <p:spPr>
          <a:xfrm flipH="1">
            <a:off x="10812971" y="273967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flipH="1">
            <a:off x="10815659" y="304355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 flipH="1">
            <a:off x="10833719" y="376064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464220" y="217848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19034" y="2822909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70" name="TextBox 69"/>
          <p:cNvSpPr txBox="1"/>
          <p:nvPr/>
        </p:nvSpPr>
        <p:spPr>
          <a:xfrm>
            <a:off x="9680070" y="274895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402826" y="1346715"/>
                <a:ext cx="1666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/>
                  <a:t>-th</a:t>
                </a:r>
              </a:p>
              <a:p>
                <a:r>
                  <a:rPr lang="en-US" altLang="ko-KR"/>
                  <a:t>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6" y="1346715"/>
                <a:ext cx="1666738" cy="646331"/>
              </a:xfrm>
              <a:prstGeom prst="rect">
                <a:avLst/>
              </a:prstGeom>
              <a:blipFill rotWithShape="0">
                <a:blip r:embed="rId13"/>
                <a:stretch>
                  <a:fillRect t="-5660" r="-255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99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평행 사변형 5"/>
              <p:cNvSpPr/>
              <p:nvPr/>
            </p:nvSpPr>
            <p:spPr>
              <a:xfrm>
                <a:off x="3457316" y="2523744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평행 사변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6" y="25237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72849" y="1892530"/>
                <a:ext cx="1499245" cy="31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49" y="1892530"/>
                <a:ext cx="1499245" cy="319248"/>
              </a:xfrm>
              <a:prstGeom prst="rect">
                <a:avLst/>
              </a:prstGeom>
              <a:blipFill rotWithShape="0">
                <a:blip r:embed="rId3"/>
                <a:stretch>
                  <a:fillRect t="-9434" r="-19106" b="-43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평행 사변형 18"/>
              <p:cNvSpPr/>
              <p:nvPr/>
            </p:nvSpPr>
            <p:spPr>
              <a:xfrm>
                <a:off x="3457316" y="2785044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9" name="평행 사변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6" y="27850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평행 사변형 19"/>
              <p:cNvSpPr/>
              <p:nvPr/>
            </p:nvSpPr>
            <p:spPr>
              <a:xfrm>
                <a:off x="3457315" y="3046344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평행 사변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5" y="3046344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평행 사변형 24"/>
              <p:cNvSpPr/>
              <p:nvPr/>
            </p:nvSpPr>
            <p:spPr>
              <a:xfrm>
                <a:off x="3457313" y="3828367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5" name="평행 사변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13" y="3828367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6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평행 사변형 27"/>
              <p:cNvSpPr/>
              <p:nvPr/>
            </p:nvSpPr>
            <p:spPr>
              <a:xfrm>
                <a:off x="7089401" y="1998976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8" name="평행 사변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1" y="19989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7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평행 사변형 28"/>
              <p:cNvSpPr/>
              <p:nvPr/>
            </p:nvSpPr>
            <p:spPr>
              <a:xfrm>
                <a:off x="7089400" y="2260276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9" name="평행 사변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22602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8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평행 사변형 29"/>
              <p:cNvSpPr/>
              <p:nvPr/>
            </p:nvSpPr>
            <p:spPr>
              <a:xfrm>
                <a:off x="7089400" y="2521576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0" name="평행 사변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00" y="2521576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9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평행 사변형 40"/>
              <p:cNvSpPr/>
              <p:nvPr/>
            </p:nvSpPr>
            <p:spPr>
              <a:xfrm>
                <a:off x="7089397" y="435588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1" name="평행 사변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7" y="435588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0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89055" y="3725492"/>
            <a:ext cx="638496" cy="4317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2" name="TextBox 41"/>
          <p:cNvSpPr txBox="1"/>
          <p:nvPr/>
        </p:nvSpPr>
        <p:spPr>
          <a:xfrm>
            <a:off x="4336797" y="3334789"/>
            <a:ext cx="638496" cy="4317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평행 사변형 42"/>
              <p:cNvSpPr/>
              <p:nvPr/>
            </p:nvSpPr>
            <p:spPr>
              <a:xfrm>
                <a:off x="7089397" y="2777630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3" name="평행 사변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7" y="27776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1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평행 사변형 43"/>
              <p:cNvSpPr/>
              <p:nvPr/>
            </p:nvSpPr>
            <p:spPr>
              <a:xfrm>
                <a:off x="7089396" y="3038930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4" name="평행 사변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6" y="3038930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평행 사변형 44"/>
              <p:cNvSpPr/>
              <p:nvPr/>
            </p:nvSpPr>
            <p:spPr>
              <a:xfrm>
                <a:off x="7089395" y="3300229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5" name="평행 사변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95" y="3300229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5716402" y="2119647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716401" y="2395944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5716400" y="2654850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716400" y="3444740"/>
            <a:ext cx="1225522" cy="487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5716400" y="2395944"/>
            <a:ext cx="1225522" cy="20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716399" y="2661109"/>
            <a:ext cx="1225523" cy="230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716399" y="2905763"/>
            <a:ext cx="1225523" cy="24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5109" y="2595868"/>
            <a:ext cx="1206812" cy="7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716397" y="2895222"/>
            <a:ext cx="1225524" cy="8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716397" y="3150867"/>
            <a:ext cx="1225524" cy="26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716395" y="2595868"/>
            <a:ext cx="1225524" cy="31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716393" y="2886160"/>
            <a:ext cx="1225527" cy="310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15978" y="3149920"/>
            <a:ext cx="1225524" cy="31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715978" y="2607977"/>
            <a:ext cx="1225524" cy="60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715978" y="2898056"/>
            <a:ext cx="1225524" cy="57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15765" y="2587920"/>
            <a:ext cx="1244443" cy="91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715978" y="2596085"/>
            <a:ext cx="1225524" cy="184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715978" y="2887926"/>
            <a:ext cx="1244231" cy="1568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718060" y="3150609"/>
            <a:ext cx="1223229" cy="1299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07782" y="3919795"/>
            <a:ext cx="1244443" cy="53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715768" y="3182746"/>
            <a:ext cx="1225522" cy="744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5712304" y="2887926"/>
            <a:ext cx="1236971" cy="1034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5707782" y="2644876"/>
            <a:ext cx="1233508" cy="1274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710647" y="2398426"/>
            <a:ext cx="1230642" cy="1518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16" y="2119647"/>
            <a:ext cx="1208624" cy="1787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715558" y="2131538"/>
            <a:ext cx="1230999" cy="77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5721458" y="2123374"/>
            <a:ext cx="1200796" cy="1035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평행 사변형 51"/>
              <p:cNvSpPr/>
              <p:nvPr/>
            </p:nvSpPr>
            <p:spPr>
              <a:xfrm>
                <a:off x="161107" y="30166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2" name="평행 사변형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7" y="30166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평행 사변형 53"/>
              <p:cNvSpPr/>
              <p:nvPr/>
            </p:nvSpPr>
            <p:spPr>
              <a:xfrm>
                <a:off x="161107" y="32779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4" name="평행 사변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7" y="32779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평행 사변형 55"/>
              <p:cNvSpPr/>
              <p:nvPr/>
            </p:nvSpPr>
            <p:spPr>
              <a:xfrm>
                <a:off x="161106" y="3539218"/>
                <a:ext cx="2130318" cy="226627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6" name="평행 사변형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6" y="3539218"/>
                <a:ext cx="2130318" cy="226627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6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60620" y="260495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 flipH="1">
            <a:off x="10743569" y="3265557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62" name="타원 61"/>
          <p:cNvSpPr/>
          <p:nvPr/>
        </p:nvSpPr>
        <p:spPr>
          <a:xfrm flipH="1">
            <a:off x="10812971" y="273967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 flipH="1">
            <a:off x="10815659" y="304355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 flipH="1">
            <a:off x="10833719" y="376064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464220" y="217848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19034" y="2822909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70" name="TextBox 69"/>
          <p:cNvSpPr txBox="1"/>
          <p:nvPr/>
        </p:nvSpPr>
        <p:spPr>
          <a:xfrm>
            <a:off x="9680070" y="2748956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402826" y="1346715"/>
                <a:ext cx="1666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/>
                  <a:t>-th</a:t>
                </a:r>
              </a:p>
              <a:p>
                <a:r>
                  <a:rPr lang="en-US" altLang="ko-KR"/>
                  <a:t>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26" y="1346715"/>
                <a:ext cx="1666738" cy="646331"/>
              </a:xfrm>
              <a:prstGeom prst="rect">
                <a:avLst/>
              </a:prstGeom>
              <a:blipFill rotWithShape="0">
                <a:blip r:embed="rId17"/>
                <a:stretch>
                  <a:fillRect t="-5660" r="-255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그림 7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07" y="2780456"/>
            <a:ext cx="828710" cy="41646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28" y="2260276"/>
            <a:ext cx="391669" cy="43158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42" y="3315299"/>
            <a:ext cx="758381" cy="401521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10" y="3832362"/>
            <a:ext cx="781715" cy="6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00339"/>
              </p:ext>
            </p:extLst>
          </p:nvPr>
        </p:nvGraphicFramePr>
        <p:xfrm>
          <a:off x="2032000" y="719649"/>
          <a:ext cx="2004291" cy="1570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1.2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0.1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-0.5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3.6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-2.1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-0.2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0.3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0.8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-1.6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85605"/>
              </p:ext>
            </p:extLst>
          </p:nvPr>
        </p:nvGraphicFramePr>
        <p:xfrm>
          <a:off x="5343236" y="719648"/>
          <a:ext cx="2004291" cy="1570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1.2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marL="129098" marR="129098" marT="64549" marB="64549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-0.5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3.6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-2.1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marL="129098" marR="129098" marT="64549" marB="64549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marL="129098" marR="129098" marT="64549" marB="64549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0.8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-1.6</a:t>
                      </a:r>
                      <a:endParaRPr lang="ko-KR" altLang="en-US" sz="1800"/>
                    </a:p>
                  </a:txBody>
                  <a:tcPr marL="129098" marR="129098" marT="64549" marB="645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389581" y="1338737"/>
            <a:ext cx="600364" cy="3325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4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평행 사변형 5"/>
              <p:cNvSpPr/>
              <p:nvPr/>
            </p:nvSpPr>
            <p:spPr>
              <a:xfrm>
                <a:off x="1288868" y="1843711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평행 사변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8" y="1843711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315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평행 사변형 18"/>
              <p:cNvSpPr/>
              <p:nvPr/>
            </p:nvSpPr>
            <p:spPr>
              <a:xfrm>
                <a:off x="1288867" y="2146004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9" name="평행 사변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7" y="2146004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평행 사변형 19"/>
              <p:cNvSpPr/>
              <p:nvPr/>
            </p:nvSpPr>
            <p:spPr>
              <a:xfrm>
                <a:off x="1288866" y="2448297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평행 사변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6" y="2448297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평행 사변형 24"/>
              <p:cNvSpPr/>
              <p:nvPr/>
            </p:nvSpPr>
            <p:spPr>
              <a:xfrm>
                <a:off x="1288864" y="3353004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5" name="평행 사변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4" y="3353004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평행 사변형 27"/>
              <p:cNvSpPr/>
              <p:nvPr/>
            </p:nvSpPr>
            <p:spPr>
              <a:xfrm>
                <a:off x="5490759" y="1236616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8" name="평행 사변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9" y="1236616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평행 사변형 28"/>
              <p:cNvSpPr/>
              <p:nvPr/>
            </p:nvSpPr>
            <p:spPr>
              <a:xfrm>
                <a:off x="5490758" y="1538909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9" name="평행 사변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8" y="1538909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평행 사변형 29"/>
              <p:cNvSpPr/>
              <p:nvPr/>
            </p:nvSpPr>
            <p:spPr>
              <a:xfrm>
                <a:off x="5490757" y="1841202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0" name="평행 사변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7" y="1841202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평행 사변형 40"/>
              <p:cNvSpPr/>
              <p:nvPr/>
            </p:nvSpPr>
            <p:spPr>
              <a:xfrm>
                <a:off x="5490754" y="3963283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1" name="평행 사변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4" y="3963283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31551" y="3233990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2" name="TextBox 41"/>
          <p:cNvSpPr txBox="1"/>
          <p:nvPr/>
        </p:nvSpPr>
        <p:spPr>
          <a:xfrm>
            <a:off x="2306323" y="2781993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평행 사변형 42"/>
              <p:cNvSpPr/>
              <p:nvPr/>
            </p:nvSpPr>
            <p:spPr>
              <a:xfrm>
                <a:off x="5490754" y="2137426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3" name="평행 사변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4" y="2137426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평행 사변형 43"/>
              <p:cNvSpPr/>
              <p:nvPr/>
            </p:nvSpPr>
            <p:spPr>
              <a:xfrm>
                <a:off x="5490753" y="2439719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4" name="평행 사변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3" y="2439719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평행 사변형 44"/>
              <p:cNvSpPr/>
              <p:nvPr/>
            </p:nvSpPr>
            <p:spPr>
              <a:xfrm>
                <a:off x="5490752" y="2742012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5" name="평행 사변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2" y="2742012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3902362" y="1376218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902361" y="1695861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902360" y="1995385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902360" y="2909194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3902360" y="1695861"/>
            <a:ext cx="1417783" cy="236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902358" y="2002626"/>
            <a:ext cx="1417785" cy="266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902358" y="2285661"/>
            <a:ext cx="1417785" cy="280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24004" y="1927149"/>
            <a:ext cx="1396138" cy="82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902356" y="2273467"/>
            <a:ext cx="1417786" cy="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902356" y="2569217"/>
            <a:ext cx="1417786" cy="3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902354" y="1927149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902351" y="2262983"/>
            <a:ext cx="1417789" cy="35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901871" y="2568122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901871" y="1941158"/>
            <a:ext cx="1417786" cy="703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901871" y="2276745"/>
            <a:ext cx="1417786" cy="66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901625" y="1917954"/>
            <a:ext cx="1439673" cy="1060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901871" y="1927401"/>
            <a:ext cx="1417786" cy="2137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901871" y="2265026"/>
            <a:ext cx="1439427" cy="1814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904280" y="2568919"/>
            <a:ext cx="1415131" cy="150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892389" y="3458776"/>
            <a:ext cx="1439673" cy="61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3901628" y="2606098"/>
            <a:ext cx="1417783" cy="86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3897621" y="2265026"/>
            <a:ext cx="1431029" cy="119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892389" y="1983846"/>
            <a:ext cx="1427022" cy="1474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3895704" y="1698733"/>
            <a:ext cx="1423707" cy="1757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900758" y="1376218"/>
            <a:ext cx="1398235" cy="206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901385" y="1389975"/>
            <a:ext cx="1424120" cy="897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3908211" y="1380530"/>
            <a:ext cx="1389178" cy="1197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67514" y="508626"/>
                <a:ext cx="1666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/>
                  <a:t>-th</a:t>
                </a:r>
              </a:p>
              <a:p>
                <a:r>
                  <a:rPr lang="en-US" altLang="ko-KR"/>
                  <a:t>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14" y="508626"/>
                <a:ext cx="1666738" cy="646331"/>
              </a:xfrm>
              <a:prstGeom prst="rect">
                <a:avLst/>
              </a:prstGeom>
              <a:blipFill rotWithShape="0">
                <a:blip r:embed="rId15"/>
                <a:stretch>
                  <a:fillRect t="-4717" r="-255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25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평행 사변형 5"/>
              <p:cNvSpPr/>
              <p:nvPr/>
            </p:nvSpPr>
            <p:spPr>
              <a:xfrm>
                <a:off x="1288868" y="1843711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평행 사변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8" y="1843711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315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67514" y="508626"/>
                <a:ext cx="16667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/>
                  <a:t>-th</a:t>
                </a:r>
              </a:p>
              <a:p>
                <a:r>
                  <a:rPr lang="en-US" altLang="ko-KR"/>
                  <a:t>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14" y="508626"/>
                <a:ext cx="1666738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 r="-2555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평행 사변형 18"/>
              <p:cNvSpPr/>
              <p:nvPr/>
            </p:nvSpPr>
            <p:spPr>
              <a:xfrm>
                <a:off x="1288867" y="2146004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평행 사변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7" y="2146004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평행 사변형 19"/>
              <p:cNvSpPr/>
              <p:nvPr/>
            </p:nvSpPr>
            <p:spPr>
              <a:xfrm>
                <a:off x="1288866" y="2448297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평행 사변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6" y="2448297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평행 사변형 24"/>
              <p:cNvSpPr/>
              <p:nvPr/>
            </p:nvSpPr>
            <p:spPr>
              <a:xfrm>
                <a:off x="1288864" y="3353004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평행 사변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4" y="3353004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평행 사변형 27"/>
              <p:cNvSpPr/>
              <p:nvPr/>
            </p:nvSpPr>
            <p:spPr>
              <a:xfrm>
                <a:off x="5490759" y="1236616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8" name="평행 사변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9" y="1236616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평행 사변형 28"/>
              <p:cNvSpPr/>
              <p:nvPr/>
            </p:nvSpPr>
            <p:spPr>
              <a:xfrm>
                <a:off x="5490758" y="1538909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평행 사변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8" y="1538909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평행 사변형 29"/>
              <p:cNvSpPr/>
              <p:nvPr/>
            </p:nvSpPr>
            <p:spPr>
              <a:xfrm>
                <a:off x="5490757" y="1841202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평행 사변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7" y="1841202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평행 사변형 40"/>
              <p:cNvSpPr/>
              <p:nvPr/>
            </p:nvSpPr>
            <p:spPr>
              <a:xfrm>
                <a:off x="5490754" y="3963283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1" name="평행 사변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4" y="3963283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31551" y="3233990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2" name="TextBox 41"/>
          <p:cNvSpPr txBox="1"/>
          <p:nvPr/>
        </p:nvSpPr>
        <p:spPr>
          <a:xfrm>
            <a:off x="2306323" y="2781993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평행 사변형 42"/>
              <p:cNvSpPr/>
              <p:nvPr/>
            </p:nvSpPr>
            <p:spPr>
              <a:xfrm>
                <a:off x="5490754" y="2137426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평행 사변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4" y="2137426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평행 사변형 43"/>
              <p:cNvSpPr/>
              <p:nvPr/>
            </p:nvSpPr>
            <p:spPr>
              <a:xfrm>
                <a:off x="5490753" y="2439719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평행 사변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3" y="2439719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평행 사변형 44"/>
              <p:cNvSpPr/>
              <p:nvPr/>
            </p:nvSpPr>
            <p:spPr>
              <a:xfrm>
                <a:off x="5490752" y="2742012"/>
                <a:ext cx="2464525" cy="262181"/>
              </a:xfrm>
              <a:prstGeom prst="parallelogram">
                <a:avLst>
                  <a:gd name="adj" fmla="val 285944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평행 사변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2" y="2742012"/>
                <a:ext cx="2464525" cy="262181"/>
              </a:xfrm>
              <a:prstGeom prst="parallelogram">
                <a:avLst>
                  <a:gd name="adj" fmla="val 285944"/>
                </a:avLst>
              </a:prstGeom>
              <a:blipFill rotWithShape="0"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 flipV="1">
            <a:off x="3902362" y="1376218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902356" y="2569217"/>
            <a:ext cx="1417786" cy="3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3901871" y="1941158"/>
            <a:ext cx="1417540" cy="659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901871" y="1927401"/>
            <a:ext cx="1417786" cy="2137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904280" y="2568919"/>
            <a:ext cx="1415131" cy="150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901382" y="1374696"/>
            <a:ext cx="1418029" cy="119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4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773555" y="4618685"/>
            <a:ext cx="4390629" cy="1092018"/>
            <a:chOff x="6691973" y="4449121"/>
            <a:chExt cx="4953558" cy="1092018"/>
          </a:xfrm>
        </p:grpSpPr>
        <p:cxnSp>
          <p:nvCxnSpPr>
            <p:cNvPr id="266" name="직선 화살표 연결선 265"/>
            <p:cNvCxnSpPr/>
            <p:nvPr/>
          </p:nvCxnSpPr>
          <p:spPr>
            <a:xfrm flipV="1">
              <a:off x="6928578" y="4543061"/>
              <a:ext cx="1049524" cy="417074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/>
            <p:cNvCxnSpPr/>
            <p:nvPr/>
          </p:nvCxnSpPr>
          <p:spPr>
            <a:xfrm flipV="1">
              <a:off x="6928578" y="4764786"/>
              <a:ext cx="1049524" cy="417074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/>
            <p:cNvCxnSpPr/>
            <p:nvPr/>
          </p:nvCxnSpPr>
          <p:spPr>
            <a:xfrm flipV="1">
              <a:off x="6928578" y="4543061"/>
              <a:ext cx="1049524" cy="175096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/>
            <p:cNvCxnSpPr/>
            <p:nvPr/>
          </p:nvCxnSpPr>
          <p:spPr>
            <a:xfrm flipV="1">
              <a:off x="6928576" y="4770146"/>
              <a:ext cx="1049525" cy="19755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1" name="직선 화살표 연결선 270"/>
            <p:cNvCxnSpPr/>
            <p:nvPr/>
          </p:nvCxnSpPr>
          <p:spPr>
            <a:xfrm flipV="1">
              <a:off x="6928576" y="4979665"/>
              <a:ext cx="1049525" cy="207555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/>
            <p:cNvCxnSpPr/>
            <p:nvPr/>
          </p:nvCxnSpPr>
          <p:spPr>
            <a:xfrm>
              <a:off x="6944600" y="4714274"/>
              <a:ext cx="1033501" cy="6123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/>
            <p:cNvCxnSpPr/>
            <p:nvPr/>
          </p:nvCxnSpPr>
          <p:spPr>
            <a:xfrm>
              <a:off x="6928575" y="4970638"/>
              <a:ext cx="1049526" cy="689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/>
            <p:cNvCxnSpPr/>
            <p:nvPr/>
          </p:nvCxnSpPr>
          <p:spPr>
            <a:xfrm>
              <a:off x="6928575" y="5189569"/>
              <a:ext cx="1049526" cy="23047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/>
            <p:cNvCxnSpPr/>
            <p:nvPr/>
          </p:nvCxnSpPr>
          <p:spPr>
            <a:xfrm>
              <a:off x="6928573" y="4714274"/>
              <a:ext cx="1049526" cy="27097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/>
            <p:cNvCxnSpPr/>
            <p:nvPr/>
          </p:nvCxnSpPr>
          <p:spPr>
            <a:xfrm>
              <a:off x="6928571" y="4962877"/>
              <a:ext cx="1049528" cy="26561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/>
            <p:cNvCxnSpPr/>
            <p:nvPr/>
          </p:nvCxnSpPr>
          <p:spPr>
            <a:xfrm>
              <a:off x="6928216" y="5188758"/>
              <a:ext cx="1049526" cy="27097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/>
            <p:cNvCxnSpPr/>
            <p:nvPr/>
          </p:nvCxnSpPr>
          <p:spPr>
            <a:xfrm>
              <a:off x="6928216" y="4724644"/>
              <a:ext cx="1049526" cy="52102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9" name="직선 화살표 연결선 278"/>
            <p:cNvCxnSpPr/>
            <p:nvPr/>
          </p:nvCxnSpPr>
          <p:spPr>
            <a:xfrm>
              <a:off x="6928216" y="4973065"/>
              <a:ext cx="1049526" cy="493657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/>
            <p:cNvCxnSpPr/>
            <p:nvPr/>
          </p:nvCxnSpPr>
          <p:spPr>
            <a:xfrm>
              <a:off x="6928033" y="4707467"/>
              <a:ext cx="1065728" cy="78494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>
              <a:off x="6693973" y="4635644"/>
              <a:ext cx="170640" cy="170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6693973" y="4868762"/>
              <a:ext cx="170640" cy="170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6691973" y="5093707"/>
              <a:ext cx="170640" cy="170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8027296" y="4478221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8024619" y="4694704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8021257" y="4904195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/>
            <p:cNvSpPr/>
            <p:nvPr/>
          </p:nvSpPr>
          <p:spPr>
            <a:xfrm>
              <a:off x="8021223" y="5143169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8027296" y="5370499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8902580" y="4592583"/>
              <a:ext cx="438105" cy="47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sp>
          <p:nvSpPr>
            <p:cNvPr id="305" name="타원 304"/>
            <p:cNvSpPr/>
            <p:nvPr/>
          </p:nvSpPr>
          <p:spPr>
            <a:xfrm flipH="1">
              <a:off x="11475748" y="4803376"/>
              <a:ext cx="169783" cy="170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 flipH="1">
              <a:off x="10099590" y="5174981"/>
              <a:ext cx="169783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 flipH="1">
              <a:off x="10105634" y="4706547"/>
              <a:ext cx="169783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 flipH="1">
              <a:off x="10099591" y="4933877"/>
              <a:ext cx="169783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화살표 연결선 312"/>
            <p:cNvCxnSpPr/>
            <p:nvPr/>
          </p:nvCxnSpPr>
          <p:spPr>
            <a:xfrm flipV="1">
              <a:off x="10342661" y="4892490"/>
              <a:ext cx="1012139" cy="36781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/>
            <p:cNvCxnSpPr/>
            <p:nvPr/>
          </p:nvCxnSpPr>
          <p:spPr>
            <a:xfrm>
              <a:off x="10342662" y="4796839"/>
              <a:ext cx="1012138" cy="9565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/>
            <p:cNvCxnSpPr/>
            <p:nvPr/>
          </p:nvCxnSpPr>
          <p:spPr>
            <a:xfrm flipV="1">
              <a:off x="10352718" y="4882642"/>
              <a:ext cx="1002083" cy="116967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318" name="그림 3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068" y="4811279"/>
              <a:ext cx="613458" cy="308291"/>
            </a:xfrm>
            <a:prstGeom prst="rect">
              <a:avLst/>
            </a:prstGeom>
          </p:spPr>
        </p:pic>
        <p:pic>
          <p:nvPicPr>
            <p:cNvPr id="319" name="그림 3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30" y="4449121"/>
              <a:ext cx="289936" cy="319485"/>
            </a:xfrm>
            <a:prstGeom prst="rect">
              <a:avLst/>
            </a:prstGeom>
          </p:spPr>
        </p:pic>
        <p:pic>
          <p:nvPicPr>
            <p:cNvPr id="321" name="그림 3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5399" y="5179349"/>
              <a:ext cx="561397" cy="297229"/>
            </a:xfrm>
            <a:prstGeom prst="rect">
              <a:avLst/>
            </a:prstGeom>
          </p:spPr>
        </p:pic>
        <p:pic>
          <p:nvPicPr>
            <p:cNvPr id="323" name="그림 3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167" y="4870774"/>
              <a:ext cx="460199" cy="231271"/>
            </a:xfrm>
            <a:prstGeom prst="rect">
              <a:avLst/>
            </a:prstGeom>
          </p:spPr>
        </p:pic>
        <p:pic>
          <p:nvPicPr>
            <p:cNvPr id="324" name="그림 3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4656" y="5116279"/>
              <a:ext cx="409264" cy="216683"/>
            </a:xfrm>
            <a:prstGeom prst="rect">
              <a:avLst/>
            </a:prstGeom>
          </p:spPr>
        </p:pic>
        <p:pic>
          <p:nvPicPr>
            <p:cNvPr id="325" name="그림 3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612" y="4756785"/>
              <a:ext cx="598101" cy="89467"/>
            </a:xfrm>
            <a:prstGeom prst="rect">
              <a:avLst/>
            </a:prstGeom>
          </p:spPr>
        </p:pic>
      </p:grpSp>
      <p:grpSp>
        <p:nvGrpSpPr>
          <p:cNvPr id="327" name="그룹 326"/>
          <p:cNvGrpSpPr/>
          <p:nvPr/>
        </p:nvGrpSpPr>
        <p:grpSpPr>
          <a:xfrm>
            <a:off x="6597462" y="443688"/>
            <a:ext cx="4314378" cy="1882907"/>
            <a:chOff x="1832312" y="2041073"/>
            <a:chExt cx="6634967" cy="2895673"/>
          </a:xfrm>
        </p:grpSpPr>
        <p:cxnSp>
          <p:nvCxnSpPr>
            <p:cNvPr id="330" name="직선 화살표 연결선 329"/>
            <p:cNvCxnSpPr/>
            <p:nvPr/>
          </p:nvCxnSpPr>
          <p:spPr>
            <a:xfrm flipV="1">
              <a:off x="2151939" y="2125155"/>
              <a:ext cx="1417783" cy="5634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2" name="직선 화살표 연결선 331"/>
            <p:cNvCxnSpPr/>
            <p:nvPr/>
          </p:nvCxnSpPr>
          <p:spPr>
            <a:xfrm flipV="1">
              <a:off x="2151937" y="2744322"/>
              <a:ext cx="1417783" cy="5634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3" name="직선 화살표 연결선 332"/>
            <p:cNvCxnSpPr/>
            <p:nvPr/>
          </p:nvCxnSpPr>
          <p:spPr>
            <a:xfrm flipV="1">
              <a:off x="2151937" y="3658131"/>
              <a:ext cx="1417783" cy="5634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4" name="직선 화살표 연결선 333"/>
            <p:cNvCxnSpPr/>
            <p:nvPr/>
          </p:nvCxnSpPr>
          <p:spPr>
            <a:xfrm flipV="1">
              <a:off x="2151937" y="2444798"/>
              <a:ext cx="1417783" cy="236534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6" name="직선 화살표 연결선 335"/>
            <p:cNvCxnSpPr/>
            <p:nvPr/>
          </p:nvCxnSpPr>
          <p:spPr>
            <a:xfrm flipV="1">
              <a:off x="2151935" y="3034598"/>
              <a:ext cx="1417785" cy="28038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7" name="직선 화살표 연결선 336"/>
            <p:cNvCxnSpPr/>
            <p:nvPr/>
          </p:nvCxnSpPr>
          <p:spPr>
            <a:xfrm>
              <a:off x="2173581" y="2676086"/>
              <a:ext cx="1396138" cy="827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9" name="직선 화살표 연결선 338"/>
            <p:cNvCxnSpPr/>
            <p:nvPr/>
          </p:nvCxnSpPr>
          <p:spPr>
            <a:xfrm>
              <a:off x="2151933" y="3318154"/>
              <a:ext cx="1417786" cy="31134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/>
            <p:cNvCxnSpPr/>
            <p:nvPr/>
          </p:nvCxnSpPr>
          <p:spPr>
            <a:xfrm>
              <a:off x="2151931" y="2676086"/>
              <a:ext cx="1417786" cy="36605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2" name="직선 화살표 연결선 341"/>
            <p:cNvCxnSpPr/>
            <p:nvPr/>
          </p:nvCxnSpPr>
          <p:spPr>
            <a:xfrm>
              <a:off x="2151448" y="3317059"/>
              <a:ext cx="1417786" cy="36605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3" name="직선 화살표 연결선 342"/>
            <p:cNvCxnSpPr/>
            <p:nvPr/>
          </p:nvCxnSpPr>
          <p:spPr>
            <a:xfrm>
              <a:off x="2151448" y="2690095"/>
              <a:ext cx="1417786" cy="703839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5" name="직선 화살표 연결선 344"/>
            <p:cNvCxnSpPr/>
            <p:nvPr/>
          </p:nvCxnSpPr>
          <p:spPr>
            <a:xfrm>
              <a:off x="2151202" y="2666891"/>
              <a:ext cx="1439673" cy="106037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6" name="직선 화살표 연결선 345"/>
            <p:cNvCxnSpPr/>
            <p:nvPr/>
          </p:nvCxnSpPr>
          <p:spPr>
            <a:xfrm>
              <a:off x="2151448" y="2676338"/>
              <a:ext cx="1417786" cy="213791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8" name="직선 화살표 연결선 347"/>
            <p:cNvCxnSpPr/>
            <p:nvPr/>
          </p:nvCxnSpPr>
          <p:spPr>
            <a:xfrm>
              <a:off x="2153857" y="3317856"/>
              <a:ext cx="1415131" cy="150363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9" name="직선 화살표 연결선 348"/>
            <p:cNvCxnSpPr/>
            <p:nvPr/>
          </p:nvCxnSpPr>
          <p:spPr>
            <a:xfrm>
              <a:off x="2141966" y="4207713"/>
              <a:ext cx="1439673" cy="613776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0" name="직선 화살표 연결선 349"/>
            <p:cNvCxnSpPr/>
            <p:nvPr/>
          </p:nvCxnSpPr>
          <p:spPr>
            <a:xfrm flipV="1">
              <a:off x="2151205" y="3355035"/>
              <a:ext cx="1417783" cy="860989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/>
            <p:cNvCxnSpPr/>
            <p:nvPr/>
          </p:nvCxnSpPr>
          <p:spPr>
            <a:xfrm flipV="1">
              <a:off x="2147198" y="3013963"/>
              <a:ext cx="1431029" cy="119721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/>
            <p:cNvCxnSpPr/>
            <p:nvPr/>
          </p:nvCxnSpPr>
          <p:spPr>
            <a:xfrm flipV="1">
              <a:off x="2141966" y="2732783"/>
              <a:ext cx="1427022" cy="1474455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/>
            <p:cNvCxnSpPr/>
            <p:nvPr/>
          </p:nvCxnSpPr>
          <p:spPr>
            <a:xfrm flipV="1">
              <a:off x="2145281" y="2447670"/>
              <a:ext cx="1423707" cy="175717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4" name="직선 화살표 연결선 353"/>
            <p:cNvCxnSpPr/>
            <p:nvPr/>
          </p:nvCxnSpPr>
          <p:spPr>
            <a:xfrm flipV="1">
              <a:off x="2150335" y="2125155"/>
              <a:ext cx="1398235" cy="206841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6" name="직선 화살표 연결선 355"/>
            <p:cNvCxnSpPr/>
            <p:nvPr/>
          </p:nvCxnSpPr>
          <p:spPr>
            <a:xfrm flipV="1">
              <a:off x="2157788" y="2129467"/>
              <a:ext cx="1389178" cy="119773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7" name="타원 356"/>
            <p:cNvSpPr/>
            <p:nvPr/>
          </p:nvSpPr>
          <p:spPr>
            <a:xfrm>
              <a:off x="1835014" y="2569866"/>
              <a:ext cx="230514" cy="23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/>
            <p:cNvSpPr/>
            <p:nvPr/>
          </p:nvSpPr>
          <p:spPr>
            <a:xfrm>
              <a:off x="1832312" y="3188656"/>
              <a:ext cx="230514" cy="23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/>
            <p:cNvSpPr/>
            <p:nvPr/>
          </p:nvSpPr>
          <p:spPr>
            <a:xfrm>
              <a:off x="1832312" y="4069672"/>
              <a:ext cx="230514" cy="23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/>
            <p:cNvSpPr/>
            <p:nvPr/>
          </p:nvSpPr>
          <p:spPr>
            <a:xfrm>
              <a:off x="3642361" y="2041073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/>
            <p:cNvSpPr/>
            <p:nvPr/>
          </p:nvSpPr>
          <p:spPr>
            <a:xfrm>
              <a:off x="3636177" y="2357207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3632560" y="2649649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/>
            <p:cNvSpPr/>
            <p:nvPr/>
          </p:nvSpPr>
          <p:spPr>
            <a:xfrm>
              <a:off x="3628018" y="2932647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/>
            <p:cNvSpPr/>
            <p:nvPr/>
          </p:nvSpPr>
          <p:spPr>
            <a:xfrm>
              <a:off x="3627972" y="3255473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/>
            <p:cNvSpPr/>
            <p:nvPr/>
          </p:nvSpPr>
          <p:spPr>
            <a:xfrm>
              <a:off x="3636177" y="3562569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/>
            <p:cNvSpPr/>
            <p:nvPr/>
          </p:nvSpPr>
          <p:spPr>
            <a:xfrm>
              <a:off x="3636177" y="4706232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779027" y="3903990"/>
              <a:ext cx="738664" cy="4994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4773936" y="2682843"/>
              <a:ext cx="591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sp>
          <p:nvSpPr>
            <p:cNvPr id="373" name="타원 372"/>
            <p:cNvSpPr/>
            <p:nvPr/>
          </p:nvSpPr>
          <p:spPr>
            <a:xfrm flipH="1">
              <a:off x="8237922" y="3006008"/>
              <a:ext cx="229357" cy="2305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타원 374"/>
            <p:cNvSpPr/>
            <p:nvPr/>
          </p:nvSpPr>
          <p:spPr>
            <a:xfrm flipH="1">
              <a:off x="6439202" y="2271587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/>
            <p:cNvSpPr/>
            <p:nvPr/>
          </p:nvSpPr>
          <p:spPr>
            <a:xfrm flipH="1">
              <a:off x="6443721" y="2554585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/>
            <p:cNvSpPr/>
            <p:nvPr/>
          </p:nvSpPr>
          <p:spPr>
            <a:xfrm flipH="1">
              <a:off x="6443767" y="2877411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/>
            <p:cNvSpPr/>
            <p:nvPr/>
          </p:nvSpPr>
          <p:spPr>
            <a:xfrm flipH="1">
              <a:off x="6435603" y="3184507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타원 378"/>
            <p:cNvSpPr/>
            <p:nvPr/>
          </p:nvSpPr>
          <p:spPr>
            <a:xfrm flipH="1">
              <a:off x="6435603" y="4328170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TextBox 379"/>
            <p:cNvSpPr txBox="1"/>
            <p:nvPr/>
          </p:nvSpPr>
          <p:spPr>
            <a:xfrm flipH="1">
              <a:off x="6599034" y="3543706"/>
              <a:ext cx="734959" cy="4994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cxnSp>
          <p:nvCxnSpPr>
            <p:cNvPr id="384" name="직선 화살표 연결선 383"/>
            <p:cNvCxnSpPr/>
            <p:nvPr/>
          </p:nvCxnSpPr>
          <p:spPr>
            <a:xfrm>
              <a:off x="6750380" y="2444452"/>
              <a:ext cx="1393274" cy="69246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7" name="직선 화살표 연결선 386"/>
            <p:cNvCxnSpPr/>
            <p:nvPr/>
          </p:nvCxnSpPr>
          <p:spPr>
            <a:xfrm>
              <a:off x="6788456" y="2723884"/>
              <a:ext cx="1342788" cy="40471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8" name="직선 화살표 연결선 387"/>
            <p:cNvCxnSpPr/>
            <p:nvPr/>
          </p:nvCxnSpPr>
          <p:spPr>
            <a:xfrm>
              <a:off x="6763964" y="2999385"/>
              <a:ext cx="1367280" cy="12921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2" name="직선 화살표 연결선 391"/>
            <p:cNvCxnSpPr/>
            <p:nvPr/>
          </p:nvCxnSpPr>
          <p:spPr>
            <a:xfrm flipV="1">
              <a:off x="6777548" y="3115295"/>
              <a:ext cx="1353696" cy="158009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6" name="직선 화살표 연결선 395"/>
            <p:cNvCxnSpPr/>
            <p:nvPr/>
          </p:nvCxnSpPr>
          <p:spPr>
            <a:xfrm flipV="1">
              <a:off x="6722730" y="3096822"/>
              <a:ext cx="1390569" cy="135317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398" name="그림 3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732" y="4248980"/>
              <a:ext cx="781715" cy="664285"/>
            </a:xfrm>
            <a:prstGeom prst="rect">
              <a:avLst/>
            </a:prstGeom>
          </p:spPr>
        </p:pic>
        <p:pic>
          <p:nvPicPr>
            <p:cNvPr id="399" name="그림 3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235" y="2723459"/>
              <a:ext cx="828710" cy="416465"/>
            </a:xfrm>
            <a:prstGeom prst="rect">
              <a:avLst/>
            </a:prstGeom>
          </p:spPr>
        </p:pic>
        <p:pic>
          <p:nvPicPr>
            <p:cNvPr id="400" name="그림 3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756" y="2203279"/>
              <a:ext cx="391669" cy="431587"/>
            </a:xfrm>
            <a:prstGeom prst="rect">
              <a:avLst/>
            </a:prstGeom>
          </p:spPr>
        </p:pic>
        <p:pic>
          <p:nvPicPr>
            <p:cNvPr id="401" name="그림 4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244" y="3853966"/>
              <a:ext cx="1134692" cy="169733"/>
            </a:xfrm>
            <a:prstGeom prst="rect">
              <a:avLst/>
            </a:prstGeom>
          </p:spPr>
        </p:pic>
        <p:pic>
          <p:nvPicPr>
            <p:cNvPr id="402" name="그림 4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670" y="3258302"/>
              <a:ext cx="758381" cy="401521"/>
            </a:xfrm>
            <a:prstGeom prst="rect">
              <a:avLst/>
            </a:prstGeom>
          </p:spPr>
        </p:pic>
        <p:pic>
          <p:nvPicPr>
            <p:cNvPr id="403" name="그림 4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9776" y="2488091"/>
              <a:ext cx="781715" cy="453395"/>
            </a:xfrm>
            <a:prstGeom prst="rect">
              <a:avLst/>
            </a:prstGeom>
          </p:spPr>
        </p:pic>
        <p:pic>
          <p:nvPicPr>
            <p:cNvPr id="404" name="그림 4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73" y="2963491"/>
              <a:ext cx="828710" cy="416465"/>
            </a:xfrm>
            <a:prstGeom prst="rect">
              <a:avLst/>
            </a:prstGeom>
          </p:spPr>
        </p:pic>
        <p:pic>
          <p:nvPicPr>
            <p:cNvPr id="405" name="그림 4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908" y="3480916"/>
              <a:ext cx="758381" cy="401521"/>
            </a:xfrm>
            <a:prstGeom prst="rect">
              <a:avLst/>
            </a:prstGeom>
          </p:spPr>
        </p:pic>
        <p:pic>
          <p:nvPicPr>
            <p:cNvPr id="406" name="그림 4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993" y="3959119"/>
              <a:ext cx="391669" cy="431587"/>
            </a:xfrm>
            <a:prstGeom prst="rect">
              <a:avLst/>
            </a:prstGeom>
          </p:spPr>
        </p:pic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52" y="4032595"/>
            <a:ext cx="3982202" cy="20472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672729" y="2515148"/>
            <a:ext cx="233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Teacher model</a:t>
            </a:r>
            <a:endParaRPr lang="ko-KR" altLang="en-US" sz="2400" b="1"/>
          </a:p>
        </p:txBody>
      </p:sp>
      <p:sp>
        <p:nvSpPr>
          <p:cNvPr id="52" name="TextBox 51"/>
          <p:cNvSpPr txBox="1"/>
          <p:nvPr/>
        </p:nvSpPr>
        <p:spPr>
          <a:xfrm>
            <a:off x="7550531" y="6130756"/>
            <a:ext cx="329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Preditive distribution</a:t>
            </a:r>
            <a:endParaRPr lang="ko-KR" altLang="en-US" sz="2400" b="1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0" y="338553"/>
            <a:ext cx="3806970" cy="1995320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1926255" y="2504839"/>
            <a:ext cx="210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Original data</a:t>
            </a:r>
            <a:endParaRPr lang="ko-KR" altLang="en-US" sz="2400" b="1"/>
          </a:p>
        </p:txBody>
      </p:sp>
      <p:sp>
        <p:nvSpPr>
          <p:cNvPr id="408" name="TextBox 407"/>
          <p:cNvSpPr txBox="1"/>
          <p:nvPr/>
        </p:nvSpPr>
        <p:spPr>
          <a:xfrm>
            <a:off x="1834301" y="6020234"/>
            <a:ext cx="2356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Student model</a:t>
            </a:r>
            <a:endParaRPr lang="ko-KR" altLang="en-US" sz="2400" b="1"/>
          </a:p>
        </p:txBody>
      </p:sp>
      <p:sp>
        <p:nvSpPr>
          <p:cNvPr id="56" name="오른쪽 화살표 55"/>
          <p:cNvSpPr/>
          <p:nvPr/>
        </p:nvSpPr>
        <p:spPr>
          <a:xfrm>
            <a:off x="5332238" y="1193571"/>
            <a:ext cx="782511" cy="434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오른쪽 화살표 408"/>
          <p:cNvSpPr/>
          <p:nvPr/>
        </p:nvSpPr>
        <p:spPr>
          <a:xfrm rot="5400000">
            <a:off x="8612599" y="3255436"/>
            <a:ext cx="614156" cy="434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오른쪽 화살표 409"/>
          <p:cNvSpPr/>
          <p:nvPr/>
        </p:nvSpPr>
        <p:spPr>
          <a:xfrm rot="10800000">
            <a:off x="5915425" y="4797706"/>
            <a:ext cx="782511" cy="434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514011" y="338553"/>
            <a:ext cx="4537166" cy="20650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704306" y="4545875"/>
            <a:ext cx="4537166" cy="12436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9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1288868" y="1843711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r="-315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70845" y="757649"/>
                <a:ext cx="2330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45" y="757649"/>
                <a:ext cx="233076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83" t="-8197" r="-208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다리꼴 25"/>
          <p:cNvSpPr/>
          <p:nvPr/>
        </p:nvSpPr>
        <p:spPr>
          <a:xfrm rot="16200000">
            <a:off x="3162202" y="1971437"/>
            <a:ext cx="2919747" cy="1450106"/>
          </a:xfrm>
          <a:prstGeom prst="trapezoid">
            <a:avLst>
              <a:gd name="adj" fmla="val 4204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32197" y="24791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Conv2d</a:t>
            </a:r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>
            <a:off x="1288867" y="2146004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>
            <a:off x="1288866" y="2448297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>
            <a:off x="1288864" y="3353004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>
            <a:off x="5490759" y="1236616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/>
          <p:cNvSpPr/>
          <p:nvPr/>
        </p:nvSpPr>
        <p:spPr>
          <a:xfrm>
            <a:off x="5490758" y="1538909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/>
          <p:cNvSpPr/>
          <p:nvPr/>
        </p:nvSpPr>
        <p:spPr>
          <a:xfrm>
            <a:off x="5490757" y="1841202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평행 사변형 40"/>
          <p:cNvSpPr/>
          <p:nvPr/>
        </p:nvSpPr>
        <p:spPr>
          <a:xfrm>
            <a:off x="5490754" y="3963283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68496" y="3233990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2" name="TextBox 41"/>
          <p:cNvSpPr txBox="1"/>
          <p:nvPr/>
        </p:nvSpPr>
        <p:spPr>
          <a:xfrm>
            <a:off x="2306323" y="2781993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3" name="평행 사변형 42"/>
          <p:cNvSpPr/>
          <p:nvPr/>
        </p:nvSpPr>
        <p:spPr>
          <a:xfrm>
            <a:off x="5490754" y="2137426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/>
          <p:cNvSpPr/>
          <p:nvPr/>
        </p:nvSpPr>
        <p:spPr>
          <a:xfrm>
            <a:off x="5490753" y="2439719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5490752" y="2742012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7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773555" y="4618685"/>
            <a:ext cx="4390629" cy="1092018"/>
            <a:chOff x="6691973" y="4449121"/>
            <a:chExt cx="4953558" cy="1092018"/>
          </a:xfrm>
        </p:grpSpPr>
        <p:cxnSp>
          <p:nvCxnSpPr>
            <p:cNvPr id="266" name="직선 화살표 연결선 265"/>
            <p:cNvCxnSpPr/>
            <p:nvPr/>
          </p:nvCxnSpPr>
          <p:spPr>
            <a:xfrm flipV="1">
              <a:off x="6928578" y="4543061"/>
              <a:ext cx="1049524" cy="417074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/>
            <p:cNvCxnSpPr/>
            <p:nvPr/>
          </p:nvCxnSpPr>
          <p:spPr>
            <a:xfrm flipV="1">
              <a:off x="6928578" y="4764786"/>
              <a:ext cx="1049524" cy="417074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/>
            <p:cNvCxnSpPr/>
            <p:nvPr/>
          </p:nvCxnSpPr>
          <p:spPr>
            <a:xfrm flipV="1">
              <a:off x="6928578" y="4543061"/>
              <a:ext cx="1049524" cy="175096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/>
            <p:cNvCxnSpPr/>
            <p:nvPr/>
          </p:nvCxnSpPr>
          <p:spPr>
            <a:xfrm flipV="1">
              <a:off x="6928576" y="4770146"/>
              <a:ext cx="1049525" cy="19755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1" name="직선 화살표 연결선 270"/>
            <p:cNvCxnSpPr/>
            <p:nvPr/>
          </p:nvCxnSpPr>
          <p:spPr>
            <a:xfrm flipV="1">
              <a:off x="6928576" y="4979665"/>
              <a:ext cx="1049525" cy="207555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/>
            <p:cNvCxnSpPr/>
            <p:nvPr/>
          </p:nvCxnSpPr>
          <p:spPr>
            <a:xfrm>
              <a:off x="6944600" y="4714274"/>
              <a:ext cx="1033501" cy="6123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/>
            <p:cNvCxnSpPr/>
            <p:nvPr/>
          </p:nvCxnSpPr>
          <p:spPr>
            <a:xfrm>
              <a:off x="6928575" y="4970638"/>
              <a:ext cx="1049526" cy="689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/>
            <p:cNvCxnSpPr/>
            <p:nvPr/>
          </p:nvCxnSpPr>
          <p:spPr>
            <a:xfrm>
              <a:off x="6928575" y="5189569"/>
              <a:ext cx="1049526" cy="23047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/>
            <p:cNvCxnSpPr/>
            <p:nvPr/>
          </p:nvCxnSpPr>
          <p:spPr>
            <a:xfrm>
              <a:off x="6928573" y="4714274"/>
              <a:ext cx="1049526" cy="27097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/>
            <p:cNvCxnSpPr/>
            <p:nvPr/>
          </p:nvCxnSpPr>
          <p:spPr>
            <a:xfrm>
              <a:off x="6928571" y="4962877"/>
              <a:ext cx="1049528" cy="26561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/>
            <p:cNvCxnSpPr/>
            <p:nvPr/>
          </p:nvCxnSpPr>
          <p:spPr>
            <a:xfrm>
              <a:off x="6928216" y="5188758"/>
              <a:ext cx="1049526" cy="27097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/>
            <p:cNvCxnSpPr/>
            <p:nvPr/>
          </p:nvCxnSpPr>
          <p:spPr>
            <a:xfrm>
              <a:off x="6928216" y="4724644"/>
              <a:ext cx="1049526" cy="52102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9" name="직선 화살표 연결선 278"/>
            <p:cNvCxnSpPr/>
            <p:nvPr/>
          </p:nvCxnSpPr>
          <p:spPr>
            <a:xfrm>
              <a:off x="6928216" y="4973065"/>
              <a:ext cx="1049526" cy="493657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/>
            <p:cNvCxnSpPr/>
            <p:nvPr/>
          </p:nvCxnSpPr>
          <p:spPr>
            <a:xfrm>
              <a:off x="6928033" y="4707467"/>
              <a:ext cx="1065728" cy="78494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>
              <a:off x="6693973" y="4635644"/>
              <a:ext cx="170640" cy="170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6693973" y="4868762"/>
              <a:ext cx="170640" cy="170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6691973" y="5093707"/>
              <a:ext cx="170640" cy="1706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8027296" y="4478221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8024619" y="4694704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8021257" y="4904195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/>
            <p:cNvSpPr/>
            <p:nvPr/>
          </p:nvSpPr>
          <p:spPr>
            <a:xfrm>
              <a:off x="8021223" y="5143169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8027296" y="5370499"/>
              <a:ext cx="170640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8902580" y="4592583"/>
              <a:ext cx="438105" cy="478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sp>
          <p:nvSpPr>
            <p:cNvPr id="305" name="타원 304"/>
            <p:cNvSpPr/>
            <p:nvPr/>
          </p:nvSpPr>
          <p:spPr>
            <a:xfrm flipH="1">
              <a:off x="11475748" y="4803376"/>
              <a:ext cx="169783" cy="170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 flipH="1">
              <a:off x="10099590" y="5174981"/>
              <a:ext cx="169783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 flipH="1">
              <a:off x="10105634" y="4706547"/>
              <a:ext cx="169783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/>
            <p:cNvSpPr/>
            <p:nvPr/>
          </p:nvSpPr>
          <p:spPr>
            <a:xfrm flipH="1">
              <a:off x="10099591" y="4933877"/>
              <a:ext cx="169783" cy="17064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화살표 연결선 312"/>
            <p:cNvCxnSpPr/>
            <p:nvPr/>
          </p:nvCxnSpPr>
          <p:spPr>
            <a:xfrm flipV="1">
              <a:off x="10342661" y="4892490"/>
              <a:ext cx="1012139" cy="36781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/>
            <p:cNvCxnSpPr/>
            <p:nvPr/>
          </p:nvCxnSpPr>
          <p:spPr>
            <a:xfrm>
              <a:off x="10342662" y="4796839"/>
              <a:ext cx="1012138" cy="9565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/>
            <p:cNvCxnSpPr/>
            <p:nvPr/>
          </p:nvCxnSpPr>
          <p:spPr>
            <a:xfrm flipV="1">
              <a:off x="10352718" y="4882642"/>
              <a:ext cx="1002083" cy="116967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318" name="그림 3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9068" y="4811279"/>
              <a:ext cx="613458" cy="308291"/>
            </a:xfrm>
            <a:prstGeom prst="rect">
              <a:avLst/>
            </a:prstGeom>
          </p:spPr>
        </p:pic>
        <p:pic>
          <p:nvPicPr>
            <p:cNvPr id="319" name="그림 3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30" y="4449121"/>
              <a:ext cx="289936" cy="319485"/>
            </a:xfrm>
            <a:prstGeom prst="rect">
              <a:avLst/>
            </a:prstGeom>
          </p:spPr>
        </p:pic>
        <p:pic>
          <p:nvPicPr>
            <p:cNvPr id="321" name="그림 3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5399" y="5179349"/>
              <a:ext cx="561397" cy="297229"/>
            </a:xfrm>
            <a:prstGeom prst="rect">
              <a:avLst/>
            </a:prstGeom>
          </p:spPr>
        </p:pic>
        <p:pic>
          <p:nvPicPr>
            <p:cNvPr id="323" name="그림 3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167" y="4870774"/>
              <a:ext cx="460199" cy="231271"/>
            </a:xfrm>
            <a:prstGeom prst="rect">
              <a:avLst/>
            </a:prstGeom>
          </p:spPr>
        </p:pic>
        <p:pic>
          <p:nvPicPr>
            <p:cNvPr id="324" name="그림 3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4656" y="5116279"/>
              <a:ext cx="409264" cy="216683"/>
            </a:xfrm>
            <a:prstGeom prst="rect">
              <a:avLst/>
            </a:prstGeom>
          </p:spPr>
        </p:pic>
        <p:pic>
          <p:nvPicPr>
            <p:cNvPr id="325" name="그림 3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4612" y="4756785"/>
              <a:ext cx="598101" cy="89467"/>
            </a:xfrm>
            <a:prstGeom prst="rect">
              <a:avLst/>
            </a:prstGeom>
          </p:spPr>
        </p:pic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07" y="366939"/>
            <a:ext cx="4148685" cy="213283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785155" y="2565511"/>
            <a:ext cx="233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Teacher model</a:t>
            </a:r>
            <a:endParaRPr lang="ko-KR" altLang="en-US" sz="2400" b="1"/>
          </a:p>
        </p:txBody>
      </p:sp>
      <p:sp>
        <p:nvSpPr>
          <p:cNvPr id="52" name="TextBox 51"/>
          <p:cNvSpPr txBox="1"/>
          <p:nvPr/>
        </p:nvSpPr>
        <p:spPr>
          <a:xfrm>
            <a:off x="7367651" y="2562549"/>
            <a:ext cx="329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Preditive distribution</a:t>
            </a:r>
            <a:endParaRPr lang="ko-KR" altLang="en-US" sz="2400" b="1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62" y="3892868"/>
            <a:ext cx="3806970" cy="1995320"/>
          </a:xfrm>
          <a:prstGeom prst="rect">
            <a:avLst/>
          </a:prstGeom>
        </p:spPr>
      </p:pic>
      <p:sp>
        <p:nvSpPr>
          <p:cNvPr id="408" name="TextBox 407"/>
          <p:cNvSpPr txBox="1"/>
          <p:nvPr/>
        </p:nvSpPr>
        <p:spPr>
          <a:xfrm>
            <a:off x="1303076" y="6020234"/>
            <a:ext cx="337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Student model (BNN)</a:t>
            </a:r>
            <a:endParaRPr lang="ko-KR" altLang="en-US" sz="2400" b="1"/>
          </a:p>
        </p:txBody>
      </p:sp>
      <p:sp>
        <p:nvSpPr>
          <p:cNvPr id="56" name="오른쪽 화살표 55"/>
          <p:cNvSpPr/>
          <p:nvPr/>
        </p:nvSpPr>
        <p:spPr>
          <a:xfrm>
            <a:off x="5673375" y="1193228"/>
            <a:ext cx="782511" cy="434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오른쪽 화살표 408"/>
          <p:cNvSpPr/>
          <p:nvPr/>
        </p:nvSpPr>
        <p:spPr>
          <a:xfrm rot="5400000">
            <a:off x="8612599" y="3255436"/>
            <a:ext cx="614156" cy="434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오른쪽 화살표 409"/>
          <p:cNvSpPr/>
          <p:nvPr/>
        </p:nvSpPr>
        <p:spPr>
          <a:xfrm rot="10800000">
            <a:off x="5769523" y="4893679"/>
            <a:ext cx="782511" cy="434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27018" y="356383"/>
            <a:ext cx="4537166" cy="2065013"/>
            <a:chOff x="6514011" y="338553"/>
            <a:chExt cx="4537166" cy="2065013"/>
          </a:xfrm>
        </p:grpSpPr>
        <p:grpSp>
          <p:nvGrpSpPr>
            <p:cNvPr id="327" name="그룹 326"/>
            <p:cNvGrpSpPr/>
            <p:nvPr/>
          </p:nvGrpSpPr>
          <p:grpSpPr>
            <a:xfrm>
              <a:off x="6597462" y="443688"/>
              <a:ext cx="4314378" cy="1882907"/>
              <a:chOff x="1832312" y="2041073"/>
              <a:chExt cx="6634967" cy="2895673"/>
            </a:xfrm>
          </p:grpSpPr>
          <p:cxnSp>
            <p:nvCxnSpPr>
              <p:cNvPr id="330" name="직선 화살표 연결선 329"/>
              <p:cNvCxnSpPr/>
              <p:nvPr/>
            </p:nvCxnSpPr>
            <p:spPr>
              <a:xfrm flipV="1">
                <a:off x="2151939" y="2125155"/>
                <a:ext cx="1417783" cy="563418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2" name="직선 화살표 연결선 331"/>
              <p:cNvCxnSpPr/>
              <p:nvPr/>
            </p:nvCxnSpPr>
            <p:spPr>
              <a:xfrm flipV="1">
                <a:off x="2151937" y="2744322"/>
                <a:ext cx="1417783" cy="563418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3" name="직선 화살표 연결선 332"/>
              <p:cNvCxnSpPr/>
              <p:nvPr/>
            </p:nvCxnSpPr>
            <p:spPr>
              <a:xfrm flipV="1">
                <a:off x="2151937" y="3658131"/>
                <a:ext cx="1417783" cy="563418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/>
              <p:cNvCxnSpPr/>
              <p:nvPr/>
            </p:nvCxnSpPr>
            <p:spPr>
              <a:xfrm flipV="1">
                <a:off x="2151937" y="2444798"/>
                <a:ext cx="1417783" cy="236534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/>
              <p:cNvCxnSpPr/>
              <p:nvPr/>
            </p:nvCxnSpPr>
            <p:spPr>
              <a:xfrm flipV="1">
                <a:off x="2151935" y="3034598"/>
                <a:ext cx="1417785" cy="28038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7" name="직선 화살표 연결선 336"/>
              <p:cNvCxnSpPr/>
              <p:nvPr/>
            </p:nvCxnSpPr>
            <p:spPr>
              <a:xfrm>
                <a:off x="2173581" y="2676086"/>
                <a:ext cx="1396138" cy="82718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9" name="직선 화살표 연결선 338"/>
              <p:cNvCxnSpPr/>
              <p:nvPr/>
            </p:nvCxnSpPr>
            <p:spPr>
              <a:xfrm>
                <a:off x="2151933" y="3318154"/>
                <a:ext cx="1417786" cy="31134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0" name="직선 화살표 연결선 339"/>
              <p:cNvCxnSpPr/>
              <p:nvPr/>
            </p:nvCxnSpPr>
            <p:spPr>
              <a:xfrm>
                <a:off x="2151931" y="2676086"/>
                <a:ext cx="1417786" cy="366051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2" name="직선 화살표 연결선 341"/>
              <p:cNvCxnSpPr/>
              <p:nvPr/>
            </p:nvCxnSpPr>
            <p:spPr>
              <a:xfrm>
                <a:off x="2151448" y="3317059"/>
                <a:ext cx="1417786" cy="366051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3" name="직선 화살표 연결선 342"/>
              <p:cNvCxnSpPr/>
              <p:nvPr/>
            </p:nvCxnSpPr>
            <p:spPr>
              <a:xfrm>
                <a:off x="2151448" y="2690095"/>
                <a:ext cx="1417786" cy="703839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5" name="직선 화살표 연결선 344"/>
              <p:cNvCxnSpPr/>
              <p:nvPr/>
            </p:nvCxnSpPr>
            <p:spPr>
              <a:xfrm>
                <a:off x="2151202" y="2666891"/>
                <a:ext cx="1439673" cy="1060372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6" name="직선 화살표 연결선 345"/>
              <p:cNvCxnSpPr/>
              <p:nvPr/>
            </p:nvCxnSpPr>
            <p:spPr>
              <a:xfrm>
                <a:off x="2151448" y="2676338"/>
                <a:ext cx="1417786" cy="2137910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8" name="직선 화살표 연결선 347"/>
              <p:cNvCxnSpPr/>
              <p:nvPr/>
            </p:nvCxnSpPr>
            <p:spPr>
              <a:xfrm>
                <a:off x="2153857" y="3317856"/>
                <a:ext cx="1415131" cy="150363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9" name="직선 화살표 연결선 348"/>
              <p:cNvCxnSpPr/>
              <p:nvPr/>
            </p:nvCxnSpPr>
            <p:spPr>
              <a:xfrm>
                <a:off x="2141966" y="4207713"/>
                <a:ext cx="1439673" cy="613776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0" name="직선 화살표 연결선 349"/>
              <p:cNvCxnSpPr/>
              <p:nvPr/>
            </p:nvCxnSpPr>
            <p:spPr>
              <a:xfrm flipV="1">
                <a:off x="2151205" y="3355035"/>
                <a:ext cx="1417783" cy="860989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1" name="직선 화살표 연결선 350"/>
              <p:cNvCxnSpPr/>
              <p:nvPr/>
            </p:nvCxnSpPr>
            <p:spPr>
              <a:xfrm flipV="1">
                <a:off x="2147198" y="3013963"/>
                <a:ext cx="1431029" cy="1197210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2" name="직선 화살표 연결선 351"/>
              <p:cNvCxnSpPr/>
              <p:nvPr/>
            </p:nvCxnSpPr>
            <p:spPr>
              <a:xfrm flipV="1">
                <a:off x="2141966" y="2732783"/>
                <a:ext cx="1427022" cy="1474455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3" name="직선 화살표 연결선 352"/>
              <p:cNvCxnSpPr/>
              <p:nvPr/>
            </p:nvCxnSpPr>
            <p:spPr>
              <a:xfrm flipV="1">
                <a:off x="2145281" y="2447670"/>
                <a:ext cx="1423707" cy="1757170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4" name="직선 화살표 연결선 353"/>
              <p:cNvCxnSpPr/>
              <p:nvPr/>
            </p:nvCxnSpPr>
            <p:spPr>
              <a:xfrm flipV="1">
                <a:off x="2150335" y="2125155"/>
                <a:ext cx="1398235" cy="2068411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6" name="직선 화살표 연결선 355"/>
              <p:cNvCxnSpPr/>
              <p:nvPr/>
            </p:nvCxnSpPr>
            <p:spPr>
              <a:xfrm flipV="1">
                <a:off x="2157788" y="2129467"/>
                <a:ext cx="1389178" cy="1197732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57" name="타원 356"/>
              <p:cNvSpPr/>
              <p:nvPr/>
            </p:nvSpPr>
            <p:spPr>
              <a:xfrm>
                <a:off x="1835014" y="2569866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1832312" y="3188656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1832312" y="4069672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3642361" y="2041073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3636177" y="2357207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3632560" y="2649649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3628018" y="2932647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3627972" y="3255473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3636177" y="3562569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3636177" y="4706232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3779027" y="3903990"/>
                <a:ext cx="738664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/>
                  <a:t>…</a:t>
                </a:r>
                <a:endParaRPr lang="ko-KR" altLang="en-US" sz="3600" b="1"/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4773936" y="2682843"/>
                <a:ext cx="5918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/>
                  <a:t>…</a:t>
                </a:r>
                <a:endParaRPr lang="ko-KR" altLang="en-US" sz="3600" b="1"/>
              </a:p>
            </p:txBody>
          </p:sp>
          <p:sp>
            <p:nvSpPr>
              <p:cNvPr id="373" name="타원 372"/>
              <p:cNvSpPr/>
              <p:nvPr/>
            </p:nvSpPr>
            <p:spPr>
              <a:xfrm flipH="1">
                <a:off x="8237922" y="3006008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 flipH="1">
                <a:off x="6439202" y="2271587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 flipH="1">
                <a:off x="6443721" y="2554585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 flipH="1">
                <a:off x="6443767" y="2877411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 flipH="1">
                <a:off x="6435603" y="3184507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 flipH="1">
                <a:off x="6435603" y="4328170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 flipH="1">
                <a:off x="6599034" y="3543706"/>
                <a:ext cx="734959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/>
                  <a:t>…</a:t>
                </a:r>
                <a:endParaRPr lang="ko-KR" altLang="en-US" sz="3600" b="1"/>
              </a:p>
            </p:txBody>
          </p:sp>
          <p:cxnSp>
            <p:nvCxnSpPr>
              <p:cNvPr id="384" name="직선 화살표 연결선 383"/>
              <p:cNvCxnSpPr/>
              <p:nvPr/>
            </p:nvCxnSpPr>
            <p:spPr>
              <a:xfrm>
                <a:off x="6750380" y="2444452"/>
                <a:ext cx="1393274" cy="692460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7" name="직선 화살표 연결선 386"/>
              <p:cNvCxnSpPr/>
              <p:nvPr/>
            </p:nvCxnSpPr>
            <p:spPr>
              <a:xfrm>
                <a:off x="6788456" y="2723884"/>
                <a:ext cx="1342788" cy="40471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8" name="직선 화살표 연결선 387"/>
              <p:cNvCxnSpPr/>
              <p:nvPr/>
            </p:nvCxnSpPr>
            <p:spPr>
              <a:xfrm>
                <a:off x="6763964" y="2999385"/>
                <a:ext cx="1367280" cy="129212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2" name="직선 화살표 연결선 391"/>
              <p:cNvCxnSpPr/>
              <p:nvPr/>
            </p:nvCxnSpPr>
            <p:spPr>
              <a:xfrm flipV="1">
                <a:off x="6777548" y="3115295"/>
                <a:ext cx="1353696" cy="158009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6" name="직선 화살표 연결선 395"/>
              <p:cNvCxnSpPr/>
              <p:nvPr/>
            </p:nvCxnSpPr>
            <p:spPr>
              <a:xfrm flipV="1">
                <a:off x="6722730" y="3096822"/>
                <a:ext cx="1390569" cy="135317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398" name="그림 3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7732" y="4248980"/>
                <a:ext cx="781715" cy="664285"/>
              </a:xfrm>
              <a:prstGeom prst="rect">
                <a:avLst/>
              </a:prstGeom>
            </p:spPr>
          </p:pic>
          <p:pic>
            <p:nvPicPr>
              <p:cNvPr id="399" name="그림 39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4235" y="2723459"/>
                <a:ext cx="828710" cy="416465"/>
              </a:xfrm>
              <a:prstGeom prst="rect">
                <a:avLst/>
              </a:prstGeom>
            </p:spPr>
          </p:pic>
          <p:pic>
            <p:nvPicPr>
              <p:cNvPr id="400" name="그림 3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2756" y="2203279"/>
                <a:ext cx="391669" cy="431587"/>
              </a:xfrm>
              <a:prstGeom prst="rect">
                <a:avLst/>
              </a:prstGeom>
            </p:spPr>
          </p:pic>
          <p:pic>
            <p:nvPicPr>
              <p:cNvPr id="401" name="그림 4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1244" y="3853966"/>
                <a:ext cx="1134692" cy="169733"/>
              </a:xfrm>
              <a:prstGeom prst="rect">
                <a:avLst/>
              </a:prstGeom>
            </p:spPr>
          </p:pic>
          <p:pic>
            <p:nvPicPr>
              <p:cNvPr id="402" name="그림 4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9670" y="3258302"/>
                <a:ext cx="758381" cy="401521"/>
              </a:xfrm>
              <a:prstGeom prst="rect">
                <a:avLst/>
              </a:prstGeom>
            </p:spPr>
          </p:pic>
          <p:pic>
            <p:nvPicPr>
              <p:cNvPr id="403" name="그림 40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9776" y="2488091"/>
                <a:ext cx="781715" cy="453395"/>
              </a:xfrm>
              <a:prstGeom prst="rect">
                <a:avLst/>
              </a:prstGeom>
            </p:spPr>
          </p:pic>
          <p:pic>
            <p:nvPicPr>
              <p:cNvPr id="404" name="그림 40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473" y="2963491"/>
                <a:ext cx="828710" cy="416465"/>
              </a:xfrm>
              <a:prstGeom prst="rect">
                <a:avLst/>
              </a:prstGeom>
            </p:spPr>
          </p:pic>
          <p:pic>
            <p:nvPicPr>
              <p:cNvPr id="405" name="그림 4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0908" y="3480916"/>
                <a:ext cx="758381" cy="401521"/>
              </a:xfrm>
              <a:prstGeom prst="rect">
                <a:avLst/>
              </a:prstGeom>
            </p:spPr>
          </p:pic>
          <p:pic>
            <p:nvPicPr>
              <p:cNvPr id="406" name="그림 4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993" y="3959119"/>
                <a:ext cx="391669" cy="431587"/>
              </a:xfrm>
              <a:prstGeom prst="rect">
                <a:avLst/>
              </a:prstGeom>
            </p:spPr>
          </p:pic>
        </p:grpSp>
        <p:sp>
          <p:nvSpPr>
            <p:cNvPr id="58" name="직사각형 57"/>
            <p:cNvSpPr/>
            <p:nvPr/>
          </p:nvSpPr>
          <p:spPr>
            <a:xfrm>
              <a:off x="6514011" y="338553"/>
              <a:ext cx="4537166" cy="20650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1" name="직사각형 410"/>
          <p:cNvSpPr/>
          <p:nvPr/>
        </p:nvSpPr>
        <p:spPr>
          <a:xfrm>
            <a:off x="704306" y="4545875"/>
            <a:ext cx="4537166" cy="12436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7567422" y="5971169"/>
            <a:ext cx="299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Generated samples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30375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07" y="366939"/>
            <a:ext cx="4148685" cy="213283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785155" y="2565511"/>
            <a:ext cx="233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Teacher model</a:t>
            </a:r>
            <a:endParaRPr lang="ko-KR" altLang="en-US" sz="2400" b="1"/>
          </a:p>
        </p:txBody>
      </p:sp>
      <p:sp>
        <p:nvSpPr>
          <p:cNvPr id="52" name="TextBox 51"/>
          <p:cNvSpPr txBox="1"/>
          <p:nvPr/>
        </p:nvSpPr>
        <p:spPr>
          <a:xfrm>
            <a:off x="7367651" y="2562549"/>
            <a:ext cx="329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Preditive distribution</a:t>
            </a:r>
            <a:endParaRPr lang="ko-KR" altLang="en-US" sz="2400" b="1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62" y="3892868"/>
            <a:ext cx="3806970" cy="1995320"/>
          </a:xfrm>
          <a:prstGeom prst="rect">
            <a:avLst/>
          </a:prstGeom>
        </p:spPr>
      </p:pic>
      <p:sp>
        <p:nvSpPr>
          <p:cNvPr id="408" name="TextBox 407"/>
          <p:cNvSpPr txBox="1"/>
          <p:nvPr/>
        </p:nvSpPr>
        <p:spPr>
          <a:xfrm>
            <a:off x="230031" y="6019722"/>
            <a:ext cx="533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Student model (Mixutre of MBNN)</a:t>
            </a:r>
            <a:endParaRPr lang="ko-KR" altLang="en-US" sz="2400" b="1"/>
          </a:p>
        </p:txBody>
      </p:sp>
      <p:sp>
        <p:nvSpPr>
          <p:cNvPr id="56" name="오른쪽 화살표 55"/>
          <p:cNvSpPr/>
          <p:nvPr/>
        </p:nvSpPr>
        <p:spPr>
          <a:xfrm>
            <a:off x="5673375" y="1193228"/>
            <a:ext cx="782511" cy="434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오른쪽 화살표 408"/>
          <p:cNvSpPr/>
          <p:nvPr/>
        </p:nvSpPr>
        <p:spPr>
          <a:xfrm rot="5400000">
            <a:off x="8612599" y="3255436"/>
            <a:ext cx="614156" cy="434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오른쪽 화살표 409"/>
          <p:cNvSpPr/>
          <p:nvPr/>
        </p:nvSpPr>
        <p:spPr>
          <a:xfrm rot="10800000">
            <a:off x="5769523" y="4893679"/>
            <a:ext cx="782511" cy="43402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27018" y="356383"/>
            <a:ext cx="4537166" cy="2065013"/>
            <a:chOff x="6514011" y="338553"/>
            <a:chExt cx="4537166" cy="2065013"/>
          </a:xfrm>
        </p:grpSpPr>
        <p:grpSp>
          <p:nvGrpSpPr>
            <p:cNvPr id="327" name="그룹 326"/>
            <p:cNvGrpSpPr/>
            <p:nvPr/>
          </p:nvGrpSpPr>
          <p:grpSpPr>
            <a:xfrm>
              <a:off x="6597462" y="443688"/>
              <a:ext cx="4314378" cy="1882907"/>
              <a:chOff x="1832312" y="2041073"/>
              <a:chExt cx="6634967" cy="2895673"/>
            </a:xfrm>
          </p:grpSpPr>
          <p:cxnSp>
            <p:nvCxnSpPr>
              <p:cNvPr id="330" name="직선 화살표 연결선 329"/>
              <p:cNvCxnSpPr/>
              <p:nvPr/>
            </p:nvCxnSpPr>
            <p:spPr>
              <a:xfrm flipV="1">
                <a:off x="2151939" y="2125155"/>
                <a:ext cx="1417783" cy="563418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2" name="직선 화살표 연결선 331"/>
              <p:cNvCxnSpPr/>
              <p:nvPr/>
            </p:nvCxnSpPr>
            <p:spPr>
              <a:xfrm flipV="1">
                <a:off x="2151937" y="2744322"/>
                <a:ext cx="1417783" cy="563418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3" name="직선 화살표 연결선 332"/>
              <p:cNvCxnSpPr/>
              <p:nvPr/>
            </p:nvCxnSpPr>
            <p:spPr>
              <a:xfrm flipV="1">
                <a:off x="2151937" y="3658131"/>
                <a:ext cx="1417783" cy="563418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/>
              <p:cNvCxnSpPr/>
              <p:nvPr/>
            </p:nvCxnSpPr>
            <p:spPr>
              <a:xfrm flipV="1">
                <a:off x="2151937" y="2444798"/>
                <a:ext cx="1417783" cy="236534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/>
              <p:cNvCxnSpPr/>
              <p:nvPr/>
            </p:nvCxnSpPr>
            <p:spPr>
              <a:xfrm flipV="1">
                <a:off x="2151935" y="3034598"/>
                <a:ext cx="1417785" cy="28038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7" name="직선 화살표 연결선 336"/>
              <p:cNvCxnSpPr/>
              <p:nvPr/>
            </p:nvCxnSpPr>
            <p:spPr>
              <a:xfrm>
                <a:off x="2173581" y="2676086"/>
                <a:ext cx="1396138" cy="82718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9" name="직선 화살표 연결선 338"/>
              <p:cNvCxnSpPr/>
              <p:nvPr/>
            </p:nvCxnSpPr>
            <p:spPr>
              <a:xfrm>
                <a:off x="2151933" y="3318154"/>
                <a:ext cx="1417786" cy="31134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0" name="직선 화살표 연결선 339"/>
              <p:cNvCxnSpPr/>
              <p:nvPr/>
            </p:nvCxnSpPr>
            <p:spPr>
              <a:xfrm>
                <a:off x="2151931" y="2676086"/>
                <a:ext cx="1417786" cy="366051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2" name="직선 화살표 연결선 341"/>
              <p:cNvCxnSpPr/>
              <p:nvPr/>
            </p:nvCxnSpPr>
            <p:spPr>
              <a:xfrm>
                <a:off x="2151448" y="3317059"/>
                <a:ext cx="1417786" cy="366051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3" name="직선 화살표 연결선 342"/>
              <p:cNvCxnSpPr/>
              <p:nvPr/>
            </p:nvCxnSpPr>
            <p:spPr>
              <a:xfrm>
                <a:off x="2151448" y="2690095"/>
                <a:ext cx="1417786" cy="703839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5" name="직선 화살표 연결선 344"/>
              <p:cNvCxnSpPr/>
              <p:nvPr/>
            </p:nvCxnSpPr>
            <p:spPr>
              <a:xfrm>
                <a:off x="2151202" y="2666891"/>
                <a:ext cx="1439673" cy="1060372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6" name="직선 화살표 연결선 345"/>
              <p:cNvCxnSpPr/>
              <p:nvPr/>
            </p:nvCxnSpPr>
            <p:spPr>
              <a:xfrm>
                <a:off x="2151448" y="2676338"/>
                <a:ext cx="1417786" cy="2137910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8" name="직선 화살표 연결선 347"/>
              <p:cNvCxnSpPr/>
              <p:nvPr/>
            </p:nvCxnSpPr>
            <p:spPr>
              <a:xfrm>
                <a:off x="2153857" y="3317856"/>
                <a:ext cx="1415131" cy="150363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9" name="직선 화살표 연결선 348"/>
              <p:cNvCxnSpPr/>
              <p:nvPr/>
            </p:nvCxnSpPr>
            <p:spPr>
              <a:xfrm>
                <a:off x="2141966" y="4207713"/>
                <a:ext cx="1439673" cy="613776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0" name="직선 화살표 연결선 349"/>
              <p:cNvCxnSpPr/>
              <p:nvPr/>
            </p:nvCxnSpPr>
            <p:spPr>
              <a:xfrm flipV="1">
                <a:off x="2151205" y="3355035"/>
                <a:ext cx="1417783" cy="860989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1" name="직선 화살표 연결선 350"/>
              <p:cNvCxnSpPr/>
              <p:nvPr/>
            </p:nvCxnSpPr>
            <p:spPr>
              <a:xfrm flipV="1">
                <a:off x="2147198" y="3013963"/>
                <a:ext cx="1431029" cy="1197210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2" name="직선 화살표 연결선 351"/>
              <p:cNvCxnSpPr/>
              <p:nvPr/>
            </p:nvCxnSpPr>
            <p:spPr>
              <a:xfrm flipV="1">
                <a:off x="2141966" y="2732783"/>
                <a:ext cx="1427022" cy="1474455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3" name="직선 화살표 연결선 352"/>
              <p:cNvCxnSpPr/>
              <p:nvPr/>
            </p:nvCxnSpPr>
            <p:spPr>
              <a:xfrm flipV="1">
                <a:off x="2145281" y="2447670"/>
                <a:ext cx="1423707" cy="1757170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4" name="직선 화살표 연결선 353"/>
              <p:cNvCxnSpPr/>
              <p:nvPr/>
            </p:nvCxnSpPr>
            <p:spPr>
              <a:xfrm flipV="1">
                <a:off x="2150335" y="2125155"/>
                <a:ext cx="1398235" cy="2068411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6" name="직선 화살표 연결선 355"/>
              <p:cNvCxnSpPr/>
              <p:nvPr/>
            </p:nvCxnSpPr>
            <p:spPr>
              <a:xfrm flipV="1">
                <a:off x="2157788" y="2129467"/>
                <a:ext cx="1389178" cy="1197732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57" name="타원 356"/>
              <p:cNvSpPr/>
              <p:nvPr/>
            </p:nvSpPr>
            <p:spPr>
              <a:xfrm>
                <a:off x="1835014" y="2569866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타원 358"/>
              <p:cNvSpPr/>
              <p:nvPr/>
            </p:nvSpPr>
            <p:spPr>
              <a:xfrm>
                <a:off x="1832312" y="3188656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1832312" y="4069672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" name="타원 360"/>
              <p:cNvSpPr/>
              <p:nvPr/>
            </p:nvSpPr>
            <p:spPr>
              <a:xfrm>
                <a:off x="3642361" y="2041073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" name="타원 361"/>
              <p:cNvSpPr/>
              <p:nvPr/>
            </p:nvSpPr>
            <p:spPr>
              <a:xfrm>
                <a:off x="3636177" y="2357207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타원 362"/>
              <p:cNvSpPr/>
              <p:nvPr/>
            </p:nvSpPr>
            <p:spPr>
              <a:xfrm>
                <a:off x="3632560" y="2649649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타원 363"/>
              <p:cNvSpPr/>
              <p:nvPr/>
            </p:nvSpPr>
            <p:spPr>
              <a:xfrm>
                <a:off x="3628018" y="2932647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타원 364"/>
              <p:cNvSpPr/>
              <p:nvPr/>
            </p:nvSpPr>
            <p:spPr>
              <a:xfrm>
                <a:off x="3627972" y="3255473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" name="타원 365"/>
              <p:cNvSpPr/>
              <p:nvPr/>
            </p:nvSpPr>
            <p:spPr>
              <a:xfrm>
                <a:off x="3636177" y="3562569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타원 366"/>
              <p:cNvSpPr/>
              <p:nvPr/>
            </p:nvSpPr>
            <p:spPr>
              <a:xfrm>
                <a:off x="3636177" y="4706232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3779027" y="3903990"/>
                <a:ext cx="738664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/>
                  <a:t>…</a:t>
                </a:r>
                <a:endParaRPr lang="ko-KR" altLang="en-US" sz="3600" b="1"/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4773936" y="2682843"/>
                <a:ext cx="5918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/>
                  <a:t>…</a:t>
                </a:r>
                <a:endParaRPr lang="ko-KR" altLang="en-US" sz="3600" b="1"/>
              </a:p>
            </p:txBody>
          </p:sp>
          <p:sp>
            <p:nvSpPr>
              <p:cNvPr id="373" name="타원 372"/>
              <p:cNvSpPr/>
              <p:nvPr/>
            </p:nvSpPr>
            <p:spPr>
              <a:xfrm flipH="1">
                <a:off x="8237922" y="3006008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타원 374"/>
              <p:cNvSpPr/>
              <p:nvPr/>
            </p:nvSpPr>
            <p:spPr>
              <a:xfrm flipH="1">
                <a:off x="6439202" y="2271587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6" name="타원 375"/>
              <p:cNvSpPr/>
              <p:nvPr/>
            </p:nvSpPr>
            <p:spPr>
              <a:xfrm flipH="1">
                <a:off x="6443721" y="2554585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타원 376"/>
              <p:cNvSpPr/>
              <p:nvPr/>
            </p:nvSpPr>
            <p:spPr>
              <a:xfrm flipH="1">
                <a:off x="6443767" y="2877411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타원 377"/>
              <p:cNvSpPr/>
              <p:nvPr/>
            </p:nvSpPr>
            <p:spPr>
              <a:xfrm flipH="1">
                <a:off x="6435603" y="3184507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타원 378"/>
              <p:cNvSpPr/>
              <p:nvPr/>
            </p:nvSpPr>
            <p:spPr>
              <a:xfrm flipH="1">
                <a:off x="6435603" y="4328170"/>
                <a:ext cx="229357" cy="2305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 flipH="1">
                <a:off x="6599034" y="3543706"/>
                <a:ext cx="734959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/>
                  <a:t>…</a:t>
                </a:r>
                <a:endParaRPr lang="ko-KR" altLang="en-US" sz="3600" b="1"/>
              </a:p>
            </p:txBody>
          </p:sp>
          <p:cxnSp>
            <p:nvCxnSpPr>
              <p:cNvPr id="384" name="직선 화살표 연결선 383"/>
              <p:cNvCxnSpPr/>
              <p:nvPr/>
            </p:nvCxnSpPr>
            <p:spPr>
              <a:xfrm>
                <a:off x="6750380" y="2444452"/>
                <a:ext cx="1393274" cy="692460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7" name="직선 화살표 연결선 386"/>
              <p:cNvCxnSpPr/>
              <p:nvPr/>
            </p:nvCxnSpPr>
            <p:spPr>
              <a:xfrm>
                <a:off x="6788456" y="2723884"/>
                <a:ext cx="1342788" cy="40471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8" name="직선 화살표 연결선 387"/>
              <p:cNvCxnSpPr/>
              <p:nvPr/>
            </p:nvCxnSpPr>
            <p:spPr>
              <a:xfrm>
                <a:off x="6763964" y="2999385"/>
                <a:ext cx="1367280" cy="129212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2" name="직선 화살표 연결선 391"/>
              <p:cNvCxnSpPr/>
              <p:nvPr/>
            </p:nvCxnSpPr>
            <p:spPr>
              <a:xfrm flipV="1">
                <a:off x="6777548" y="3115295"/>
                <a:ext cx="1353696" cy="158009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6" name="직선 화살표 연결선 395"/>
              <p:cNvCxnSpPr/>
              <p:nvPr/>
            </p:nvCxnSpPr>
            <p:spPr>
              <a:xfrm flipV="1">
                <a:off x="6722730" y="3096822"/>
                <a:ext cx="1390569" cy="1353173"/>
              </a:xfrm>
              <a:prstGeom prst="straightConnector1">
                <a:avLst/>
              </a:prstGeom>
              <a:ln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398" name="그림 39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7732" y="4248980"/>
                <a:ext cx="781715" cy="664285"/>
              </a:xfrm>
              <a:prstGeom prst="rect">
                <a:avLst/>
              </a:prstGeom>
            </p:spPr>
          </p:pic>
          <p:pic>
            <p:nvPicPr>
              <p:cNvPr id="399" name="그림 3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4235" y="2723459"/>
                <a:ext cx="828710" cy="416465"/>
              </a:xfrm>
              <a:prstGeom prst="rect">
                <a:avLst/>
              </a:prstGeom>
            </p:spPr>
          </p:pic>
          <p:pic>
            <p:nvPicPr>
              <p:cNvPr id="400" name="그림 3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2756" y="2203279"/>
                <a:ext cx="391669" cy="431587"/>
              </a:xfrm>
              <a:prstGeom prst="rect">
                <a:avLst/>
              </a:prstGeom>
            </p:spPr>
          </p:pic>
          <p:pic>
            <p:nvPicPr>
              <p:cNvPr id="401" name="그림 4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1244" y="3853966"/>
                <a:ext cx="1134692" cy="169733"/>
              </a:xfrm>
              <a:prstGeom prst="rect">
                <a:avLst/>
              </a:prstGeom>
            </p:spPr>
          </p:pic>
          <p:pic>
            <p:nvPicPr>
              <p:cNvPr id="402" name="그림 4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9670" y="3258302"/>
                <a:ext cx="758381" cy="401521"/>
              </a:xfrm>
              <a:prstGeom prst="rect">
                <a:avLst/>
              </a:prstGeom>
            </p:spPr>
          </p:pic>
          <p:pic>
            <p:nvPicPr>
              <p:cNvPr id="403" name="그림 40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9776" y="2488091"/>
                <a:ext cx="781715" cy="453395"/>
              </a:xfrm>
              <a:prstGeom prst="rect">
                <a:avLst/>
              </a:prstGeom>
            </p:spPr>
          </p:pic>
          <p:pic>
            <p:nvPicPr>
              <p:cNvPr id="404" name="그림 40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473" y="2963491"/>
                <a:ext cx="828710" cy="416465"/>
              </a:xfrm>
              <a:prstGeom prst="rect">
                <a:avLst/>
              </a:prstGeom>
            </p:spPr>
          </p:pic>
          <p:pic>
            <p:nvPicPr>
              <p:cNvPr id="405" name="그림 40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0908" y="3480916"/>
                <a:ext cx="758381" cy="401521"/>
              </a:xfrm>
              <a:prstGeom prst="rect">
                <a:avLst/>
              </a:prstGeom>
            </p:spPr>
          </p:pic>
          <p:pic>
            <p:nvPicPr>
              <p:cNvPr id="406" name="그림 40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993" y="3959119"/>
                <a:ext cx="391669" cy="431587"/>
              </a:xfrm>
              <a:prstGeom prst="rect">
                <a:avLst/>
              </a:prstGeom>
            </p:spPr>
          </p:pic>
        </p:grpSp>
        <p:sp>
          <p:nvSpPr>
            <p:cNvPr id="58" name="직사각형 57"/>
            <p:cNvSpPr/>
            <p:nvPr/>
          </p:nvSpPr>
          <p:spPr>
            <a:xfrm>
              <a:off x="6514011" y="338553"/>
              <a:ext cx="4537166" cy="20650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1" name="직사각형 410"/>
          <p:cNvSpPr/>
          <p:nvPr/>
        </p:nvSpPr>
        <p:spPr>
          <a:xfrm>
            <a:off x="149753" y="4476790"/>
            <a:ext cx="5292911" cy="1426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7567422" y="5971169"/>
            <a:ext cx="299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Generated samples</a:t>
            </a:r>
            <a:endParaRPr lang="ko-KR" altLang="en-US" sz="2400" b="1"/>
          </a:p>
        </p:txBody>
      </p:sp>
      <p:grpSp>
        <p:nvGrpSpPr>
          <p:cNvPr id="106" name="그룹 105"/>
          <p:cNvGrpSpPr/>
          <p:nvPr/>
        </p:nvGrpSpPr>
        <p:grpSpPr>
          <a:xfrm>
            <a:off x="757546" y="4501968"/>
            <a:ext cx="1228633" cy="1309871"/>
            <a:chOff x="5779953" y="1741735"/>
            <a:chExt cx="2406633" cy="2565762"/>
          </a:xfrm>
        </p:grpSpPr>
        <p:sp>
          <p:nvSpPr>
            <p:cNvPr id="107" name="타원 106"/>
            <p:cNvSpPr/>
            <p:nvPr/>
          </p:nvSpPr>
          <p:spPr>
            <a:xfrm>
              <a:off x="7858664" y="3216748"/>
              <a:ext cx="322217" cy="3222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5794730" y="2448217"/>
              <a:ext cx="322217" cy="3222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7205520" y="2448216"/>
              <a:ext cx="322217" cy="3222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stCxn id="113" idx="0"/>
            </p:cNvCxnSpPr>
            <p:nvPr/>
          </p:nvCxnSpPr>
          <p:spPr>
            <a:xfrm flipV="1">
              <a:off x="7310023" y="3532235"/>
              <a:ext cx="717751" cy="453045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endCxn id="107" idx="4"/>
            </p:cNvCxnSpPr>
            <p:nvPr/>
          </p:nvCxnSpPr>
          <p:spPr>
            <a:xfrm flipV="1">
              <a:off x="6622045" y="3538965"/>
              <a:ext cx="1397728" cy="463357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타원 111"/>
            <p:cNvSpPr/>
            <p:nvPr/>
          </p:nvSpPr>
          <p:spPr>
            <a:xfrm>
              <a:off x="6500125" y="3976571"/>
              <a:ext cx="322217" cy="32221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148914" y="3985280"/>
              <a:ext cx="322217" cy="32221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5794730" y="3227634"/>
              <a:ext cx="322217" cy="3222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7170686" y="3216749"/>
              <a:ext cx="322217" cy="3222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482708" y="3227634"/>
              <a:ext cx="322217" cy="3222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6500125" y="2448217"/>
              <a:ext cx="322217" cy="3222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7858664" y="2465633"/>
              <a:ext cx="322217" cy="3222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826697" y="1741735"/>
              <a:ext cx="322217" cy="32221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stCxn id="112" idx="1"/>
              <a:endCxn id="114" idx="5"/>
            </p:cNvCxnSpPr>
            <p:nvPr/>
          </p:nvCxnSpPr>
          <p:spPr>
            <a:xfrm flipH="1" flipV="1">
              <a:off x="6069759" y="3502663"/>
              <a:ext cx="477554" cy="52109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2" idx="0"/>
              <a:endCxn id="116" idx="4"/>
            </p:cNvCxnSpPr>
            <p:nvPr/>
          </p:nvCxnSpPr>
          <p:spPr>
            <a:xfrm flipH="1" flipV="1">
              <a:off x="6643817" y="3549851"/>
              <a:ext cx="17417" cy="42672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stCxn id="112" idx="7"/>
              <a:endCxn id="115" idx="4"/>
            </p:cNvCxnSpPr>
            <p:nvPr/>
          </p:nvCxnSpPr>
          <p:spPr>
            <a:xfrm flipV="1">
              <a:off x="6775154" y="3538966"/>
              <a:ext cx="556641" cy="4847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stCxn id="113" idx="0"/>
              <a:endCxn id="115" idx="4"/>
            </p:cNvCxnSpPr>
            <p:nvPr/>
          </p:nvCxnSpPr>
          <p:spPr>
            <a:xfrm flipV="1">
              <a:off x="7310023" y="3538966"/>
              <a:ext cx="21772" cy="44631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>
              <a:endCxn id="116" idx="5"/>
            </p:cNvCxnSpPr>
            <p:nvPr/>
          </p:nvCxnSpPr>
          <p:spPr>
            <a:xfrm flipH="1" flipV="1">
              <a:off x="6757737" y="3502663"/>
              <a:ext cx="569703" cy="48261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13" idx="0"/>
            </p:cNvCxnSpPr>
            <p:nvPr/>
          </p:nvCxnSpPr>
          <p:spPr>
            <a:xfrm flipH="1" flipV="1">
              <a:off x="6052343" y="3464184"/>
              <a:ext cx="1257680" cy="52109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114" idx="0"/>
            </p:cNvCxnSpPr>
            <p:nvPr/>
          </p:nvCxnSpPr>
          <p:spPr>
            <a:xfrm flipV="1">
              <a:off x="5955839" y="2748994"/>
              <a:ext cx="716230" cy="47864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stCxn id="115" idx="0"/>
              <a:endCxn id="118" idx="4"/>
            </p:cNvCxnSpPr>
            <p:nvPr/>
          </p:nvCxnSpPr>
          <p:spPr>
            <a:xfrm flipV="1">
              <a:off x="7331795" y="2787850"/>
              <a:ext cx="687978" cy="428899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stCxn id="116" idx="0"/>
            </p:cNvCxnSpPr>
            <p:nvPr/>
          </p:nvCxnSpPr>
          <p:spPr>
            <a:xfrm flipV="1">
              <a:off x="6643817" y="2730510"/>
              <a:ext cx="24658" cy="49712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stCxn id="115" idx="0"/>
            </p:cNvCxnSpPr>
            <p:nvPr/>
          </p:nvCxnSpPr>
          <p:spPr>
            <a:xfrm flipH="1" flipV="1">
              <a:off x="6673893" y="2748285"/>
              <a:ext cx="657902" cy="46846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116" idx="0"/>
            </p:cNvCxnSpPr>
            <p:nvPr/>
          </p:nvCxnSpPr>
          <p:spPr>
            <a:xfrm flipV="1">
              <a:off x="6643817" y="2787850"/>
              <a:ext cx="1345879" cy="43978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>
              <a:stCxn id="114" idx="0"/>
            </p:cNvCxnSpPr>
            <p:nvPr/>
          </p:nvCxnSpPr>
          <p:spPr>
            <a:xfrm flipV="1">
              <a:off x="5955839" y="2770433"/>
              <a:ext cx="2033857" cy="457201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118" idx="0"/>
            </p:cNvCxnSpPr>
            <p:nvPr/>
          </p:nvCxnSpPr>
          <p:spPr>
            <a:xfrm flipH="1" flipV="1">
              <a:off x="6966743" y="2035269"/>
              <a:ext cx="1053030" cy="43036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stCxn id="117" idx="0"/>
            </p:cNvCxnSpPr>
            <p:nvPr/>
          </p:nvCxnSpPr>
          <p:spPr>
            <a:xfrm flipV="1">
              <a:off x="6661234" y="2045800"/>
              <a:ext cx="301154" cy="402417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>
              <a:stCxn id="107" idx="0"/>
              <a:endCxn id="118" idx="4"/>
            </p:cNvCxnSpPr>
            <p:nvPr/>
          </p:nvCxnSpPr>
          <p:spPr>
            <a:xfrm flipV="1">
              <a:off x="8019773" y="2787850"/>
              <a:ext cx="0" cy="428898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endCxn id="107" idx="0"/>
            </p:cNvCxnSpPr>
            <p:nvPr/>
          </p:nvCxnSpPr>
          <p:spPr>
            <a:xfrm>
              <a:off x="7366628" y="2755647"/>
              <a:ext cx="653145" cy="46110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>
              <a:endCxn id="107" idx="0"/>
            </p:cNvCxnSpPr>
            <p:nvPr/>
          </p:nvCxnSpPr>
          <p:spPr>
            <a:xfrm>
              <a:off x="6659463" y="2770100"/>
              <a:ext cx="1360310" cy="446648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endCxn id="107" idx="0"/>
            </p:cNvCxnSpPr>
            <p:nvPr/>
          </p:nvCxnSpPr>
          <p:spPr>
            <a:xfrm>
              <a:off x="5988296" y="2762601"/>
              <a:ext cx="2031477" cy="454147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>
              <a:endCxn id="115" idx="0"/>
            </p:cNvCxnSpPr>
            <p:nvPr/>
          </p:nvCxnSpPr>
          <p:spPr>
            <a:xfrm flipH="1">
              <a:off x="7331795" y="2746500"/>
              <a:ext cx="19595" cy="470249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stCxn id="116" idx="0"/>
            </p:cNvCxnSpPr>
            <p:nvPr/>
          </p:nvCxnSpPr>
          <p:spPr>
            <a:xfrm flipV="1">
              <a:off x="6643817" y="2788225"/>
              <a:ext cx="706583" cy="439409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>
              <a:stCxn id="114" idx="0"/>
            </p:cNvCxnSpPr>
            <p:nvPr/>
          </p:nvCxnSpPr>
          <p:spPr>
            <a:xfrm flipV="1">
              <a:off x="5955839" y="2779141"/>
              <a:ext cx="1410788" cy="448493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14" idx="0"/>
              <a:endCxn id="108" idx="4"/>
            </p:cNvCxnSpPr>
            <p:nvPr/>
          </p:nvCxnSpPr>
          <p:spPr>
            <a:xfrm flipV="1">
              <a:off x="5955839" y="2770434"/>
              <a:ext cx="0" cy="45720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16" idx="0"/>
            </p:cNvCxnSpPr>
            <p:nvPr/>
          </p:nvCxnSpPr>
          <p:spPr>
            <a:xfrm flipH="1" flipV="1">
              <a:off x="5988296" y="2764824"/>
              <a:ext cx="655521" cy="46281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15" idx="0"/>
            </p:cNvCxnSpPr>
            <p:nvPr/>
          </p:nvCxnSpPr>
          <p:spPr>
            <a:xfrm flipH="1" flipV="1">
              <a:off x="5997004" y="2787850"/>
              <a:ext cx="1334791" cy="428899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08" idx="0"/>
            </p:cNvCxnSpPr>
            <p:nvPr/>
          </p:nvCxnSpPr>
          <p:spPr>
            <a:xfrm flipV="1">
              <a:off x="5955839" y="2018408"/>
              <a:ext cx="1006549" cy="429809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09" idx="0"/>
            </p:cNvCxnSpPr>
            <p:nvPr/>
          </p:nvCxnSpPr>
          <p:spPr>
            <a:xfrm flipH="1" flipV="1">
              <a:off x="6972767" y="2004712"/>
              <a:ext cx="393862" cy="443504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/>
            <p:cNvSpPr/>
            <p:nvPr/>
          </p:nvSpPr>
          <p:spPr>
            <a:xfrm>
              <a:off x="5785837" y="2449833"/>
              <a:ext cx="332939" cy="349055"/>
            </a:xfrm>
            <a:prstGeom prst="rect">
              <a:avLst/>
            </a:prstGeom>
            <a:solidFill>
              <a:schemeClr val="dk1">
                <a:alpha val="7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7192097" y="2445853"/>
              <a:ext cx="332939" cy="349055"/>
            </a:xfrm>
            <a:prstGeom prst="rect">
              <a:avLst/>
            </a:prstGeom>
            <a:solidFill>
              <a:schemeClr val="dk1">
                <a:alpha val="7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847942" y="3208701"/>
              <a:ext cx="332939" cy="349055"/>
            </a:xfrm>
            <a:prstGeom prst="rect">
              <a:avLst/>
            </a:prstGeom>
            <a:solidFill>
              <a:schemeClr val="dk1">
                <a:alpha val="7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7853647" y="2454614"/>
              <a:ext cx="332939" cy="34029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482116" y="2434044"/>
              <a:ext cx="332939" cy="33759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779953" y="3216440"/>
              <a:ext cx="332939" cy="34905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6464103" y="3216685"/>
              <a:ext cx="332939" cy="34905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165324" y="3207855"/>
              <a:ext cx="332939" cy="33020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9753" y="4803516"/>
                <a:ext cx="39842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3200" b="1"/>
                  <a:t>        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altLang="ko-KR" sz="3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endParaRPr lang="ko-KR" altLang="en-US" sz="3200" b="1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3" y="4803516"/>
                <a:ext cx="3984232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4140838" y="4519348"/>
            <a:ext cx="1228633" cy="1309871"/>
            <a:chOff x="4140838" y="4440967"/>
            <a:chExt cx="1228633" cy="1309871"/>
          </a:xfrm>
        </p:grpSpPr>
        <p:cxnSp>
          <p:nvCxnSpPr>
            <p:cNvPr id="229" name="직선 연결선 228"/>
            <p:cNvCxnSpPr>
              <a:stCxn id="212" idx="0"/>
            </p:cNvCxnSpPr>
            <p:nvPr/>
          </p:nvCxnSpPr>
          <p:spPr>
            <a:xfrm flipV="1">
              <a:off x="4230631" y="4966137"/>
              <a:ext cx="1038324" cy="23341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endCxn id="205" idx="0"/>
            </p:cNvCxnSpPr>
            <p:nvPr/>
          </p:nvCxnSpPr>
          <p:spPr>
            <a:xfrm>
              <a:off x="4589845" y="4965967"/>
              <a:ext cx="694465" cy="228022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14" idx="0"/>
            </p:cNvCxnSpPr>
            <p:nvPr/>
          </p:nvCxnSpPr>
          <p:spPr>
            <a:xfrm flipV="1">
              <a:off x="4581857" y="4975220"/>
              <a:ext cx="360724" cy="224327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12" idx="0"/>
            </p:cNvCxnSpPr>
            <p:nvPr/>
          </p:nvCxnSpPr>
          <p:spPr>
            <a:xfrm flipV="1">
              <a:off x="4230631" y="4970583"/>
              <a:ext cx="720235" cy="22896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>
              <a:endCxn id="205" idx="0"/>
            </p:cNvCxnSpPr>
            <p:nvPr/>
          </p:nvCxnSpPr>
          <p:spPr>
            <a:xfrm>
              <a:off x="4247201" y="4962139"/>
              <a:ext cx="1037109" cy="23185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14" idx="0"/>
            </p:cNvCxnSpPr>
            <p:nvPr/>
          </p:nvCxnSpPr>
          <p:spPr>
            <a:xfrm flipH="1" flipV="1">
              <a:off x="4247201" y="4963274"/>
              <a:ext cx="334656" cy="236273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13" idx="0"/>
            </p:cNvCxnSpPr>
            <p:nvPr/>
          </p:nvCxnSpPr>
          <p:spPr>
            <a:xfrm flipH="1" flipV="1">
              <a:off x="4251647" y="4975029"/>
              <a:ext cx="681437" cy="21896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5202060" y="5193990"/>
              <a:ext cx="164498" cy="164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/>
            <p:cNvSpPr/>
            <p:nvPr/>
          </p:nvSpPr>
          <p:spPr>
            <a:xfrm>
              <a:off x="4148382" y="4801640"/>
              <a:ext cx="164498" cy="164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/>
            <p:cNvSpPr/>
            <p:nvPr/>
          </p:nvSpPr>
          <p:spPr>
            <a:xfrm>
              <a:off x="4868618" y="4801639"/>
              <a:ext cx="164498" cy="164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8" name="직선 연결선 207"/>
            <p:cNvCxnSpPr>
              <a:stCxn id="211" idx="0"/>
            </p:cNvCxnSpPr>
            <p:nvPr/>
          </p:nvCxnSpPr>
          <p:spPr>
            <a:xfrm flipV="1">
              <a:off x="4921969" y="5355052"/>
              <a:ext cx="366426" cy="23128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endCxn id="205" idx="4"/>
            </p:cNvCxnSpPr>
            <p:nvPr/>
          </p:nvCxnSpPr>
          <p:spPr>
            <a:xfrm flipV="1">
              <a:off x="4570742" y="5358488"/>
              <a:ext cx="713567" cy="23655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타원 209"/>
            <p:cNvSpPr/>
            <p:nvPr/>
          </p:nvSpPr>
          <p:spPr>
            <a:xfrm>
              <a:off x="4508500" y="5581894"/>
              <a:ext cx="164498" cy="16449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/>
            <p:cNvSpPr/>
            <p:nvPr/>
          </p:nvSpPr>
          <p:spPr>
            <a:xfrm>
              <a:off x="4839719" y="5586340"/>
              <a:ext cx="164498" cy="16449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4148382" y="5199547"/>
              <a:ext cx="164498" cy="164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4850834" y="5193990"/>
              <a:ext cx="164498" cy="164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/>
            <p:cNvSpPr/>
            <p:nvPr/>
          </p:nvSpPr>
          <p:spPr>
            <a:xfrm>
              <a:off x="4499608" y="5199547"/>
              <a:ext cx="164498" cy="164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4508500" y="4801640"/>
              <a:ext cx="164498" cy="164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5202060" y="4810531"/>
              <a:ext cx="164498" cy="1644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4675221" y="4440967"/>
              <a:ext cx="164498" cy="16449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>
              <a:stCxn id="210" idx="1"/>
              <a:endCxn id="212" idx="5"/>
            </p:cNvCxnSpPr>
            <p:nvPr/>
          </p:nvCxnSpPr>
          <p:spPr>
            <a:xfrm flipH="1" flipV="1">
              <a:off x="4288790" y="5339955"/>
              <a:ext cx="243801" cy="26603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stCxn id="210" idx="0"/>
              <a:endCxn id="214" idx="4"/>
            </p:cNvCxnSpPr>
            <p:nvPr/>
          </p:nvCxnSpPr>
          <p:spPr>
            <a:xfrm flipH="1" flipV="1">
              <a:off x="4581857" y="5364045"/>
              <a:ext cx="8892" cy="21784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>
              <a:stCxn id="210" idx="7"/>
              <a:endCxn id="213" idx="4"/>
            </p:cNvCxnSpPr>
            <p:nvPr/>
          </p:nvCxnSpPr>
          <p:spPr>
            <a:xfrm flipV="1">
              <a:off x="4648907" y="5358488"/>
              <a:ext cx="284176" cy="24749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>
              <a:stCxn id="211" idx="0"/>
              <a:endCxn id="213" idx="4"/>
            </p:cNvCxnSpPr>
            <p:nvPr/>
          </p:nvCxnSpPr>
          <p:spPr>
            <a:xfrm flipV="1">
              <a:off x="4921969" y="5358488"/>
              <a:ext cx="11115" cy="22785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>
              <a:endCxn id="214" idx="5"/>
            </p:cNvCxnSpPr>
            <p:nvPr/>
          </p:nvCxnSpPr>
          <p:spPr>
            <a:xfrm flipH="1" flipV="1">
              <a:off x="4640016" y="5339955"/>
              <a:ext cx="290844" cy="24638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1" idx="0"/>
            </p:cNvCxnSpPr>
            <p:nvPr/>
          </p:nvCxnSpPr>
          <p:spPr>
            <a:xfrm flipH="1" flipV="1">
              <a:off x="4279898" y="5320310"/>
              <a:ext cx="642070" cy="26603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>
              <a:stCxn id="212" idx="0"/>
            </p:cNvCxnSpPr>
            <p:nvPr/>
          </p:nvCxnSpPr>
          <p:spPr>
            <a:xfrm flipV="1">
              <a:off x="4230631" y="4955192"/>
              <a:ext cx="365649" cy="244355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>
              <a:stCxn id="213" idx="0"/>
              <a:endCxn id="216" idx="4"/>
            </p:cNvCxnSpPr>
            <p:nvPr/>
          </p:nvCxnSpPr>
          <p:spPr>
            <a:xfrm flipV="1">
              <a:off x="4933084" y="4975029"/>
              <a:ext cx="351226" cy="21896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>
              <a:stCxn id="214" idx="0"/>
            </p:cNvCxnSpPr>
            <p:nvPr/>
          </p:nvCxnSpPr>
          <p:spPr>
            <a:xfrm flipV="1">
              <a:off x="4581857" y="4945756"/>
              <a:ext cx="12588" cy="25379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stCxn id="213" idx="0"/>
            </p:cNvCxnSpPr>
            <p:nvPr/>
          </p:nvCxnSpPr>
          <p:spPr>
            <a:xfrm flipH="1" flipV="1">
              <a:off x="4597212" y="4954830"/>
              <a:ext cx="335872" cy="23916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>
              <a:stCxn id="214" idx="0"/>
            </p:cNvCxnSpPr>
            <p:nvPr/>
          </p:nvCxnSpPr>
          <p:spPr>
            <a:xfrm flipV="1">
              <a:off x="4581857" y="4975029"/>
              <a:ext cx="687097" cy="22451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>
              <a:stCxn id="216" idx="0"/>
            </p:cNvCxnSpPr>
            <p:nvPr/>
          </p:nvCxnSpPr>
          <p:spPr>
            <a:xfrm flipH="1" flipV="1">
              <a:off x="4746717" y="4590822"/>
              <a:ext cx="537592" cy="219709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stCxn id="215" idx="0"/>
            </p:cNvCxnSpPr>
            <p:nvPr/>
          </p:nvCxnSpPr>
          <p:spPr>
            <a:xfrm flipV="1">
              <a:off x="4590749" y="4596198"/>
              <a:ext cx="153745" cy="20544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>
              <a:stCxn id="205" idx="0"/>
              <a:endCxn id="216" idx="4"/>
            </p:cNvCxnSpPr>
            <p:nvPr/>
          </p:nvCxnSpPr>
          <p:spPr>
            <a:xfrm flipV="1">
              <a:off x="5284310" y="4975029"/>
              <a:ext cx="0" cy="218961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>
              <a:endCxn id="205" idx="0"/>
            </p:cNvCxnSpPr>
            <p:nvPr/>
          </p:nvCxnSpPr>
          <p:spPr>
            <a:xfrm>
              <a:off x="4950866" y="4958589"/>
              <a:ext cx="333443" cy="235401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endCxn id="213" idx="0"/>
            </p:cNvCxnSpPr>
            <p:nvPr/>
          </p:nvCxnSpPr>
          <p:spPr>
            <a:xfrm flipH="1">
              <a:off x="4933084" y="4953919"/>
              <a:ext cx="10004" cy="24007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12" idx="0"/>
              <a:endCxn id="206" idx="4"/>
            </p:cNvCxnSpPr>
            <p:nvPr/>
          </p:nvCxnSpPr>
          <p:spPr>
            <a:xfrm flipV="1">
              <a:off x="4230631" y="4966138"/>
              <a:ext cx="0" cy="233409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206" idx="0"/>
            </p:cNvCxnSpPr>
            <p:nvPr/>
          </p:nvCxnSpPr>
          <p:spPr>
            <a:xfrm flipV="1">
              <a:off x="4230631" y="4582214"/>
              <a:ext cx="513863" cy="21942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stCxn id="207" idx="0"/>
            </p:cNvCxnSpPr>
            <p:nvPr/>
          </p:nvCxnSpPr>
          <p:spPr>
            <a:xfrm flipH="1" flipV="1">
              <a:off x="4749793" y="4575222"/>
              <a:ext cx="201074" cy="226417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직사각형 243"/>
            <p:cNvSpPr/>
            <p:nvPr/>
          </p:nvSpPr>
          <p:spPr>
            <a:xfrm>
              <a:off x="4143842" y="4802465"/>
              <a:ext cx="169972" cy="178199"/>
            </a:xfrm>
            <a:prstGeom prst="rect">
              <a:avLst/>
            </a:prstGeom>
            <a:solidFill>
              <a:schemeClr val="dk1">
                <a:alpha val="7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4861765" y="4800433"/>
              <a:ext cx="169972" cy="17819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5196587" y="5189881"/>
              <a:ext cx="169972" cy="17819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5199499" y="4804905"/>
              <a:ext cx="169972" cy="173727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4499306" y="4794404"/>
              <a:ext cx="169972" cy="1723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4140838" y="5193832"/>
              <a:ext cx="169972" cy="17819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490110" y="5193957"/>
              <a:ext cx="169972" cy="1781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4848097" y="5189450"/>
              <a:ext cx="169972" cy="1685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0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1288868" y="1843711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75" y="757649"/>
                <a:ext cx="173444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r="-315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70845" y="757649"/>
                <a:ext cx="2330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R"/>
                  <a:t>-th conv-layer</a:t>
                </a:r>
                <a:endParaRPr lang="ko-KR" alt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45" y="757649"/>
                <a:ext cx="233076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83" t="-8197" r="-208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다리꼴 25"/>
          <p:cNvSpPr/>
          <p:nvPr/>
        </p:nvSpPr>
        <p:spPr>
          <a:xfrm rot="16200000">
            <a:off x="3162202" y="1971437"/>
            <a:ext cx="2919747" cy="1450106"/>
          </a:xfrm>
          <a:prstGeom prst="trapezoid">
            <a:avLst>
              <a:gd name="adj" fmla="val 4204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32197" y="24791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Conv2d</a:t>
            </a:r>
            <a:endParaRPr lang="ko-KR" altLang="en-US"/>
          </a:p>
        </p:txBody>
      </p:sp>
      <p:sp>
        <p:nvSpPr>
          <p:cNvPr id="19" name="평행 사변형 18"/>
          <p:cNvSpPr/>
          <p:nvPr/>
        </p:nvSpPr>
        <p:spPr>
          <a:xfrm>
            <a:off x="1288867" y="2146004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/>
          <p:cNvSpPr/>
          <p:nvPr/>
        </p:nvSpPr>
        <p:spPr>
          <a:xfrm>
            <a:off x="1288866" y="2448297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>
            <a:off x="1288864" y="3353004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>
            <a:off x="5490759" y="1236616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/>
          <p:cNvSpPr/>
          <p:nvPr/>
        </p:nvSpPr>
        <p:spPr>
          <a:xfrm>
            <a:off x="5490758" y="1538909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평행 사변형 29"/>
          <p:cNvSpPr/>
          <p:nvPr/>
        </p:nvSpPr>
        <p:spPr>
          <a:xfrm>
            <a:off x="5490757" y="1841202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평행 사변형 40"/>
          <p:cNvSpPr/>
          <p:nvPr/>
        </p:nvSpPr>
        <p:spPr>
          <a:xfrm>
            <a:off x="5490754" y="3963283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68496" y="3233990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2" name="TextBox 41"/>
          <p:cNvSpPr txBox="1"/>
          <p:nvPr/>
        </p:nvSpPr>
        <p:spPr>
          <a:xfrm>
            <a:off x="2306323" y="2781993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43" name="평행 사변형 42"/>
          <p:cNvSpPr/>
          <p:nvPr/>
        </p:nvSpPr>
        <p:spPr>
          <a:xfrm>
            <a:off x="5490754" y="2137426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/>
          <p:cNvSpPr/>
          <p:nvPr/>
        </p:nvSpPr>
        <p:spPr>
          <a:xfrm>
            <a:off x="5490753" y="2439719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평행 사변형 44"/>
          <p:cNvSpPr/>
          <p:nvPr/>
        </p:nvSpPr>
        <p:spPr>
          <a:xfrm>
            <a:off x="5490752" y="2742012"/>
            <a:ext cx="2464525" cy="262181"/>
          </a:xfrm>
          <a:prstGeom prst="parallelogram">
            <a:avLst>
              <a:gd name="adj" fmla="val 28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0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81924" y="204995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757401" y="3484147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51939" y="2125155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2151938" y="2444798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151937" y="2744322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151937" y="3658131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151937" y="2444798"/>
            <a:ext cx="1417783" cy="236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151935" y="2751563"/>
            <a:ext cx="1417785" cy="266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151935" y="3034598"/>
            <a:ext cx="1417785" cy="280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173581" y="2676086"/>
            <a:ext cx="1396138" cy="82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151933" y="3022404"/>
            <a:ext cx="1417786" cy="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51933" y="3318154"/>
            <a:ext cx="1417786" cy="3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151931" y="2676086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51928" y="3011920"/>
            <a:ext cx="1417789" cy="35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51448" y="3317059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51448" y="2690095"/>
            <a:ext cx="1417786" cy="703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51448" y="3025682"/>
            <a:ext cx="1417786" cy="66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51202" y="2666891"/>
            <a:ext cx="1439673" cy="1060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151448" y="2676338"/>
            <a:ext cx="1417786" cy="2137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151448" y="3013963"/>
            <a:ext cx="1439427" cy="1814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53857" y="3317856"/>
            <a:ext cx="1415131" cy="150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141966" y="4207713"/>
            <a:ext cx="1439673" cy="61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2151205" y="3355035"/>
            <a:ext cx="1417783" cy="86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147198" y="3013963"/>
            <a:ext cx="1431029" cy="119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2141966" y="2732783"/>
            <a:ext cx="1427022" cy="1474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2145281" y="2447670"/>
            <a:ext cx="1423707" cy="1757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2150335" y="2125155"/>
            <a:ext cx="1398235" cy="206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2150962" y="2138912"/>
            <a:ext cx="1424120" cy="897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2157788" y="2129467"/>
            <a:ext cx="1389178" cy="1197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1835014" y="2569866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835014" y="2884781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1832312" y="3188656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1832312" y="4069672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642361" y="2041073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636177" y="2357207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632560" y="2649649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628018" y="2932647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627972" y="3255473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3636177" y="3562569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636177" y="4706232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553624" y="3996802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2" name="TextBox 1"/>
          <p:cNvSpPr txBox="1"/>
          <p:nvPr/>
        </p:nvSpPr>
        <p:spPr>
          <a:xfrm>
            <a:off x="4905192" y="288478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70" name="TextBox 69"/>
          <p:cNvSpPr txBox="1"/>
          <p:nvPr/>
        </p:nvSpPr>
        <p:spPr>
          <a:xfrm>
            <a:off x="4292288" y="1286141"/>
            <a:ext cx="161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Hidden layers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 flipH="1">
            <a:off x="8165832" y="3228012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116" name="타원 115"/>
          <p:cNvSpPr/>
          <p:nvPr/>
        </p:nvSpPr>
        <p:spPr>
          <a:xfrm flipH="1">
            <a:off x="8235234" y="270213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flipH="1">
            <a:off x="8237922" y="300600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 flipH="1">
            <a:off x="8255982" y="372310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 flipH="1">
            <a:off x="6439202" y="2271587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 flipH="1">
            <a:off x="6443721" y="2554585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 flipH="1">
            <a:off x="6443767" y="2877411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 flipH="1">
            <a:off x="6435603" y="3184507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 flipH="1">
            <a:off x="6435603" y="4328170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 flipH="1">
            <a:off x="6345842" y="3669936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128" name="TextBox 127"/>
          <p:cNvSpPr txBox="1"/>
          <p:nvPr/>
        </p:nvSpPr>
        <p:spPr>
          <a:xfrm>
            <a:off x="7886483" y="204704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6200000">
            <a:off x="5056861" y="402238"/>
            <a:ext cx="171103" cy="281287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746763" y="2436212"/>
            <a:ext cx="1352208" cy="38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6750380" y="2444452"/>
            <a:ext cx="1393274" cy="692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6763964" y="2723884"/>
            <a:ext cx="1349335" cy="9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6732435" y="2438045"/>
            <a:ext cx="1433397" cy="146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788456" y="2723884"/>
            <a:ext cx="1342788" cy="404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6763964" y="2999385"/>
            <a:ext cx="1367280" cy="129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6778386" y="2726507"/>
            <a:ext cx="1401774" cy="1181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6770169" y="2807322"/>
            <a:ext cx="1328802" cy="18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6777548" y="2994941"/>
            <a:ext cx="1396501" cy="912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V="1">
            <a:off x="6777548" y="3115295"/>
            <a:ext cx="1353696" cy="15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6737055" y="2817390"/>
            <a:ext cx="1352955" cy="47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733943" y="3299764"/>
            <a:ext cx="1432727" cy="607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V="1">
            <a:off x="6739227" y="3881032"/>
            <a:ext cx="1426605" cy="55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6722730" y="3096822"/>
            <a:ext cx="1390569" cy="135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6732435" y="2816259"/>
            <a:ext cx="1357575" cy="164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1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81924" y="1286141"/>
            <a:ext cx="7318866" cy="3650605"/>
            <a:chOff x="1581924" y="1286141"/>
            <a:chExt cx="7318866" cy="3650605"/>
          </a:xfrm>
        </p:grpSpPr>
        <p:sp>
          <p:nvSpPr>
            <p:cNvPr id="23" name="TextBox 22"/>
            <p:cNvSpPr txBox="1"/>
            <p:nvPr/>
          </p:nvSpPr>
          <p:spPr>
            <a:xfrm>
              <a:off x="1581924" y="2049954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Input</a:t>
              </a:r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7401" y="3484147"/>
              <a:ext cx="738664" cy="4994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2151939" y="2125155"/>
              <a:ext cx="1417783" cy="5634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2151938" y="2444798"/>
              <a:ext cx="1417783" cy="5634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2151937" y="2744322"/>
              <a:ext cx="1417783" cy="5634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2151937" y="3658131"/>
              <a:ext cx="1417783" cy="5634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151937" y="2444798"/>
              <a:ext cx="1417783" cy="236534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2151935" y="2751563"/>
              <a:ext cx="1417785" cy="26687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2151935" y="3034598"/>
              <a:ext cx="1417785" cy="28038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173581" y="2676086"/>
              <a:ext cx="1396138" cy="827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2151933" y="3022404"/>
              <a:ext cx="1417786" cy="9319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2151933" y="3318154"/>
              <a:ext cx="1417786" cy="31134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151931" y="2676086"/>
              <a:ext cx="1417786" cy="36605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2151928" y="3011920"/>
              <a:ext cx="1417789" cy="35881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2151448" y="3317059"/>
              <a:ext cx="1417786" cy="36605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2151448" y="2690095"/>
              <a:ext cx="1417786" cy="703839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2151448" y="3025682"/>
              <a:ext cx="1417786" cy="66687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2151202" y="2666891"/>
              <a:ext cx="1439673" cy="106037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2151448" y="2676338"/>
              <a:ext cx="1417786" cy="213791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151448" y="3013963"/>
              <a:ext cx="1439427" cy="181404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153857" y="3317856"/>
              <a:ext cx="1415131" cy="150363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141966" y="4207713"/>
              <a:ext cx="1439673" cy="613776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V="1">
              <a:off x="2151205" y="3355035"/>
              <a:ext cx="1417783" cy="860989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 flipV="1">
              <a:off x="2147198" y="3013963"/>
              <a:ext cx="1431029" cy="119721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V="1">
              <a:off x="2141966" y="2732783"/>
              <a:ext cx="1427022" cy="1474455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2145281" y="2447670"/>
              <a:ext cx="1423707" cy="175717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V="1">
              <a:off x="2150335" y="2125155"/>
              <a:ext cx="1398235" cy="206841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V="1">
              <a:off x="2150962" y="2138912"/>
              <a:ext cx="1424120" cy="89761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2157788" y="2129467"/>
              <a:ext cx="1389178" cy="119773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8" name="타원 77"/>
            <p:cNvSpPr/>
            <p:nvPr/>
          </p:nvSpPr>
          <p:spPr>
            <a:xfrm>
              <a:off x="1835014" y="2569866"/>
              <a:ext cx="230514" cy="23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1835014" y="2884781"/>
              <a:ext cx="230514" cy="23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1832312" y="3188656"/>
              <a:ext cx="230514" cy="23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1832312" y="4069672"/>
              <a:ext cx="230514" cy="23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3642361" y="2041073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636177" y="2357207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632560" y="2649649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3628018" y="2932647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3627972" y="3255473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3636177" y="3562569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3636177" y="4706232"/>
              <a:ext cx="230514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53624" y="3996802"/>
              <a:ext cx="738664" cy="4994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905192" y="2884781"/>
              <a:ext cx="591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92288" y="1286141"/>
              <a:ext cx="161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Hidden layers</a:t>
              </a:r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flipH="1">
              <a:off x="8165832" y="3228012"/>
              <a:ext cx="734958" cy="4994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sp>
          <p:nvSpPr>
            <p:cNvPr id="116" name="타원 115"/>
            <p:cNvSpPr/>
            <p:nvPr/>
          </p:nvSpPr>
          <p:spPr>
            <a:xfrm flipH="1">
              <a:off x="8235234" y="2702133"/>
              <a:ext cx="229357" cy="2305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 flipH="1">
              <a:off x="8237922" y="3006008"/>
              <a:ext cx="229357" cy="2305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 flipH="1">
              <a:off x="8255982" y="3723103"/>
              <a:ext cx="229357" cy="23051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 flipH="1">
              <a:off x="6439202" y="2271587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 flipH="1">
              <a:off x="6443721" y="2554585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 flipH="1">
              <a:off x="6443767" y="2877411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 flipH="1">
              <a:off x="6435603" y="3184507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 flipH="1">
              <a:off x="6435603" y="4328170"/>
              <a:ext cx="229357" cy="2305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 flipH="1">
              <a:off x="6345842" y="3669936"/>
              <a:ext cx="734958" cy="49949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600" b="1"/>
                <a:t>…</a:t>
              </a:r>
              <a:endParaRPr lang="ko-KR" altLang="en-US" sz="3600" b="1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86483" y="2047049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Output</a:t>
              </a:r>
              <a:endParaRPr lang="ko-KR" altLang="en-US"/>
            </a:p>
          </p:txBody>
        </p:sp>
        <p:sp>
          <p:nvSpPr>
            <p:cNvPr id="13" name="오른쪽 중괄호 12"/>
            <p:cNvSpPr/>
            <p:nvPr/>
          </p:nvSpPr>
          <p:spPr>
            <a:xfrm rot="16200000">
              <a:off x="5056861" y="402238"/>
              <a:ext cx="171103" cy="2812872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화살표 연결선 118"/>
            <p:cNvCxnSpPr/>
            <p:nvPr/>
          </p:nvCxnSpPr>
          <p:spPr>
            <a:xfrm>
              <a:off x="6746763" y="2436212"/>
              <a:ext cx="1352208" cy="38117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/>
            <p:nvPr/>
          </p:nvCxnSpPr>
          <p:spPr>
            <a:xfrm>
              <a:off x="6750380" y="2444452"/>
              <a:ext cx="1393274" cy="69246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>
              <a:off x="6763964" y="2723884"/>
              <a:ext cx="1349335" cy="93506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/>
            <p:nvPr/>
          </p:nvCxnSpPr>
          <p:spPr>
            <a:xfrm>
              <a:off x="6732435" y="2438045"/>
              <a:ext cx="1433397" cy="1469567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/>
            <p:nvPr/>
          </p:nvCxnSpPr>
          <p:spPr>
            <a:xfrm>
              <a:off x="6788456" y="2723884"/>
              <a:ext cx="1342788" cy="40471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/>
            <p:nvPr/>
          </p:nvCxnSpPr>
          <p:spPr>
            <a:xfrm>
              <a:off x="6763964" y="2999385"/>
              <a:ext cx="1367280" cy="129212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>
              <a:off x="6778386" y="2726507"/>
              <a:ext cx="1401774" cy="1181105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 flipV="1">
              <a:off x="6770169" y="2807322"/>
              <a:ext cx="1328802" cy="18887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6777548" y="2994941"/>
              <a:ext cx="1396501" cy="91267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flipV="1">
              <a:off x="6777548" y="3115295"/>
              <a:ext cx="1353696" cy="158009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 flipV="1">
              <a:off x="6737055" y="2817390"/>
              <a:ext cx="1352955" cy="47338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/>
            <p:nvPr/>
          </p:nvCxnSpPr>
          <p:spPr>
            <a:xfrm>
              <a:off x="6733943" y="3299764"/>
              <a:ext cx="1432727" cy="607848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/>
            <p:nvPr/>
          </p:nvCxnSpPr>
          <p:spPr>
            <a:xfrm flipV="1">
              <a:off x="6739227" y="3881032"/>
              <a:ext cx="1426605" cy="559557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/>
            <p:nvPr/>
          </p:nvCxnSpPr>
          <p:spPr>
            <a:xfrm flipV="1">
              <a:off x="6722730" y="3096822"/>
              <a:ext cx="1390569" cy="1353173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 flipV="1">
              <a:off x="6732435" y="2816259"/>
              <a:ext cx="1357575" cy="1642347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732" y="4248980"/>
              <a:ext cx="781715" cy="664285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235" y="2723459"/>
              <a:ext cx="828710" cy="416465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756" y="2203279"/>
              <a:ext cx="391669" cy="431587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244" y="3853966"/>
              <a:ext cx="1134692" cy="169733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670" y="3258302"/>
              <a:ext cx="758381" cy="401521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9776" y="2488091"/>
              <a:ext cx="781715" cy="453395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73" y="2963491"/>
              <a:ext cx="828710" cy="416465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908" y="3480916"/>
              <a:ext cx="758381" cy="401521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993" y="3959119"/>
              <a:ext cx="391669" cy="431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632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E569771D-2BA9-4FB2-BC92-816041D38AFB}"/>
              </a:ext>
            </a:extLst>
          </p:cNvPr>
          <p:cNvGrpSpPr/>
          <p:nvPr/>
        </p:nvGrpSpPr>
        <p:grpSpPr>
          <a:xfrm>
            <a:off x="-1844256" y="2588763"/>
            <a:ext cx="13537460" cy="4278911"/>
            <a:chOff x="-1844256" y="2588763"/>
            <a:chExt cx="13537460" cy="42789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4EC53B7-A43F-40B7-B733-29B995C685CD}"/>
                </a:ext>
              </a:extLst>
            </p:cNvPr>
            <p:cNvGrpSpPr/>
            <p:nvPr/>
          </p:nvGrpSpPr>
          <p:grpSpPr>
            <a:xfrm>
              <a:off x="-1844256" y="2588763"/>
              <a:ext cx="6120000" cy="3600000"/>
              <a:chOff x="-3285141" y="251656"/>
              <a:chExt cx="6300721" cy="3650605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1D7207F-53BF-47AF-B990-FA9F9A45E2AA}"/>
                  </a:ext>
                </a:extLst>
              </p:cNvPr>
              <p:cNvSpPr txBox="1"/>
              <p:nvPr/>
            </p:nvSpPr>
            <p:spPr>
              <a:xfrm>
                <a:off x="-3053352" y="2449662"/>
                <a:ext cx="738664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 dirty="0"/>
                  <a:t>…</a:t>
                </a:r>
                <a:endParaRPr lang="ko-KR" altLang="en-US" sz="3600" b="1" dirty="0"/>
              </a:p>
            </p:txBody>
          </p:sp>
          <p:cxnSp>
            <p:nvCxnSpPr>
              <p:cNvPr id="184" name="직선 화살표 연결선 183">
                <a:extLst>
                  <a:ext uri="{FF2B5EF4-FFF2-40B4-BE49-F238E27FC236}">
                    <a16:creationId xmlns:a16="http://schemas.microsoft.com/office/drawing/2014/main" id="{AC4EF22C-11E3-4BE3-966F-73EAD746D077}"/>
                  </a:ext>
                </a:extLst>
              </p:cNvPr>
              <p:cNvCxnSpPr/>
              <p:nvPr/>
            </p:nvCxnSpPr>
            <p:spPr>
              <a:xfrm flipV="1">
                <a:off x="-2715127" y="1410313"/>
                <a:ext cx="1417783" cy="563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5" name="직선 화살표 연결선 184">
                <a:extLst>
                  <a:ext uri="{FF2B5EF4-FFF2-40B4-BE49-F238E27FC236}">
                    <a16:creationId xmlns:a16="http://schemas.microsoft.com/office/drawing/2014/main" id="{DDE0E915-949B-4682-9D2C-C8EA9D5DC4A8}"/>
                  </a:ext>
                </a:extLst>
              </p:cNvPr>
              <p:cNvCxnSpPr/>
              <p:nvPr/>
            </p:nvCxnSpPr>
            <p:spPr>
              <a:xfrm flipV="1">
                <a:off x="-2715130" y="1717078"/>
                <a:ext cx="1417785" cy="266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1B6BBB80-EAC2-4ABB-849E-358DBBA8B8BD}"/>
                  </a:ext>
                </a:extLst>
              </p:cNvPr>
              <p:cNvCxnSpPr/>
              <p:nvPr/>
            </p:nvCxnSpPr>
            <p:spPr>
              <a:xfrm>
                <a:off x="-2715132" y="2283669"/>
                <a:ext cx="1417786" cy="311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B74A20DB-0DCE-4F03-BF3E-088E16692D87}"/>
                  </a:ext>
                </a:extLst>
              </p:cNvPr>
              <p:cNvCxnSpPr/>
              <p:nvPr/>
            </p:nvCxnSpPr>
            <p:spPr>
              <a:xfrm>
                <a:off x="-2715134" y="1641601"/>
                <a:ext cx="1417786" cy="3660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4E8DDEB3-855C-4FA7-8B81-E9A799F121DA}"/>
                  </a:ext>
                </a:extLst>
              </p:cNvPr>
              <p:cNvCxnSpPr/>
              <p:nvPr/>
            </p:nvCxnSpPr>
            <p:spPr>
              <a:xfrm>
                <a:off x="-2715617" y="2282574"/>
                <a:ext cx="1417786" cy="3660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9" name="직선 화살표 연결선 188">
                <a:extLst>
                  <a:ext uri="{FF2B5EF4-FFF2-40B4-BE49-F238E27FC236}">
                    <a16:creationId xmlns:a16="http://schemas.microsoft.com/office/drawing/2014/main" id="{6C89B332-19C6-4E4E-99AC-467ED1C0E96E}"/>
                  </a:ext>
                </a:extLst>
              </p:cNvPr>
              <p:cNvCxnSpPr/>
              <p:nvPr/>
            </p:nvCxnSpPr>
            <p:spPr>
              <a:xfrm>
                <a:off x="-2715617" y="1641853"/>
                <a:ext cx="1417786" cy="2137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0" name="직선 화살표 연결선 189">
                <a:extLst>
                  <a:ext uri="{FF2B5EF4-FFF2-40B4-BE49-F238E27FC236}">
                    <a16:creationId xmlns:a16="http://schemas.microsoft.com/office/drawing/2014/main" id="{97660970-5E75-4B68-B4B1-2282F2A09BE0}"/>
                  </a:ext>
                </a:extLst>
              </p:cNvPr>
              <p:cNvCxnSpPr/>
              <p:nvPr/>
            </p:nvCxnSpPr>
            <p:spPr>
              <a:xfrm>
                <a:off x="-2715617" y="1979478"/>
                <a:ext cx="1439427" cy="1814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1" name="직선 화살표 연결선 190">
                <a:extLst>
                  <a:ext uri="{FF2B5EF4-FFF2-40B4-BE49-F238E27FC236}">
                    <a16:creationId xmlns:a16="http://schemas.microsoft.com/office/drawing/2014/main" id="{D450A9B8-BECD-4D4B-BE60-79D9D4A2CF4C}"/>
                  </a:ext>
                </a:extLst>
              </p:cNvPr>
              <p:cNvCxnSpPr/>
              <p:nvPr/>
            </p:nvCxnSpPr>
            <p:spPr>
              <a:xfrm>
                <a:off x="-2713208" y="2283371"/>
                <a:ext cx="1415131" cy="1503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2" name="직선 화살표 연결선 191">
                <a:extLst>
                  <a:ext uri="{FF2B5EF4-FFF2-40B4-BE49-F238E27FC236}">
                    <a16:creationId xmlns:a16="http://schemas.microsoft.com/office/drawing/2014/main" id="{1CE79A9A-CB28-42FA-BEF0-C2CEDEDCD544}"/>
                  </a:ext>
                </a:extLst>
              </p:cNvPr>
              <p:cNvCxnSpPr/>
              <p:nvPr/>
            </p:nvCxnSpPr>
            <p:spPr>
              <a:xfrm>
                <a:off x="-2725099" y="3173228"/>
                <a:ext cx="1439673" cy="613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3" name="직선 화살표 연결선 192">
                <a:extLst>
                  <a:ext uri="{FF2B5EF4-FFF2-40B4-BE49-F238E27FC236}">
                    <a16:creationId xmlns:a16="http://schemas.microsoft.com/office/drawing/2014/main" id="{173179CE-A5AA-45AE-BE6B-5BADEC5068A4}"/>
                  </a:ext>
                </a:extLst>
              </p:cNvPr>
              <p:cNvCxnSpPr/>
              <p:nvPr/>
            </p:nvCxnSpPr>
            <p:spPr>
              <a:xfrm flipV="1">
                <a:off x="-2715860" y="2320550"/>
                <a:ext cx="1417783" cy="8609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4" name="직선 화살표 연결선 193">
                <a:extLst>
                  <a:ext uri="{FF2B5EF4-FFF2-40B4-BE49-F238E27FC236}">
                    <a16:creationId xmlns:a16="http://schemas.microsoft.com/office/drawing/2014/main" id="{81582922-F418-42D2-A1DD-F45C67C9A095}"/>
                  </a:ext>
                </a:extLst>
              </p:cNvPr>
              <p:cNvCxnSpPr/>
              <p:nvPr/>
            </p:nvCxnSpPr>
            <p:spPr>
              <a:xfrm flipV="1">
                <a:off x="-2716103" y="1104427"/>
                <a:ext cx="1424120" cy="897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95E1974E-8FBB-442F-B247-B200B0F697AC}"/>
                  </a:ext>
                </a:extLst>
              </p:cNvPr>
              <p:cNvSpPr/>
              <p:nvPr/>
            </p:nvSpPr>
            <p:spPr>
              <a:xfrm>
                <a:off x="-3032051" y="1535381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9C38635C-2601-41B0-A150-D771E7EB90C3}"/>
                  </a:ext>
                </a:extLst>
              </p:cNvPr>
              <p:cNvSpPr/>
              <p:nvPr/>
            </p:nvSpPr>
            <p:spPr>
              <a:xfrm>
                <a:off x="-3032051" y="1850296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555A0DC-ED73-48CE-9A85-6AE26CF71C51}"/>
                  </a:ext>
                </a:extLst>
              </p:cNvPr>
              <p:cNvSpPr/>
              <p:nvPr/>
            </p:nvSpPr>
            <p:spPr>
              <a:xfrm>
                <a:off x="-3034753" y="2154171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EA691FE-B0DA-47F1-BBD3-7870E32B5CCA}"/>
                  </a:ext>
                </a:extLst>
              </p:cNvPr>
              <p:cNvSpPr/>
              <p:nvPr/>
            </p:nvSpPr>
            <p:spPr>
              <a:xfrm>
                <a:off x="-3034753" y="3035187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B6C96BEB-A328-4B1A-ABC0-F2A2F4842F8D}"/>
                  </a:ext>
                </a:extLst>
              </p:cNvPr>
              <p:cNvSpPr/>
              <p:nvPr/>
            </p:nvSpPr>
            <p:spPr>
              <a:xfrm>
                <a:off x="-1224704" y="1006588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8A95BD11-A221-48BC-8C50-E23CBBACF001}"/>
                  </a:ext>
                </a:extLst>
              </p:cNvPr>
              <p:cNvSpPr/>
              <p:nvPr/>
            </p:nvSpPr>
            <p:spPr>
              <a:xfrm>
                <a:off x="-1230888" y="1322722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0749CC5E-74D8-4D88-A359-82D582F3F226}"/>
                  </a:ext>
                </a:extLst>
              </p:cNvPr>
              <p:cNvSpPr/>
              <p:nvPr/>
            </p:nvSpPr>
            <p:spPr>
              <a:xfrm>
                <a:off x="-1234505" y="1615164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77DEE474-6B3A-46CA-A82F-ABF5DAB8AD5F}"/>
                  </a:ext>
                </a:extLst>
              </p:cNvPr>
              <p:cNvSpPr/>
              <p:nvPr/>
            </p:nvSpPr>
            <p:spPr>
              <a:xfrm>
                <a:off x="-1239047" y="1898162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747D511F-17A5-4EC2-A7C2-EDC48FA472AF}"/>
                  </a:ext>
                </a:extLst>
              </p:cNvPr>
              <p:cNvSpPr/>
              <p:nvPr/>
            </p:nvSpPr>
            <p:spPr>
              <a:xfrm>
                <a:off x="-1239093" y="2220988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66D9D6-F9E5-4493-A59E-BC9168AEE449}"/>
                  </a:ext>
                </a:extLst>
              </p:cNvPr>
              <p:cNvSpPr/>
              <p:nvPr/>
            </p:nvSpPr>
            <p:spPr>
              <a:xfrm>
                <a:off x="-1230888" y="2528084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D3F2EBB5-78CC-4F58-A4E1-7559DA620672}"/>
                  </a:ext>
                </a:extLst>
              </p:cNvPr>
              <p:cNvSpPr/>
              <p:nvPr/>
            </p:nvSpPr>
            <p:spPr>
              <a:xfrm>
                <a:off x="-1230888" y="3671747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14AF2B5-8F23-4251-AB09-1E5EB4A726C5}"/>
                  </a:ext>
                </a:extLst>
              </p:cNvPr>
              <p:cNvSpPr txBox="1"/>
              <p:nvPr/>
            </p:nvSpPr>
            <p:spPr>
              <a:xfrm>
                <a:off x="-1271207" y="2962317"/>
                <a:ext cx="738664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 dirty="0"/>
                  <a:t>…</a:t>
                </a:r>
                <a:endParaRPr lang="ko-KR" altLang="en-US" sz="3600" b="1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00923B1B-214B-4761-BFAF-D94F4EAF9464}"/>
                  </a:ext>
                </a:extLst>
              </p:cNvPr>
              <p:cNvSpPr txBox="1"/>
              <p:nvPr/>
            </p:nvSpPr>
            <p:spPr>
              <a:xfrm>
                <a:off x="-545121" y="1850296"/>
                <a:ext cx="5918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/>
                  <a:t>…</a:t>
                </a:r>
                <a:endParaRPr lang="ko-KR" altLang="en-US" sz="3600" b="1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6009F62-463A-483D-A0DD-9E77271601A2}"/>
                  </a:ext>
                </a:extLst>
              </p:cNvPr>
              <p:cNvSpPr txBox="1"/>
              <p:nvPr/>
            </p:nvSpPr>
            <p:spPr>
              <a:xfrm>
                <a:off x="-1060466" y="251656"/>
                <a:ext cx="1743974" cy="37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Hidden layers</a:t>
                </a:r>
                <a:endParaRPr lang="ko-KR" altLang="en-US" b="1" dirty="0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D13F8B7-6F4A-4A05-8652-78A03AB412A9}"/>
                  </a:ext>
                </a:extLst>
              </p:cNvPr>
              <p:cNvSpPr txBox="1"/>
              <p:nvPr/>
            </p:nvSpPr>
            <p:spPr>
              <a:xfrm flipH="1">
                <a:off x="2280622" y="2213889"/>
                <a:ext cx="734958" cy="499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 dirty="0"/>
                  <a:t>…</a:t>
                </a:r>
                <a:endParaRPr lang="ko-KR" altLang="en-US" sz="3600" b="1" dirty="0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EA3A43EF-A54A-4AEC-B895-6054F20CE762}"/>
                  </a:ext>
                </a:extLst>
              </p:cNvPr>
              <p:cNvSpPr/>
              <p:nvPr/>
            </p:nvSpPr>
            <p:spPr>
              <a:xfrm flipH="1">
                <a:off x="2321868" y="1688010"/>
                <a:ext cx="229357" cy="23051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258661B5-3642-472B-B552-356CCC663EDF}"/>
                  </a:ext>
                </a:extLst>
              </p:cNvPr>
              <p:cNvSpPr/>
              <p:nvPr/>
            </p:nvSpPr>
            <p:spPr>
              <a:xfrm flipH="1">
                <a:off x="2324556" y="1991885"/>
                <a:ext cx="229357" cy="23051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58C056F-61FF-44C2-9C60-D1A5B8879184}"/>
                  </a:ext>
                </a:extLst>
              </p:cNvPr>
              <p:cNvSpPr/>
              <p:nvPr/>
            </p:nvSpPr>
            <p:spPr>
              <a:xfrm flipH="1">
                <a:off x="2342616" y="2708980"/>
                <a:ext cx="229357" cy="23051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CAAA9671-D871-43CC-B0C2-4ECBC0DC14CE}"/>
                  </a:ext>
                </a:extLst>
              </p:cNvPr>
              <p:cNvSpPr/>
              <p:nvPr/>
            </p:nvSpPr>
            <p:spPr>
              <a:xfrm flipH="1">
                <a:off x="525836" y="1257464"/>
                <a:ext cx="229357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1C296006-8BFF-43DB-9245-2946C0D8A19E}"/>
                  </a:ext>
                </a:extLst>
              </p:cNvPr>
              <p:cNvSpPr/>
              <p:nvPr/>
            </p:nvSpPr>
            <p:spPr>
              <a:xfrm flipH="1">
                <a:off x="530355" y="1540462"/>
                <a:ext cx="229357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8430FC1A-CB17-4B03-AC02-58AF39272262}"/>
                  </a:ext>
                </a:extLst>
              </p:cNvPr>
              <p:cNvSpPr/>
              <p:nvPr/>
            </p:nvSpPr>
            <p:spPr>
              <a:xfrm flipH="1">
                <a:off x="530401" y="1863288"/>
                <a:ext cx="229357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44B970B0-FDE1-4C42-9205-2A0ACFF54877}"/>
                  </a:ext>
                </a:extLst>
              </p:cNvPr>
              <p:cNvSpPr/>
              <p:nvPr/>
            </p:nvSpPr>
            <p:spPr>
              <a:xfrm flipH="1">
                <a:off x="522237" y="2170384"/>
                <a:ext cx="229357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65CD3E8B-2C16-476A-B07D-BF1D38E8C8B5}"/>
                  </a:ext>
                </a:extLst>
              </p:cNvPr>
              <p:cNvSpPr/>
              <p:nvPr/>
            </p:nvSpPr>
            <p:spPr>
              <a:xfrm flipH="1">
                <a:off x="522237" y="3314047"/>
                <a:ext cx="229357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C1CC58C-DF10-42A5-B4EB-2E0CE78F5B62}"/>
                  </a:ext>
                </a:extLst>
              </p:cNvPr>
              <p:cNvSpPr txBox="1"/>
              <p:nvPr/>
            </p:nvSpPr>
            <p:spPr>
              <a:xfrm flipH="1">
                <a:off x="516944" y="2591420"/>
                <a:ext cx="734958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 dirty="0"/>
                  <a:t>…</a:t>
                </a:r>
                <a:endParaRPr lang="ko-KR" altLang="en-US" sz="3600" b="1" dirty="0"/>
              </a:p>
            </p:txBody>
          </p:sp>
          <p:sp>
            <p:nvSpPr>
              <p:cNvPr id="219" name="오른쪽 중괄호 218">
                <a:extLst>
                  <a:ext uri="{FF2B5EF4-FFF2-40B4-BE49-F238E27FC236}">
                    <a16:creationId xmlns:a16="http://schemas.microsoft.com/office/drawing/2014/main" id="{2496AA72-AC14-4AD4-A212-05EDDBA1CBC0}"/>
                  </a:ext>
                </a:extLst>
              </p:cNvPr>
              <p:cNvSpPr/>
              <p:nvPr/>
            </p:nvSpPr>
            <p:spPr>
              <a:xfrm rot="16200000">
                <a:off x="-290163" y="-152287"/>
                <a:ext cx="79196" cy="1761046"/>
              </a:xfrm>
              <a:prstGeom prst="rightBrac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0" name="직선 화살표 연결선 219">
                <a:extLst>
                  <a:ext uri="{FF2B5EF4-FFF2-40B4-BE49-F238E27FC236}">
                    <a16:creationId xmlns:a16="http://schemas.microsoft.com/office/drawing/2014/main" id="{7558A237-CC67-4C1D-B474-113EACC09F0F}"/>
                  </a:ext>
                </a:extLst>
              </p:cNvPr>
              <p:cNvCxnSpPr/>
              <p:nvPr/>
            </p:nvCxnSpPr>
            <p:spPr>
              <a:xfrm>
                <a:off x="833397" y="1422089"/>
                <a:ext cx="1352208" cy="381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1" name="직선 화살표 연결선 220">
                <a:extLst>
                  <a:ext uri="{FF2B5EF4-FFF2-40B4-BE49-F238E27FC236}">
                    <a16:creationId xmlns:a16="http://schemas.microsoft.com/office/drawing/2014/main" id="{3FF79802-95B1-4F4D-8F0F-CF6C476A9075}"/>
                  </a:ext>
                </a:extLst>
              </p:cNvPr>
              <p:cNvCxnSpPr/>
              <p:nvPr/>
            </p:nvCxnSpPr>
            <p:spPr>
              <a:xfrm>
                <a:off x="819069" y="1423922"/>
                <a:ext cx="1433397" cy="146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2" name="직선 화살표 연결선 221">
                <a:extLst>
                  <a:ext uri="{FF2B5EF4-FFF2-40B4-BE49-F238E27FC236}">
                    <a16:creationId xmlns:a16="http://schemas.microsoft.com/office/drawing/2014/main" id="{04B2CFB8-944C-430B-A60B-C361FB614BFC}"/>
                  </a:ext>
                </a:extLst>
              </p:cNvPr>
              <p:cNvCxnSpPr/>
              <p:nvPr/>
            </p:nvCxnSpPr>
            <p:spPr>
              <a:xfrm>
                <a:off x="875090" y="1709761"/>
                <a:ext cx="1342788" cy="4047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AF48BC7B-03DC-4538-8B74-CEC7ED49ADC8}"/>
                  </a:ext>
                </a:extLst>
              </p:cNvPr>
              <p:cNvCxnSpPr/>
              <p:nvPr/>
            </p:nvCxnSpPr>
            <p:spPr>
              <a:xfrm flipV="1">
                <a:off x="856803" y="1793199"/>
                <a:ext cx="1328802" cy="188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3D9F5A2D-7817-4A08-822E-4E5AFAF53DAC}"/>
                  </a:ext>
                </a:extLst>
              </p:cNvPr>
              <p:cNvCxnSpPr/>
              <p:nvPr/>
            </p:nvCxnSpPr>
            <p:spPr>
              <a:xfrm flipV="1">
                <a:off x="823689" y="1803267"/>
                <a:ext cx="1352955" cy="473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5" name="직선 화살표 연결선 224">
                <a:extLst>
                  <a:ext uri="{FF2B5EF4-FFF2-40B4-BE49-F238E27FC236}">
                    <a16:creationId xmlns:a16="http://schemas.microsoft.com/office/drawing/2014/main" id="{E2F9B8A0-8507-4D30-ADD2-FC5FA11C4859}"/>
                  </a:ext>
                </a:extLst>
              </p:cNvPr>
              <p:cNvCxnSpPr/>
              <p:nvPr/>
            </p:nvCxnSpPr>
            <p:spPr>
              <a:xfrm>
                <a:off x="820577" y="2285641"/>
                <a:ext cx="1432727" cy="607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6" name="직선 화살표 연결선 225">
                <a:extLst>
                  <a:ext uri="{FF2B5EF4-FFF2-40B4-BE49-F238E27FC236}">
                    <a16:creationId xmlns:a16="http://schemas.microsoft.com/office/drawing/2014/main" id="{B910D4C8-B23C-46AB-8DD9-28BA23DC4441}"/>
                  </a:ext>
                </a:extLst>
              </p:cNvPr>
              <p:cNvCxnSpPr/>
              <p:nvPr/>
            </p:nvCxnSpPr>
            <p:spPr>
              <a:xfrm flipV="1">
                <a:off x="809364" y="2082699"/>
                <a:ext cx="1390569" cy="1353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CEA1124-9A63-42AF-9736-E339241FABE2}"/>
                  </a:ext>
                </a:extLst>
              </p:cNvPr>
              <p:cNvSpPr txBox="1"/>
              <p:nvPr/>
            </p:nvSpPr>
            <p:spPr>
              <a:xfrm>
                <a:off x="-3285141" y="1015469"/>
                <a:ext cx="790594" cy="37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Input</a:t>
                </a:r>
                <a:endParaRPr lang="ko-KR" altLang="en-US" b="1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1EF737CD-03BE-43C1-9D8E-5BD0A7323028}"/>
                  </a:ext>
                </a:extLst>
              </p:cNvPr>
              <p:cNvSpPr txBox="1"/>
              <p:nvPr/>
            </p:nvSpPr>
            <p:spPr>
              <a:xfrm>
                <a:off x="1973117" y="1032926"/>
                <a:ext cx="991036" cy="37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Output</a:t>
                </a:r>
                <a:endParaRPr lang="ko-KR" altLang="en-US" b="1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97F43EC-90EF-4871-93C8-A444C9EEC0E3}"/>
                </a:ext>
              </a:extLst>
            </p:cNvPr>
            <p:cNvGrpSpPr/>
            <p:nvPr/>
          </p:nvGrpSpPr>
          <p:grpSpPr>
            <a:xfrm>
              <a:off x="5573204" y="2588763"/>
              <a:ext cx="6120000" cy="3600000"/>
              <a:chOff x="6772680" y="-659"/>
              <a:chExt cx="6429577" cy="3650605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6C9CB09-2986-4C43-8741-E0BBF0896B69}"/>
                  </a:ext>
                </a:extLst>
              </p:cNvPr>
              <p:cNvSpPr txBox="1"/>
              <p:nvPr/>
            </p:nvSpPr>
            <p:spPr>
              <a:xfrm>
                <a:off x="7005238" y="2197347"/>
                <a:ext cx="738664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 dirty="0"/>
                  <a:t>…</a:t>
                </a:r>
                <a:endParaRPr lang="ko-KR" altLang="en-US" sz="3600" b="1" dirty="0"/>
              </a:p>
            </p:txBody>
          </p:sp>
          <p:cxnSp>
            <p:nvCxnSpPr>
              <p:cNvPr id="276" name="직선 화살표 연결선 275">
                <a:extLst>
                  <a:ext uri="{FF2B5EF4-FFF2-40B4-BE49-F238E27FC236}">
                    <a16:creationId xmlns:a16="http://schemas.microsoft.com/office/drawing/2014/main" id="{1680D80E-9DF3-4D32-93DE-37AEAF68836A}"/>
                  </a:ext>
                </a:extLst>
              </p:cNvPr>
              <p:cNvCxnSpPr/>
              <p:nvPr/>
            </p:nvCxnSpPr>
            <p:spPr>
              <a:xfrm flipV="1">
                <a:off x="7342695" y="838355"/>
                <a:ext cx="1417783" cy="563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7" name="직선 화살표 연결선 276">
                <a:extLst>
                  <a:ext uri="{FF2B5EF4-FFF2-40B4-BE49-F238E27FC236}">
                    <a16:creationId xmlns:a16="http://schemas.microsoft.com/office/drawing/2014/main" id="{F45E549A-73E9-4158-B675-7D5FAF1BF7EE}"/>
                  </a:ext>
                </a:extLst>
              </p:cNvPr>
              <p:cNvCxnSpPr/>
              <p:nvPr/>
            </p:nvCxnSpPr>
            <p:spPr>
              <a:xfrm flipV="1">
                <a:off x="7342693" y="2371331"/>
                <a:ext cx="1417783" cy="563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8" name="직선 화살표 연결선 277">
                <a:extLst>
                  <a:ext uri="{FF2B5EF4-FFF2-40B4-BE49-F238E27FC236}">
                    <a16:creationId xmlns:a16="http://schemas.microsoft.com/office/drawing/2014/main" id="{8647AED3-C7A5-4B65-B68D-A2BACBA3536D}"/>
                  </a:ext>
                </a:extLst>
              </p:cNvPr>
              <p:cNvCxnSpPr/>
              <p:nvPr/>
            </p:nvCxnSpPr>
            <p:spPr>
              <a:xfrm>
                <a:off x="7342204" y="2030259"/>
                <a:ext cx="1417786" cy="3660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9" name="직선 화살표 연결선 278">
                <a:extLst>
                  <a:ext uri="{FF2B5EF4-FFF2-40B4-BE49-F238E27FC236}">
                    <a16:creationId xmlns:a16="http://schemas.microsoft.com/office/drawing/2014/main" id="{EA663A16-A59E-4883-9259-4923E727B065}"/>
                  </a:ext>
                </a:extLst>
              </p:cNvPr>
              <p:cNvCxnSpPr/>
              <p:nvPr/>
            </p:nvCxnSpPr>
            <p:spPr>
              <a:xfrm>
                <a:off x="7342204" y="1738882"/>
                <a:ext cx="1417786" cy="666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0" name="직선 화살표 연결선 279">
                <a:extLst>
                  <a:ext uri="{FF2B5EF4-FFF2-40B4-BE49-F238E27FC236}">
                    <a16:creationId xmlns:a16="http://schemas.microsoft.com/office/drawing/2014/main" id="{ACC1FB18-2CAC-4E8F-A823-F3FCA41B5A8F}"/>
                  </a:ext>
                </a:extLst>
              </p:cNvPr>
              <p:cNvCxnSpPr/>
              <p:nvPr/>
            </p:nvCxnSpPr>
            <p:spPr>
              <a:xfrm>
                <a:off x="7341958" y="1380091"/>
                <a:ext cx="1439673" cy="1060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1" name="직선 화살표 연결선 280">
                <a:extLst>
                  <a:ext uri="{FF2B5EF4-FFF2-40B4-BE49-F238E27FC236}">
                    <a16:creationId xmlns:a16="http://schemas.microsoft.com/office/drawing/2014/main" id="{1D84AE54-1F3E-4CC0-A9EF-F5BFA7E11122}"/>
                  </a:ext>
                </a:extLst>
              </p:cNvPr>
              <p:cNvCxnSpPr/>
              <p:nvPr/>
            </p:nvCxnSpPr>
            <p:spPr>
              <a:xfrm>
                <a:off x="7342204" y="1389538"/>
                <a:ext cx="1417786" cy="2137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2" name="직선 화살표 연결선 281">
                <a:extLst>
                  <a:ext uri="{FF2B5EF4-FFF2-40B4-BE49-F238E27FC236}">
                    <a16:creationId xmlns:a16="http://schemas.microsoft.com/office/drawing/2014/main" id="{54B033FC-DCD3-4766-AE84-2537D9B93381}"/>
                  </a:ext>
                </a:extLst>
              </p:cNvPr>
              <p:cNvCxnSpPr/>
              <p:nvPr/>
            </p:nvCxnSpPr>
            <p:spPr>
              <a:xfrm>
                <a:off x="7342204" y="1727163"/>
                <a:ext cx="1439427" cy="1814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3" name="직선 화살표 연결선 282">
                <a:extLst>
                  <a:ext uri="{FF2B5EF4-FFF2-40B4-BE49-F238E27FC236}">
                    <a16:creationId xmlns:a16="http://schemas.microsoft.com/office/drawing/2014/main" id="{5382FFB4-8FDB-41E9-91E1-8DBEF4AEBA47}"/>
                  </a:ext>
                </a:extLst>
              </p:cNvPr>
              <p:cNvCxnSpPr/>
              <p:nvPr/>
            </p:nvCxnSpPr>
            <p:spPr>
              <a:xfrm>
                <a:off x="7344613" y="2031056"/>
                <a:ext cx="1415131" cy="1503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4" name="직선 화살표 연결선 283">
                <a:extLst>
                  <a:ext uri="{FF2B5EF4-FFF2-40B4-BE49-F238E27FC236}">
                    <a16:creationId xmlns:a16="http://schemas.microsoft.com/office/drawing/2014/main" id="{F4D27C17-2B6B-4448-B647-C0A71C6D37AD}"/>
                  </a:ext>
                </a:extLst>
              </p:cNvPr>
              <p:cNvCxnSpPr/>
              <p:nvPr/>
            </p:nvCxnSpPr>
            <p:spPr>
              <a:xfrm>
                <a:off x="7332722" y="2920913"/>
                <a:ext cx="1439673" cy="6137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5" name="직선 화살표 연결선 284">
                <a:extLst>
                  <a:ext uri="{FF2B5EF4-FFF2-40B4-BE49-F238E27FC236}">
                    <a16:creationId xmlns:a16="http://schemas.microsoft.com/office/drawing/2014/main" id="{53B67B15-A673-4428-A21B-77A05D7A5568}"/>
                  </a:ext>
                </a:extLst>
              </p:cNvPr>
              <p:cNvCxnSpPr/>
              <p:nvPr/>
            </p:nvCxnSpPr>
            <p:spPr>
              <a:xfrm flipV="1">
                <a:off x="7341091" y="838355"/>
                <a:ext cx="1398235" cy="2068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6" name="직선 화살표 연결선 285">
                <a:extLst>
                  <a:ext uri="{FF2B5EF4-FFF2-40B4-BE49-F238E27FC236}">
                    <a16:creationId xmlns:a16="http://schemas.microsoft.com/office/drawing/2014/main" id="{E4C9D563-46CA-403A-BC32-9BE6A0BBFC22}"/>
                  </a:ext>
                </a:extLst>
              </p:cNvPr>
              <p:cNvCxnSpPr/>
              <p:nvPr/>
            </p:nvCxnSpPr>
            <p:spPr>
              <a:xfrm flipV="1">
                <a:off x="7341718" y="852112"/>
                <a:ext cx="1424120" cy="897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7" name="직선 화살표 연결선 286">
                <a:extLst>
                  <a:ext uri="{FF2B5EF4-FFF2-40B4-BE49-F238E27FC236}">
                    <a16:creationId xmlns:a16="http://schemas.microsoft.com/office/drawing/2014/main" id="{3C251F6F-C18D-4EF7-9322-459276880762}"/>
                  </a:ext>
                </a:extLst>
              </p:cNvPr>
              <p:cNvCxnSpPr/>
              <p:nvPr/>
            </p:nvCxnSpPr>
            <p:spPr>
              <a:xfrm flipV="1">
                <a:off x="7348544" y="842667"/>
                <a:ext cx="1389178" cy="1197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AAA3A57-4AAE-4193-9621-38E06561805C}"/>
                  </a:ext>
                </a:extLst>
              </p:cNvPr>
              <p:cNvSpPr/>
              <p:nvPr/>
            </p:nvSpPr>
            <p:spPr>
              <a:xfrm>
                <a:off x="7025770" y="1283066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855E23B4-7B48-40F3-94AF-76404E918B85}"/>
                  </a:ext>
                </a:extLst>
              </p:cNvPr>
              <p:cNvSpPr/>
              <p:nvPr/>
            </p:nvSpPr>
            <p:spPr>
              <a:xfrm>
                <a:off x="7023068" y="1901856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4E9DABA5-D6F5-42E8-A65E-4B52BE889D18}"/>
                  </a:ext>
                </a:extLst>
              </p:cNvPr>
              <p:cNvSpPr/>
              <p:nvPr/>
            </p:nvSpPr>
            <p:spPr>
              <a:xfrm>
                <a:off x="7023068" y="2782872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AC1C1E0C-5675-4D58-A89D-D69C668E141F}"/>
                  </a:ext>
                </a:extLst>
              </p:cNvPr>
              <p:cNvSpPr/>
              <p:nvPr/>
            </p:nvSpPr>
            <p:spPr>
              <a:xfrm>
                <a:off x="8833117" y="754273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4BEB90BE-4E25-469C-A0E4-0E27F4B3D78F}"/>
                  </a:ext>
                </a:extLst>
              </p:cNvPr>
              <p:cNvSpPr/>
              <p:nvPr/>
            </p:nvSpPr>
            <p:spPr>
              <a:xfrm>
                <a:off x="8826933" y="2275769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AF4CFE1B-7A2D-4601-B936-70B1086C2777}"/>
                  </a:ext>
                </a:extLst>
              </p:cNvPr>
              <p:cNvSpPr/>
              <p:nvPr/>
            </p:nvSpPr>
            <p:spPr>
              <a:xfrm>
                <a:off x="8826933" y="3419432"/>
                <a:ext cx="230514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6629BB5-BD5F-4196-8698-0C95F29B6690}"/>
                  </a:ext>
                </a:extLst>
              </p:cNvPr>
              <p:cNvSpPr txBox="1"/>
              <p:nvPr/>
            </p:nvSpPr>
            <p:spPr>
              <a:xfrm>
                <a:off x="8801461" y="2710002"/>
                <a:ext cx="738664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 dirty="0"/>
                  <a:t>…</a:t>
                </a:r>
                <a:endParaRPr lang="ko-KR" altLang="en-US" sz="3600" b="1" dirty="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AE98F83C-1056-4C62-B061-852879E7AB0A}"/>
                  </a:ext>
                </a:extLst>
              </p:cNvPr>
              <p:cNvSpPr txBox="1"/>
              <p:nvPr/>
            </p:nvSpPr>
            <p:spPr>
              <a:xfrm>
                <a:off x="9511341" y="1597981"/>
                <a:ext cx="5918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/>
                  <a:t>…</a:t>
                </a:r>
                <a:endParaRPr lang="ko-KR" altLang="en-US" sz="3600" b="1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2F08BF3C-ABB3-4FA2-92EC-F2BC5966D43D}"/>
                  </a:ext>
                </a:extLst>
              </p:cNvPr>
              <p:cNvSpPr txBox="1"/>
              <p:nvPr/>
            </p:nvSpPr>
            <p:spPr>
              <a:xfrm>
                <a:off x="8926733" y="-659"/>
                <a:ext cx="1767792" cy="37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Hidden layers</a:t>
                </a:r>
                <a:endParaRPr lang="ko-KR" altLang="en-US" b="1" dirty="0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4716F4AB-64EF-4C36-B325-3A6CE0B71769}"/>
                  </a:ext>
                </a:extLst>
              </p:cNvPr>
              <p:cNvSpPr txBox="1"/>
              <p:nvPr/>
            </p:nvSpPr>
            <p:spPr>
              <a:xfrm flipH="1">
                <a:off x="12467299" y="1941212"/>
                <a:ext cx="734958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/>
                  <a:t>…</a:t>
                </a:r>
                <a:endParaRPr lang="ko-KR" altLang="en-US" sz="3600" b="1" dirty="0"/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4915DA9D-5FED-4CD6-BC95-DE73CB3D5183}"/>
                  </a:ext>
                </a:extLst>
              </p:cNvPr>
              <p:cNvSpPr/>
              <p:nvPr/>
            </p:nvSpPr>
            <p:spPr>
              <a:xfrm flipH="1">
                <a:off x="12465354" y="1415333"/>
                <a:ext cx="229357" cy="23051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9F79989B-0BD2-4BA2-A0DA-BE1C7EAB8014}"/>
                  </a:ext>
                </a:extLst>
              </p:cNvPr>
              <p:cNvSpPr/>
              <p:nvPr/>
            </p:nvSpPr>
            <p:spPr>
              <a:xfrm flipH="1">
                <a:off x="12468042" y="1719208"/>
                <a:ext cx="229357" cy="23051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>
                <a:extLst>
                  <a:ext uri="{FF2B5EF4-FFF2-40B4-BE49-F238E27FC236}">
                    <a16:creationId xmlns:a16="http://schemas.microsoft.com/office/drawing/2014/main" id="{3ECF50B5-D921-4696-922A-76D69F8B70FA}"/>
                  </a:ext>
                </a:extLst>
              </p:cNvPr>
              <p:cNvSpPr/>
              <p:nvPr/>
            </p:nvSpPr>
            <p:spPr>
              <a:xfrm flipH="1">
                <a:off x="12486102" y="2436303"/>
                <a:ext cx="229357" cy="230514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B6B32B69-728F-4288-84F8-BEF8EF1B0C41}"/>
                  </a:ext>
                </a:extLst>
              </p:cNvPr>
              <p:cNvSpPr/>
              <p:nvPr/>
            </p:nvSpPr>
            <p:spPr>
              <a:xfrm flipH="1">
                <a:off x="10669322" y="984787"/>
                <a:ext cx="229357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A1786E8F-7AE5-4097-89A7-4B88DED6B350}"/>
                  </a:ext>
                </a:extLst>
              </p:cNvPr>
              <p:cNvSpPr/>
              <p:nvPr/>
            </p:nvSpPr>
            <p:spPr>
              <a:xfrm flipH="1">
                <a:off x="10665723" y="1897707"/>
                <a:ext cx="229357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BF75E7D1-0F5C-45A6-ACED-B0603123391F}"/>
                  </a:ext>
                </a:extLst>
              </p:cNvPr>
              <p:cNvSpPr/>
              <p:nvPr/>
            </p:nvSpPr>
            <p:spPr>
              <a:xfrm flipH="1">
                <a:off x="10665723" y="3041370"/>
                <a:ext cx="229357" cy="23051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EC41EE84-9B71-4E97-B591-997697FDA092}"/>
                  </a:ext>
                </a:extLst>
              </p:cNvPr>
              <p:cNvSpPr txBox="1"/>
              <p:nvPr/>
            </p:nvSpPr>
            <p:spPr>
              <a:xfrm flipH="1">
                <a:off x="10647313" y="2357379"/>
                <a:ext cx="734958" cy="49949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sz="3600" b="1" dirty="0"/>
                  <a:t>…</a:t>
                </a:r>
                <a:endParaRPr lang="ko-KR" altLang="en-US" sz="3600" b="1" dirty="0"/>
              </a:p>
            </p:txBody>
          </p:sp>
          <p:sp>
            <p:nvSpPr>
              <p:cNvPr id="305" name="오른쪽 중괄호 304">
                <a:extLst>
                  <a:ext uri="{FF2B5EF4-FFF2-40B4-BE49-F238E27FC236}">
                    <a16:creationId xmlns:a16="http://schemas.microsoft.com/office/drawing/2014/main" id="{A47C05BC-9C82-46B5-A94A-666443FB09C9}"/>
                  </a:ext>
                </a:extLst>
              </p:cNvPr>
              <p:cNvSpPr/>
              <p:nvPr/>
            </p:nvSpPr>
            <p:spPr>
              <a:xfrm rot="16200000">
                <a:off x="9697747" y="-334692"/>
                <a:ext cx="219018" cy="1761046"/>
              </a:xfrm>
              <a:prstGeom prst="rightBrac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69B29537-5130-4E97-9EE3-9F3CBB070A70}"/>
                  </a:ext>
                </a:extLst>
              </p:cNvPr>
              <p:cNvCxnSpPr/>
              <p:nvPr/>
            </p:nvCxnSpPr>
            <p:spPr>
              <a:xfrm>
                <a:off x="10976883" y="1149412"/>
                <a:ext cx="1352208" cy="381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7" name="직선 화살표 연결선 306">
                <a:extLst>
                  <a:ext uri="{FF2B5EF4-FFF2-40B4-BE49-F238E27FC236}">
                    <a16:creationId xmlns:a16="http://schemas.microsoft.com/office/drawing/2014/main" id="{164D2106-96D0-46EC-83D1-DF599785EC40}"/>
                  </a:ext>
                </a:extLst>
              </p:cNvPr>
              <p:cNvCxnSpPr/>
              <p:nvPr/>
            </p:nvCxnSpPr>
            <p:spPr>
              <a:xfrm>
                <a:off x="10980500" y="1157652"/>
                <a:ext cx="1393274" cy="692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8" name="직선 화살표 연결선 307">
                <a:extLst>
                  <a:ext uri="{FF2B5EF4-FFF2-40B4-BE49-F238E27FC236}">
                    <a16:creationId xmlns:a16="http://schemas.microsoft.com/office/drawing/2014/main" id="{FF297A56-4380-40D4-A195-D7CC04CC2648}"/>
                  </a:ext>
                </a:extLst>
              </p:cNvPr>
              <p:cNvCxnSpPr/>
              <p:nvPr/>
            </p:nvCxnSpPr>
            <p:spPr>
              <a:xfrm>
                <a:off x="10962555" y="1151245"/>
                <a:ext cx="1433397" cy="146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FB0DBC9B-31DA-45BC-A39D-2A57D039255C}"/>
                  </a:ext>
                </a:extLst>
              </p:cNvPr>
              <p:cNvCxnSpPr/>
              <p:nvPr/>
            </p:nvCxnSpPr>
            <p:spPr>
              <a:xfrm flipV="1">
                <a:off x="11007668" y="1828495"/>
                <a:ext cx="1353696" cy="158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FBB28277-CD12-44FF-A136-ACF089E4ED1A}"/>
                  </a:ext>
                </a:extLst>
              </p:cNvPr>
              <p:cNvCxnSpPr/>
              <p:nvPr/>
            </p:nvCxnSpPr>
            <p:spPr>
              <a:xfrm flipV="1">
                <a:off x="10967175" y="1530590"/>
                <a:ext cx="1352955" cy="473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1" name="직선 화살표 연결선 310">
                <a:extLst>
                  <a:ext uri="{FF2B5EF4-FFF2-40B4-BE49-F238E27FC236}">
                    <a16:creationId xmlns:a16="http://schemas.microsoft.com/office/drawing/2014/main" id="{35D17311-0506-4902-BFAB-D6459AFF07DB}"/>
                  </a:ext>
                </a:extLst>
              </p:cNvPr>
              <p:cNvCxnSpPr/>
              <p:nvPr/>
            </p:nvCxnSpPr>
            <p:spPr>
              <a:xfrm>
                <a:off x="10964063" y="2012964"/>
                <a:ext cx="1432727" cy="607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2" name="직선 화살표 연결선 311">
                <a:extLst>
                  <a:ext uri="{FF2B5EF4-FFF2-40B4-BE49-F238E27FC236}">
                    <a16:creationId xmlns:a16="http://schemas.microsoft.com/office/drawing/2014/main" id="{48BEDCE8-493E-4443-AEDE-3A1D705892BB}"/>
                  </a:ext>
                </a:extLst>
              </p:cNvPr>
              <p:cNvCxnSpPr/>
              <p:nvPr/>
            </p:nvCxnSpPr>
            <p:spPr>
              <a:xfrm flipV="1">
                <a:off x="10969347" y="2594232"/>
                <a:ext cx="1426605" cy="5595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3" name="직선 화살표 연결선 312">
                <a:extLst>
                  <a:ext uri="{FF2B5EF4-FFF2-40B4-BE49-F238E27FC236}">
                    <a16:creationId xmlns:a16="http://schemas.microsoft.com/office/drawing/2014/main" id="{B3DCFAAF-0444-483E-B2F7-2E8B8F722040}"/>
                  </a:ext>
                </a:extLst>
              </p:cNvPr>
              <p:cNvCxnSpPr/>
              <p:nvPr/>
            </p:nvCxnSpPr>
            <p:spPr>
              <a:xfrm flipV="1">
                <a:off x="10952850" y="1810022"/>
                <a:ext cx="1390569" cy="1353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4" name="직선 화살표 연결선 313">
                <a:extLst>
                  <a:ext uri="{FF2B5EF4-FFF2-40B4-BE49-F238E27FC236}">
                    <a16:creationId xmlns:a16="http://schemas.microsoft.com/office/drawing/2014/main" id="{0A02D511-F6C8-42FA-B7E9-DF6D62FA7738}"/>
                  </a:ext>
                </a:extLst>
              </p:cNvPr>
              <p:cNvCxnSpPr/>
              <p:nvPr/>
            </p:nvCxnSpPr>
            <p:spPr>
              <a:xfrm flipV="1">
                <a:off x="10962555" y="1529459"/>
                <a:ext cx="1357575" cy="16423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200C440C-7626-4E29-820E-8B2D828EE658}"/>
                  </a:ext>
                </a:extLst>
              </p:cNvPr>
              <p:cNvSpPr/>
              <p:nvPr/>
            </p:nvSpPr>
            <p:spPr>
              <a:xfrm>
                <a:off x="7025770" y="1597981"/>
                <a:ext cx="230514" cy="2305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2E337312-AF0C-479A-A8E3-7DB7D1248602}"/>
                  </a:ext>
                </a:extLst>
              </p:cNvPr>
              <p:cNvSpPr/>
              <p:nvPr/>
            </p:nvSpPr>
            <p:spPr>
              <a:xfrm>
                <a:off x="8826933" y="1070407"/>
                <a:ext cx="230514" cy="230514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05ACECBB-9878-402F-A8ED-E56E2563DB77}"/>
                  </a:ext>
                </a:extLst>
              </p:cNvPr>
              <p:cNvSpPr/>
              <p:nvPr/>
            </p:nvSpPr>
            <p:spPr>
              <a:xfrm>
                <a:off x="8823316" y="1362849"/>
                <a:ext cx="230514" cy="230514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A3FE4B53-DA93-4C38-B0A1-2D95F7C6B418}"/>
                  </a:ext>
                </a:extLst>
              </p:cNvPr>
              <p:cNvSpPr/>
              <p:nvPr/>
            </p:nvSpPr>
            <p:spPr>
              <a:xfrm>
                <a:off x="8818774" y="1645847"/>
                <a:ext cx="230514" cy="230514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1557F7A5-BBC8-48BE-8CD2-84C6BE5CD4F0}"/>
                  </a:ext>
                </a:extLst>
              </p:cNvPr>
              <p:cNvSpPr/>
              <p:nvPr/>
            </p:nvSpPr>
            <p:spPr>
              <a:xfrm>
                <a:off x="8818728" y="1968673"/>
                <a:ext cx="230514" cy="230514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599AD06E-E80C-47CB-B1E4-01DAA6ECFDFD}"/>
                  </a:ext>
                </a:extLst>
              </p:cNvPr>
              <p:cNvSpPr/>
              <p:nvPr/>
            </p:nvSpPr>
            <p:spPr>
              <a:xfrm flipH="1">
                <a:off x="10673841" y="1267785"/>
                <a:ext cx="229357" cy="230514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0AF2FB24-864A-47A3-A946-ED7220F49A5D}"/>
                  </a:ext>
                </a:extLst>
              </p:cNvPr>
              <p:cNvSpPr/>
              <p:nvPr/>
            </p:nvSpPr>
            <p:spPr>
              <a:xfrm flipH="1">
                <a:off x="10673887" y="1590611"/>
                <a:ext cx="229357" cy="230514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AF06404-1ECD-460C-9A4E-7CE3DFD9A471}"/>
                  </a:ext>
                </a:extLst>
              </p:cNvPr>
              <p:cNvSpPr txBox="1"/>
              <p:nvPr/>
            </p:nvSpPr>
            <p:spPr>
              <a:xfrm>
                <a:off x="6772680" y="763154"/>
                <a:ext cx="801392" cy="37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Input</a:t>
                </a:r>
                <a:endParaRPr lang="ko-KR" altLang="en-US" b="1" dirty="0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6794881-2A1C-4730-8DE0-387755DD76A0}"/>
                  </a:ext>
                </a:extLst>
              </p:cNvPr>
              <p:cNvSpPr txBox="1"/>
              <p:nvPr/>
            </p:nvSpPr>
            <p:spPr>
              <a:xfrm>
                <a:off x="12116603" y="760249"/>
                <a:ext cx="1004570" cy="37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Output</a:t>
                </a:r>
                <a:endParaRPr lang="ko-KR" altLang="en-US" b="1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7E04FE4-362B-42B2-8F6C-A8D08A8281F4}"/>
                </a:ext>
              </a:extLst>
            </p:cNvPr>
            <p:cNvGrpSpPr/>
            <p:nvPr/>
          </p:nvGrpSpPr>
          <p:grpSpPr>
            <a:xfrm>
              <a:off x="3622081" y="6081530"/>
              <a:ext cx="2450103" cy="786144"/>
              <a:chOff x="3272903" y="3738305"/>
              <a:chExt cx="2043015" cy="786144"/>
            </a:xfrm>
          </p:grpSpPr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30A2455F-BBD7-4386-8F98-4261062ED011}"/>
                  </a:ext>
                </a:extLst>
              </p:cNvPr>
              <p:cNvSpPr/>
              <p:nvPr/>
            </p:nvSpPr>
            <p:spPr>
              <a:xfrm>
                <a:off x="3272903" y="3738305"/>
                <a:ext cx="2043015" cy="786144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Nodes sparse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68042C-EFC2-4328-A3EB-7C796652C16B}"/>
                  </a:ext>
                </a:extLst>
              </p:cNvPr>
              <p:cNvSpPr txBox="1"/>
              <p:nvPr/>
            </p:nvSpPr>
            <p:spPr>
              <a:xfrm>
                <a:off x="3778926" y="3937844"/>
                <a:ext cx="199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b="1" dirty="0"/>
              </a:p>
            </p:txBody>
          </p:sp>
        </p:grp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453D0D7-E7C1-4798-9558-1006C8A1CFBE}"/>
                </a:ext>
              </a:extLst>
            </p:cNvPr>
            <p:cNvSpPr txBox="1"/>
            <p:nvPr/>
          </p:nvSpPr>
          <p:spPr>
            <a:xfrm>
              <a:off x="361974" y="6449998"/>
              <a:ext cx="1470223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Training </a:t>
              </a:r>
              <a:endParaRPr lang="ko-KR" altLang="en-US" sz="2000" b="1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5C1F8B98-A131-48B3-9DE0-80EB34ED8432}"/>
                </a:ext>
              </a:extLst>
            </p:cNvPr>
            <p:cNvSpPr txBox="1"/>
            <p:nvPr/>
          </p:nvSpPr>
          <p:spPr>
            <a:xfrm>
              <a:off x="7685467" y="6449998"/>
              <a:ext cx="1470223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Pruning </a:t>
              </a:r>
              <a:endParaRPr lang="ko-KR" altLang="en-US" sz="2000" b="1" dirty="0"/>
            </a:p>
          </p:txBody>
        </p:sp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829B7507-9A55-4703-94C8-9EF3D6346363}"/>
                </a:ext>
              </a:extLst>
            </p:cNvPr>
            <p:cNvSpPr/>
            <p:nvPr/>
          </p:nvSpPr>
          <p:spPr>
            <a:xfrm>
              <a:off x="4392337" y="4405373"/>
              <a:ext cx="359660" cy="350927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8" name="화살표: 갈매기형 수장 327">
              <a:extLst>
                <a:ext uri="{FF2B5EF4-FFF2-40B4-BE49-F238E27FC236}">
                  <a16:creationId xmlns:a16="http://schemas.microsoft.com/office/drawing/2014/main" id="{2522BD59-04C9-4240-86F1-437EEE162206}"/>
                </a:ext>
              </a:extLst>
            </p:cNvPr>
            <p:cNvSpPr/>
            <p:nvPr/>
          </p:nvSpPr>
          <p:spPr>
            <a:xfrm>
              <a:off x="4683859" y="4405373"/>
              <a:ext cx="359660" cy="350927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9" name="화살표: 갈매기형 수장 328">
              <a:extLst>
                <a:ext uri="{FF2B5EF4-FFF2-40B4-BE49-F238E27FC236}">
                  <a16:creationId xmlns:a16="http://schemas.microsoft.com/office/drawing/2014/main" id="{85C1E84D-5E33-4AC4-BD67-4DCE526D17C0}"/>
                </a:ext>
              </a:extLst>
            </p:cNvPr>
            <p:cNvSpPr/>
            <p:nvPr/>
          </p:nvSpPr>
          <p:spPr>
            <a:xfrm>
              <a:off x="4950631" y="4405373"/>
              <a:ext cx="359660" cy="350927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75477" y="2198006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70015" y="839014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70013" y="2371990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69524" y="2030918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69524" y="1739541"/>
            <a:ext cx="1417786" cy="66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69278" y="1380750"/>
            <a:ext cx="1439673" cy="1060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69524" y="1390197"/>
            <a:ext cx="1417786" cy="2137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569524" y="1727822"/>
            <a:ext cx="1439427" cy="1814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71933" y="2031715"/>
            <a:ext cx="1415131" cy="150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60042" y="2921572"/>
            <a:ext cx="1439673" cy="61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68411" y="839014"/>
            <a:ext cx="1398235" cy="206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69038" y="852771"/>
            <a:ext cx="1424120" cy="897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575864" y="843326"/>
            <a:ext cx="1389178" cy="1197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253090" y="1283725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250388" y="1902515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50388" y="2783531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2060437" y="754932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054253" y="2276428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2054253" y="3420091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971700" y="2710661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2" name="TextBox 1"/>
          <p:cNvSpPr txBox="1"/>
          <p:nvPr/>
        </p:nvSpPr>
        <p:spPr>
          <a:xfrm>
            <a:off x="3323268" y="1598640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70" name="TextBox 69"/>
          <p:cNvSpPr txBox="1"/>
          <p:nvPr/>
        </p:nvSpPr>
        <p:spPr>
          <a:xfrm>
            <a:off x="2710364" y="0"/>
            <a:ext cx="161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Hidden layers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 flipH="1">
            <a:off x="6583908" y="1941871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116" name="타원 115"/>
          <p:cNvSpPr/>
          <p:nvPr/>
        </p:nvSpPr>
        <p:spPr>
          <a:xfrm flipH="1">
            <a:off x="6653310" y="1415992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flipH="1">
            <a:off x="6655998" y="1719867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 flipH="1">
            <a:off x="6674058" y="2436962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 flipH="1">
            <a:off x="4857278" y="985446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 flipH="1">
            <a:off x="4853679" y="1898366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 flipH="1">
            <a:off x="4853679" y="3042029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 flipH="1">
            <a:off x="4763918" y="2383795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13" name="오른쪽 중괄호 12"/>
          <p:cNvSpPr/>
          <p:nvPr/>
        </p:nvSpPr>
        <p:spPr>
          <a:xfrm rot="16200000">
            <a:off x="3474937" y="-883903"/>
            <a:ext cx="171103" cy="281287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5164839" y="1150071"/>
            <a:ext cx="1352208" cy="38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68456" y="1158311"/>
            <a:ext cx="1393274" cy="692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5150511" y="1151904"/>
            <a:ext cx="1433397" cy="146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V="1">
            <a:off x="5195624" y="1829154"/>
            <a:ext cx="1353696" cy="15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5155131" y="1531249"/>
            <a:ext cx="1352955" cy="47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5152019" y="2013623"/>
            <a:ext cx="1432727" cy="607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V="1">
            <a:off x="5157303" y="2594891"/>
            <a:ext cx="1426605" cy="55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5140806" y="1810681"/>
            <a:ext cx="1390569" cy="135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5150511" y="1530118"/>
            <a:ext cx="1357575" cy="164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253090" y="1598640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2054253" y="1071066"/>
            <a:ext cx="230514" cy="23051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2050636" y="1363508"/>
            <a:ext cx="230514" cy="23051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046094" y="1646506"/>
            <a:ext cx="230514" cy="23051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2046048" y="1969332"/>
            <a:ext cx="230514" cy="23051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 flipH="1">
            <a:off x="4861797" y="1268444"/>
            <a:ext cx="229357" cy="23051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 flipH="1">
            <a:off x="4861843" y="1591270"/>
            <a:ext cx="229357" cy="23051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0" y="7638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304559" y="76090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4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81924" y="204995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757401" y="3484147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51939" y="2125155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2151938" y="2444798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151937" y="2744322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151937" y="3658131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151937" y="2444798"/>
            <a:ext cx="1417783" cy="236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151935" y="2751563"/>
            <a:ext cx="1417785" cy="266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151935" y="3034598"/>
            <a:ext cx="1417785" cy="280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173581" y="2676086"/>
            <a:ext cx="1396138" cy="82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151933" y="3022404"/>
            <a:ext cx="1417786" cy="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51933" y="3318154"/>
            <a:ext cx="1417786" cy="3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151931" y="2676086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51928" y="3011920"/>
            <a:ext cx="1417789" cy="35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51448" y="3317059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51448" y="2690095"/>
            <a:ext cx="1417786" cy="703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51448" y="3025682"/>
            <a:ext cx="1417786" cy="66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51202" y="2666891"/>
            <a:ext cx="1439673" cy="1060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151448" y="2676338"/>
            <a:ext cx="1417786" cy="2137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151448" y="3013963"/>
            <a:ext cx="1439427" cy="1814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53857" y="3317856"/>
            <a:ext cx="1415131" cy="150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141966" y="4207713"/>
            <a:ext cx="1439673" cy="61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2151205" y="3355035"/>
            <a:ext cx="1417783" cy="86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147198" y="3013963"/>
            <a:ext cx="1431029" cy="119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2141966" y="2732783"/>
            <a:ext cx="1427022" cy="1474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2145281" y="2447670"/>
            <a:ext cx="1423707" cy="1757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2150335" y="2125155"/>
            <a:ext cx="1398235" cy="206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2150962" y="2138912"/>
            <a:ext cx="1424120" cy="897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2157788" y="2129467"/>
            <a:ext cx="1389178" cy="1197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1835014" y="2569866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835014" y="2884781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1832312" y="3188656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1832312" y="4069672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642361" y="2041073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636177" y="2357207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632560" y="2649649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628018" y="2932647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627972" y="3255473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3636177" y="3562569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636177" y="4706232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553624" y="3996802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2" name="TextBox 1"/>
          <p:cNvSpPr txBox="1"/>
          <p:nvPr/>
        </p:nvSpPr>
        <p:spPr>
          <a:xfrm>
            <a:off x="4905192" y="288478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70" name="TextBox 69"/>
          <p:cNvSpPr txBox="1"/>
          <p:nvPr/>
        </p:nvSpPr>
        <p:spPr>
          <a:xfrm>
            <a:off x="4292288" y="1286141"/>
            <a:ext cx="161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Hidden layers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 flipH="1">
            <a:off x="8165832" y="3228012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116" name="타원 115"/>
          <p:cNvSpPr/>
          <p:nvPr/>
        </p:nvSpPr>
        <p:spPr>
          <a:xfrm flipH="1">
            <a:off x="8235234" y="270213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flipH="1">
            <a:off x="8237922" y="300600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 flipH="1">
            <a:off x="8255982" y="372310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 flipH="1">
            <a:off x="6439202" y="2271587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 flipH="1">
            <a:off x="6443721" y="2554585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 flipH="1">
            <a:off x="6443767" y="2877411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 flipH="1">
            <a:off x="6435603" y="3184507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 flipH="1">
            <a:off x="6435603" y="4328170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 flipH="1">
            <a:off x="6345842" y="3669936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128" name="TextBox 127"/>
          <p:cNvSpPr txBox="1"/>
          <p:nvPr/>
        </p:nvSpPr>
        <p:spPr>
          <a:xfrm>
            <a:off x="7886483" y="204704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6200000">
            <a:off x="5056861" y="402238"/>
            <a:ext cx="171103" cy="281287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746763" y="2436212"/>
            <a:ext cx="1352208" cy="38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6750380" y="2444452"/>
            <a:ext cx="1393274" cy="692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6763964" y="2723884"/>
            <a:ext cx="1349335" cy="9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6732435" y="2438045"/>
            <a:ext cx="1433397" cy="146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788456" y="2723884"/>
            <a:ext cx="1342788" cy="404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6763964" y="2999385"/>
            <a:ext cx="1367280" cy="129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6778386" y="2726507"/>
            <a:ext cx="1401774" cy="1181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6770169" y="2807322"/>
            <a:ext cx="1328802" cy="18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6777548" y="2994941"/>
            <a:ext cx="1396501" cy="912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V="1">
            <a:off x="6777548" y="3115295"/>
            <a:ext cx="1353696" cy="15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6737055" y="2817390"/>
            <a:ext cx="1352955" cy="47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733943" y="3299764"/>
            <a:ext cx="1432727" cy="607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V="1">
            <a:off x="6739227" y="3881032"/>
            <a:ext cx="1426605" cy="55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6722730" y="3096822"/>
            <a:ext cx="1390569" cy="135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6732435" y="2816259"/>
            <a:ext cx="1357575" cy="164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598721" y="2012882"/>
            <a:ext cx="305425" cy="304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595993" y="2330882"/>
            <a:ext cx="305425" cy="2910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594806" y="2635279"/>
            <a:ext cx="305425" cy="2850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598720" y="2936791"/>
            <a:ext cx="305425" cy="2530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95495" y="3204754"/>
            <a:ext cx="305425" cy="3081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598719" y="3515732"/>
            <a:ext cx="305425" cy="3081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598719" y="4672100"/>
            <a:ext cx="305425" cy="3081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6399215" y="2213097"/>
            <a:ext cx="305425" cy="304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6396487" y="2531097"/>
            <a:ext cx="305425" cy="2910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404009" y="2835494"/>
            <a:ext cx="305425" cy="2850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399214" y="3136913"/>
            <a:ext cx="305425" cy="32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399505" y="4286527"/>
            <a:ext cx="305425" cy="3081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5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81924" y="204995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757401" y="3484147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51939" y="2125155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2151938" y="2444798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151937" y="2744322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2151937" y="3658131"/>
            <a:ext cx="1417783" cy="563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151937" y="2444798"/>
            <a:ext cx="1417783" cy="236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151935" y="2751563"/>
            <a:ext cx="1417785" cy="266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2151935" y="3034598"/>
            <a:ext cx="1417785" cy="280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173581" y="2676086"/>
            <a:ext cx="1396138" cy="82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151933" y="3022404"/>
            <a:ext cx="1417786" cy="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151933" y="3318154"/>
            <a:ext cx="1417786" cy="3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151931" y="2676086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151928" y="3011920"/>
            <a:ext cx="1417789" cy="35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151448" y="3317059"/>
            <a:ext cx="1417786" cy="366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151448" y="2690095"/>
            <a:ext cx="1417786" cy="703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151448" y="3025682"/>
            <a:ext cx="1417786" cy="66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51202" y="2666891"/>
            <a:ext cx="1439673" cy="1060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2151448" y="2676338"/>
            <a:ext cx="1417786" cy="2137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151448" y="3013963"/>
            <a:ext cx="1439427" cy="1814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153857" y="3317856"/>
            <a:ext cx="1415131" cy="1503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141966" y="4207713"/>
            <a:ext cx="1439673" cy="61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2151205" y="3355035"/>
            <a:ext cx="1417783" cy="86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147198" y="3013963"/>
            <a:ext cx="1431029" cy="119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2141966" y="2732783"/>
            <a:ext cx="1427022" cy="1474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2145281" y="2447670"/>
            <a:ext cx="1423707" cy="1757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2150335" y="2125155"/>
            <a:ext cx="1398235" cy="206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2150962" y="2138912"/>
            <a:ext cx="1424120" cy="897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2157788" y="2129467"/>
            <a:ext cx="1389178" cy="1197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1835014" y="2569866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835014" y="2884781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1832312" y="3188656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1832312" y="4069672"/>
            <a:ext cx="230514" cy="230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3633652" y="2049782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636177" y="2357207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632560" y="2649649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3628018" y="2932647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627972" y="3238055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3636177" y="3562569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3636177" y="4706232"/>
            <a:ext cx="230514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553624" y="3996802"/>
            <a:ext cx="738664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2" name="TextBox 1"/>
          <p:cNvSpPr txBox="1"/>
          <p:nvPr/>
        </p:nvSpPr>
        <p:spPr>
          <a:xfrm>
            <a:off x="4905192" y="2884781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70" name="TextBox 69"/>
          <p:cNvSpPr txBox="1"/>
          <p:nvPr/>
        </p:nvSpPr>
        <p:spPr>
          <a:xfrm>
            <a:off x="4292288" y="1286141"/>
            <a:ext cx="161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Hidden layers</a:t>
            </a:r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 flipH="1">
            <a:off x="8165832" y="3228012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116" name="타원 115"/>
          <p:cNvSpPr/>
          <p:nvPr/>
        </p:nvSpPr>
        <p:spPr>
          <a:xfrm flipH="1">
            <a:off x="8235234" y="270213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 flipH="1">
            <a:off x="8237922" y="3006008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 flipH="1">
            <a:off x="8255982" y="3723103"/>
            <a:ext cx="229357" cy="2305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 flipH="1">
            <a:off x="6439202" y="2271587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 flipH="1">
            <a:off x="6443721" y="2554585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 flipH="1">
            <a:off x="6443767" y="2877411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 flipH="1">
            <a:off x="6435603" y="3184507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 flipH="1">
            <a:off x="6435603" y="4328170"/>
            <a:ext cx="229357" cy="2305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 flipH="1">
            <a:off x="6345842" y="3669936"/>
            <a:ext cx="734958" cy="4994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sp>
        <p:nvSpPr>
          <p:cNvPr id="128" name="TextBox 127"/>
          <p:cNvSpPr txBox="1"/>
          <p:nvPr/>
        </p:nvSpPr>
        <p:spPr>
          <a:xfrm>
            <a:off x="7886483" y="204704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sp>
        <p:nvSpPr>
          <p:cNvPr id="13" name="오른쪽 중괄호 12"/>
          <p:cNvSpPr/>
          <p:nvPr/>
        </p:nvSpPr>
        <p:spPr>
          <a:xfrm rot="16200000">
            <a:off x="5056861" y="402238"/>
            <a:ext cx="171103" cy="281287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746763" y="2436212"/>
            <a:ext cx="1352208" cy="38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6750380" y="2444452"/>
            <a:ext cx="1393274" cy="692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6763964" y="2723884"/>
            <a:ext cx="1349335" cy="9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6732435" y="2438045"/>
            <a:ext cx="1433397" cy="146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788456" y="2723884"/>
            <a:ext cx="1342788" cy="404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6763964" y="2999385"/>
            <a:ext cx="1367280" cy="129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6778386" y="2726507"/>
            <a:ext cx="1401774" cy="1181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6770169" y="2807322"/>
            <a:ext cx="1328802" cy="18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6777548" y="2994941"/>
            <a:ext cx="1396501" cy="912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V="1">
            <a:off x="6777548" y="3115295"/>
            <a:ext cx="1353696" cy="15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 flipV="1">
            <a:off x="6737055" y="2817390"/>
            <a:ext cx="1352955" cy="473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6733943" y="3299764"/>
            <a:ext cx="1432727" cy="607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V="1">
            <a:off x="6739227" y="3881032"/>
            <a:ext cx="1426605" cy="55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6722730" y="3096822"/>
            <a:ext cx="1390569" cy="135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6732435" y="2816259"/>
            <a:ext cx="1357575" cy="164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598721" y="2012882"/>
            <a:ext cx="305425" cy="3042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595993" y="2330882"/>
            <a:ext cx="305425" cy="2910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594806" y="2635279"/>
            <a:ext cx="305425" cy="2850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598720" y="2936791"/>
            <a:ext cx="305425" cy="253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595495" y="3204754"/>
            <a:ext cx="305425" cy="3081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3598719" y="3515732"/>
            <a:ext cx="305425" cy="3081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598719" y="4672100"/>
            <a:ext cx="305425" cy="3081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6399215" y="2213097"/>
            <a:ext cx="305425" cy="3042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6396487" y="2531097"/>
            <a:ext cx="305425" cy="2910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404009" y="2835494"/>
            <a:ext cx="305425" cy="2850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399214" y="3136913"/>
            <a:ext cx="305425" cy="32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399505" y="4286527"/>
            <a:ext cx="305425" cy="3081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3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380</Words>
  <Application>Microsoft Office PowerPoint</Application>
  <PresentationFormat>와이드스크린</PresentationFormat>
  <Paragraphs>248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BOYOUNG KIM</dc:creator>
  <cp:lastModifiedBy>sarah</cp:lastModifiedBy>
  <cp:revision>49</cp:revision>
  <dcterms:created xsi:type="dcterms:W3CDTF">2022-05-14T07:09:12Z</dcterms:created>
  <dcterms:modified xsi:type="dcterms:W3CDTF">2023-03-09T06:05:17Z</dcterms:modified>
</cp:coreProperties>
</file>