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CE351-9C1A-46E6-A78F-E01913C6F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49249-58E4-487B-A643-A15D4D03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AC0E5-62AB-4D1E-B71D-77C9510F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60A4D-9777-48EB-8350-4F90D7B1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DFC43-E70D-4775-8B50-E7C07608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9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5E3D-FB89-4997-B6F2-2CE85B1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FC9E00-5043-4F8E-AA76-44832D7ED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B8AA-0A8E-4825-8F59-3327864F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136D-218B-4134-8893-7A96CBD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97CC-BBD7-4DC4-9915-753C919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FF5BAF-6043-4617-AE0B-0A914F39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C0640-9809-467C-9784-D05E2936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C7317-5290-4A50-8AD3-3A317A4E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EE4C7-D2F3-458B-880F-5244DB9F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76D70-3E60-4F1B-B306-75EB02BC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09F4-FB49-4A26-97D0-C9CE44A7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AE473-B3C2-4145-B5CB-2181D323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8EFA9-E569-4697-BE99-279181B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65074-F32C-4BBF-98A2-ABD5951E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732C1-56A6-4CCB-96E2-6735E058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7791D-849A-476E-B129-A56C0872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295CE-4513-4438-9DE9-C7D3E8BF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33E44-C628-4906-842E-3802761F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07CAE-584D-4EBD-BE66-5FBEBA1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6C3E1-DF82-4739-9053-EDFEAD07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8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79B03-3874-445D-8D39-41CFBD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70781-78BC-4F27-8652-FBC9A91DD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EBF75-AFE6-4BAC-B186-65523AE0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4BFF6-61CC-422A-9346-0D822FDB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9F6A-C11E-4D90-920D-5D8B7672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C9027-6E8A-4E77-9F5D-3BFA6DC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5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CF09-6EA2-46E6-9896-6136210E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70146-E3E1-4FEE-B2AD-6A1810B1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D5EA7-3B66-43B7-9B9B-6C7FCAFA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D7DB7-B0DF-42C1-9D13-E9A2DA74C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C92A7E-69DB-472B-BB16-721255DB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8A46D0-EC70-4710-9F75-A099B2BB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54CAF-665F-4A1D-93CF-D25E6C5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C3D94-F472-4D69-A4F9-F43395E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7B0A-D212-4F0A-95F4-E8B2D3DA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12FDBA-5731-45EA-AA12-13AF0CEF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9E8F9-8BBC-4692-ACF9-1CC17479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7DF23-E5CE-4765-8B90-99FA8296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FEC8DB-A228-45E8-BB90-1D178ABD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F35FB-30D9-4E74-B75A-A06B7B4A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F9733-BB84-477E-863A-D9A67AD1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3B70-3126-4E8C-B98C-37A01FDA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F79CA-64C1-49EE-8491-B7DB3D29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C23D5-740E-4709-9C8D-FA1DB13A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BF4F-1A3D-41BC-ADC1-74731B20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5D2E-6ACA-4C0C-B683-99D1C41C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D1A7-33DE-46E7-9391-9984F5D4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644F-1240-462B-83B3-23C2CD0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3D34D-9279-457B-975A-8359ED0E4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11BC4-0E93-4F1E-B537-8DC12F5B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73D81-5D0D-40E1-A97A-74F17DDC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E16C1-E18C-4A52-A37E-9F2061DB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FF8CB-CA16-42EC-AD09-B400ADC6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2B941E-11B3-43D4-AD18-CE4F61AB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787FE-2F7A-4E28-AD9B-9D46F97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9D17C-EE70-4E7C-A9BF-CAD2A5B62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57D9-4559-4CCE-9B8D-3DF1C3855E2B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2D1B7-E05E-47AE-9F9B-5C6D5BFE8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0982-EA75-4208-A648-0A7AD7093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C067-7CE0-4CAF-84DF-FB61ADEF5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C926E-4922-44E3-A5D6-8DB1C67D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국방부</a:t>
            </a:r>
            <a:r>
              <a:rPr lang="en-US" altLang="ko-KR" b="1" dirty="0"/>
              <a:t>) </a:t>
            </a:r>
            <a:r>
              <a:rPr lang="ko-KR" altLang="en-US" b="1" dirty="0">
                <a:solidFill>
                  <a:srgbClr val="00B0F0"/>
                </a:solidFill>
              </a:rPr>
              <a:t>태릉</a:t>
            </a:r>
            <a:r>
              <a:rPr lang="ko-KR" altLang="en-US" b="1" dirty="0"/>
              <a:t> 골프연습장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7A45C-6C1F-4E12-B208-2FF38DFC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정회원</a:t>
            </a:r>
            <a:r>
              <a:rPr lang="en-US" altLang="ko-KR" dirty="0"/>
              <a:t>(</a:t>
            </a:r>
            <a:r>
              <a:rPr lang="ko-KR" altLang="en-US" dirty="0"/>
              <a:t>현역 군인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동반시</a:t>
            </a:r>
            <a:r>
              <a:rPr lang="ko-KR" altLang="en-US" dirty="0"/>
              <a:t> 일반회원</a:t>
            </a:r>
            <a:r>
              <a:rPr lang="en-US" altLang="ko-KR" dirty="0"/>
              <a:t>(</a:t>
            </a:r>
            <a:r>
              <a:rPr lang="ko-KR" altLang="en-US" dirty="0"/>
              <a:t>민간인</a:t>
            </a:r>
            <a:r>
              <a:rPr lang="en-US" altLang="ko-KR" dirty="0"/>
              <a:t>) 20% </a:t>
            </a:r>
            <a:r>
              <a:rPr lang="ko-KR" altLang="en-US" dirty="0"/>
              <a:t>할인적용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공휴일은 부대할당팀 운영</a:t>
            </a:r>
            <a:r>
              <a:rPr lang="en-US" altLang="ko-KR" dirty="0"/>
              <a:t>(</a:t>
            </a:r>
            <a:r>
              <a:rPr lang="ko-KR" altLang="en-US" dirty="0"/>
              <a:t>인근 부대 우선적용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서울시 노원구 </a:t>
            </a:r>
            <a:r>
              <a:rPr lang="ko-KR" altLang="en-US" dirty="0" err="1"/>
              <a:t>화랑로</a:t>
            </a:r>
            <a:r>
              <a:rPr lang="ko-KR" altLang="en-US" dirty="0"/>
              <a:t> </a:t>
            </a:r>
            <a:r>
              <a:rPr lang="en-US" altLang="ko-KR" dirty="0"/>
              <a:t>682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전화</a:t>
            </a:r>
            <a:r>
              <a:rPr lang="en-US" altLang="ko-KR" dirty="0"/>
              <a:t>) 02-970-7320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600" dirty="0">
                <a:solidFill>
                  <a:srgbClr val="00B050"/>
                </a:solidFill>
              </a:rPr>
              <a:t>국방부 체력단련장</a:t>
            </a:r>
            <a:r>
              <a:rPr lang="en-US" altLang="ko-KR" sz="2600" dirty="0">
                <a:solidFill>
                  <a:srgbClr val="00B050"/>
                </a:solidFill>
              </a:rPr>
              <a:t>) </a:t>
            </a:r>
            <a:r>
              <a:rPr lang="ko-KR" altLang="en-US" sz="2600" dirty="0">
                <a:solidFill>
                  <a:srgbClr val="00B050"/>
                </a:solidFill>
              </a:rPr>
              <a:t>태릉</a:t>
            </a:r>
            <a:r>
              <a:rPr lang="en-US" altLang="ko-KR" sz="2600" dirty="0">
                <a:solidFill>
                  <a:srgbClr val="00B050"/>
                </a:solidFill>
              </a:rPr>
              <a:t>, </a:t>
            </a:r>
            <a:r>
              <a:rPr lang="ko-KR" altLang="en-US" sz="2600" dirty="0">
                <a:solidFill>
                  <a:srgbClr val="00B050"/>
                </a:solidFill>
              </a:rPr>
              <a:t>남수원</a:t>
            </a:r>
            <a:r>
              <a:rPr lang="en-US" altLang="ko-KR" sz="2600" dirty="0">
                <a:solidFill>
                  <a:srgbClr val="00B050"/>
                </a:solidFill>
              </a:rPr>
              <a:t>, </a:t>
            </a:r>
            <a:r>
              <a:rPr lang="ko-KR" altLang="en-US" sz="2600" dirty="0">
                <a:solidFill>
                  <a:srgbClr val="00B050"/>
                </a:solidFill>
              </a:rPr>
              <a:t>동여주</a:t>
            </a:r>
            <a:r>
              <a:rPr lang="en-US" altLang="ko-KR" sz="2600" dirty="0">
                <a:solidFill>
                  <a:srgbClr val="00B050"/>
                </a:solidFill>
              </a:rPr>
              <a:t>, </a:t>
            </a:r>
            <a:r>
              <a:rPr lang="ko-KR" altLang="en-US" sz="2600" dirty="0">
                <a:solidFill>
                  <a:srgbClr val="00B050"/>
                </a:solidFill>
              </a:rPr>
              <a:t>처인 체력단련장 가능</a:t>
            </a:r>
            <a:endParaRPr lang="en-US" altLang="ko-KR" sz="2600" dirty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410F80-687D-4C1C-A709-9CCB4BA5807B}"/>
              </a:ext>
            </a:extLst>
          </p:cNvPr>
          <p:cNvSpPr/>
          <p:nvPr/>
        </p:nvSpPr>
        <p:spPr>
          <a:xfrm>
            <a:off x="1349827" y="2315249"/>
            <a:ext cx="8482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체력단련장 </a:t>
            </a:r>
            <a:r>
              <a:rPr lang="ko-KR" altLang="en-US" b="1" dirty="0" err="1"/>
              <a:t>이용시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민간인도 회원가입 </a:t>
            </a:r>
            <a:r>
              <a:rPr lang="ko-KR" altLang="en-US" b="1" dirty="0"/>
              <a:t>필요</a:t>
            </a:r>
            <a:r>
              <a:rPr lang="en-US" altLang="ko-KR" b="1" dirty="0"/>
              <a:t>(</a:t>
            </a:r>
            <a:r>
              <a:rPr lang="ko-KR" altLang="en-US" b="1" dirty="0"/>
              <a:t>기본적인 인증만 </a:t>
            </a:r>
            <a:r>
              <a:rPr lang="ko-KR" altLang="en-US" b="1" dirty="0" err="1"/>
              <a:t>하면됨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2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65C761-FC3C-43DA-8CE6-B0B4B418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2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556858-6D6B-4276-A1C3-DF15053C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896" y="0"/>
            <a:ext cx="5770850" cy="6711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1C7B23-B149-4C18-B367-2CEDA9C4744E}"/>
              </a:ext>
            </a:extLst>
          </p:cNvPr>
          <p:cNvSpPr/>
          <p:nvPr/>
        </p:nvSpPr>
        <p:spPr>
          <a:xfrm>
            <a:off x="7006442" y="5272644"/>
            <a:ext cx="3158836" cy="3206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0B45B7-7FBF-4CE3-802B-0AE2FAD2FE65}"/>
              </a:ext>
            </a:extLst>
          </p:cNvPr>
          <p:cNvSpPr/>
          <p:nvPr/>
        </p:nvSpPr>
        <p:spPr>
          <a:xfrm>
            <a:off x="853043" y="2921297"/>
            <a:ext cx="3243943" cy="4512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E84E5E-1EB9-42A7-90DA-DB6DCE962D00}"/>
              </a:ext>
            </a:extLst>
          </p:cNvPr>
          <p:cNvSpPr/>
          <p:nvPr/>
        </p:nvSpPr>
        <p:spPr>
          <a:xfrm>
            <a:off x="0" y="3871338"/>
            <a:ext cx="4096986" cy="4512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C926E-4922-44E3-A5D6-8DB1C67D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육군</a:t>
            </a:r>
            <a:r>
              <a:rPr lang="en-US" altLang="ko-KR" b="1" dirty="0"/>
              <a:t>) </a:t>
            </a:r>
            <a:r>
              <a:rPr lang="ko-KR" altLang="en-US" b="1" dirty="0">
                <a:solidFill>
                  <a:srgbClr val="00B0F0"/>
                </a:solidFill>
              </a:rPr>
              <a:t>선봉대</a:t>
            </a:r>
            <a:r>
              <a:rPr lang="ko-KR" altLang="en-US" b="1" dirty="0"/>
              <a:t> 체력단련장</a:t>
            </a:r>
            <a:r>
              <a:rPr lang="en-US" altLang="ko-KR" b="1" dirty="0"/>
              <a:t>(</a:t>
            </a:r>
            <a:r>
              <a:rPr lang="ko-KR" altLang="en-US" b="1" dirty="0"/>
              <a:t>용인 </a:t>
            </a:r>
            <a:r>
              <a:rPr lang="ko-KR" altLang="en-US" b="1" dirty="0" err="1"/>
              <a:t>처인구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7A45C-6C1F-4E12-B208-2FF38DFC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요금표는 다음페이지 참고</a:t>
            </a:r>
            <a:r>
              <a:rPr lang="en-US" altLang="ko-KR" dirty="0"/>
              <a:t>(1</a:t>
            </a:r>
            <a:r>
              <a:rPr lang="ko-KR" altLang="en-US" dirty="0" err="1"/>
              <a:t>개팀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명 구성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공휴일은 </a:t>
            </a:r>
            <a:r>
              <a:rPr lang="ko-KR" altLang="en-US" dirty="0" err="1"/>
              <a:t>부대할당티</a:t>
            </a:r>
            <a:r>
              <a:rPr lang="ko-KR" altLang="en-US" dirty="0"/>
              <a:t> 운영</a:t>
            </a:r>
            <a:r>
              <a:rPr lang="en-US" altLang="ko-KR" dirty="0"/>
              <a:t>(</a:t>
            </a:r>
            <a:r>
              <a:rPr lang="ko-KR" altLang="en-US" dirty="0"/>
              <a:t>인근 부대 우선적용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경기도 용인시 </a:t>
            </a:r>
            <a:r>
              <a:rPr lang="ko-KR" altLang="en-US" dirty="0" err="1"/>
              <a:t>처인구</a:t>
            </a:r>
            <a:r>
              <a:rPr lang="ko-KR" altLang="en-US" dirty="0"/>
              <a:t> 성산로 </a:t>
            </a:r>
            <a:r>
              <a:rPr lang="en-US" altLang="ko-KR" dirty="0"/>
              <a:t>57</a:t>
            </a:r>
            <a:r>
              <a:rPr lang="ko-KR" altLang="en-US" dirty="0"/>
              <a:t>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ko-KR" altLang="en-US" dirty="0"/>
              <a:t>전화</a:t>
            </a:r>
            <a:r>
              <a:rPr lang="en-US" altLang="ko-KR" dirty="0"/>
              <a:t>) 031-331-7230/7731</a:t>
            </a:r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5.  </a:t>
            </a:r>
            <a:r>
              <a:rPr lang="ko-KR" altLang="en-US" sz="2600" dirty="0">
                <a:solidFill>
                  <a:srgbClr val="00B050"/>
                </a:solidFill>
              </a:rPr>
              <a:t>서울 인근 육군체력단련장은 </a:t>
            </a:r>
            <a:r>
              <a:rPr lang="en-US" altLang="ko-KR" sz="2600" dirty="0">
                <a:solidFill>
                  <a:srgbClr val="00B050"/>
                </a:solidFill>
              </a:rPr>
              <a:t>‘</a:t>
            </a:r>
            <a:r>
              <a:rPr lang="ko-KR" altLang="en-US" sz="2600" dirty="0">
                <a:solidFill>
                  <a:srgbClr val="00B050"/>
                </a:solidFill>
              </a:rPr>
              <a:t>선봉대</a:t>
            </a:r>
            <a:r>
              <a:rPr lang="en-US" altLang="ko-KR" sz="2600" dirty="0">
                <a:solidFill>
                  <a:srgbClr val="00B050"/>
                </a:solidFill>
              </a:rPr>
              <a:t>’ </a:t>
            </a:r>
            <a:r>
              <a:rPr lang="ko-KR" altLang="en-US" sz="2600" dirty="0">
                <a:solidFill>
                  <a:srgbClr val="00B050"/>
                </a:solidFill>
              </a:rPr>
              <a:t>외에 없음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D4AA78-E6CB-445E-BAA6-7924FF13DDF6}"/>
              </a:ext>
            </a:extLst>
          </p:cNvPr>
          <p:cNvSpPr/>
          <p:nvPr/>
        </p:nvSpPr>
        <p:spPr>
          <a:xfrm>
            <a:off x="1373577" y="5077139"/>
            <a:ext cx="83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https://www.armywelfaregolf.mil.kr/member/memberUpdate.do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2529AC-6D63-4BAF-A959-536515E13FF9}"/>
              </a:ext>
            </a:extLst>
          </p:cNvPr>
          <p:cNvSpPr/>
          <p:nvPr/>
        </p:nvSpPr>
        <p:spPr>
          <a:xfrm>
            <a:off x="1373577" y="3154668"/>
            <a:ext cx="8316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예약편성은 </a:t>
            </a:r>
            <a:r>
              <a:rPr lang="en-US" altLang="ko-KR" b="1" dirty="0"/>
              <a:t>8</a:t>
            </a:r>
            <a:r>
              <a:rPr lang="ko-KR" altLang="en-US" b="1" dirty="0"/>
              <a:t>일 전에 확인가능</a:t>
            </a:r>
            <a:r>
              <a:rPr lang="en-US" altLang="ko-KR" b="1" dirty="0"/>
              <a:t>(</a:t>
            </a:r>
            <a:r>
              <a:rPr lang="ko-KR" altLang="en-US" b="1" dirty="0"/>
              <a:t>신청기간 </a:t>
            </a:r>
            <a:r>
              <a:rPr lang="en-US" altLang="ko-KR" b="1" dirty="0"/>
              <a:t>: 15</a:t>
            </a:r>
            <a:r>
              <a:rPr lang="ko-KR" altLang="en-US" b="1" dirty="0"/>
              <a:t>일 </a:t>
            </a:r>
            <a:r>
              <a:rPr lang="en-US" altLang="ko-KR" b="1" dirty="0"/>
              <a:t>~ 9</a:t>
            </a:r>
            <a:r>
              <a:rPr lang="ko-KR" altLang="en-US" b="1" dirty="0"/>
              <a:t>일 전으로 인터넷 신청</a:t>
            </a:r>
            <a:r>
              <a:rPr lang="en-US" altLang="ko-KR" b="1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EC8FD4-0361-466A-8C5C-8EA605BA47E8}"/>
              </a:ext>
            </a:extLst>
          </p:cNvPr>
          <p:cNvSpPr/>
          <p:nvPr/>
        </p:nvSpPr>
        <p:spPr>
          <a:xfrm>
            <a:off x="1349827" y="2315249"/>
            <a:ext cx="8482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체력단련장 </a:t>
            </a:r>
            <a:r>
              <a:rPr lang="ko-KR" altLang="en-US" b="1" dirty="0" err="1"/>
              <a:t>이용시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민간인도 회원가입 </a:t>
            </a:r>
            <a:r>
              <a:rPr lang="ko-KR" altLang="en-US" b="1" dirty="0"/>
              <a:t>필요</a:t>
            </a:r>
            <a:r>
              <a:rPr lang="en-US" altLang="ko-KR" b="1" dirty="0"/>
              <a:t>(</a:t>
            </a:r>
            <a:r>
              <a:rPr lang="ko-KR" altLang="en-US" b="1" dirty="0"/>
              <a:t>기본적인 인증만 </a:t>
            </a:r>
            <a:r>
              <a:rPr lang="ko-KR" altLang="en-US" b="1" dirty="0" err="1"/>
              <a:t>하면됨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9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162038-88B0-4A45-BABA-02555DCD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4FC690-AA66-4D41-8DB8-52761B847BD9}"/>
              </a:ext>
            </a:extLst>
          </p:cNvPr>
          <p:cNvSpPr/>
          <p:nvPr/>
        </p:nvSpPr>
        <p:spPr>
          <a:xfrm>
            <a:off x="997527" y="2921329"/>
            <a:ext cx="3835729" cy="5076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50B395-7BB5-4AF5-B4CD-0ABE727B3480}"/>
              </a:ext>
            </a:extLst>
          </p:cNvPr>
          <p:cNvSpPr/>
          <p:nvPr/>
        </p:nvSpPr>
        <p:spPr>
          <a:xfrm>
            <a:off x="997527" y="4037609"/>
            <a:ext cx="3835729" cy="5076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C926E-4922-44E3-A5D6-8DB1C67D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공군</a:t>
            </a:r>
            <a:r>
              <a:rPr lang="en-US" altLang="ko-KR" b="1" dirty="0"/>
              <a:t>) </a:t>
            </a:r>
            <a:r>
              <a:rPr lang="ko-KR" altLang="en-US" b="1" dirty="0">
                <a:solidFill>
                  <a:srgbClr val="00B0F0"/>
                </a:solidFill>
              </a:rPr>
              <a:t>성남</a:t>
            </a:r>
            <a:r>
              <a:rPr lang="ko-KR" altLang="en-US" b="1" dirty="0"/>
              <a:t> 체력단련장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7A45C-6C1F-4E12-B208-2FF38DFC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요금표는 다음페이지 참고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공휴일은 </a:t>
            </a:r>
            <a:r>
              <a:rPr lang="ko-KR" altLang="en-US" dirty="0" err="1"/>
              <a:t>부대할당티</a:t>
            </a:r>
            <a:r>
              <a:rPr lang="ko-KR" altLang="en-US" dirty="0"/>
              <a:t> 운영</a:t>
            </a:r>
            <a:r>
              <a:rPr lang="en-US" altLang="ko-KR" dirty="0"/>
              <a:t>(</a:t>
            </a:r>
            <a:r>
              <a:rPr lang="ko-KR" altLang="en-US" dirty="0"/>
              <a:t>인근 부대 우선적용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경기도 성남시 수정구 </a:t>
            </a:r>
            <a:r>
              <a:rPr lang="ko-KR" altLang="en-US" dirty="0" err="1"/>
              <a:t>대왕판교로</a:t>
            </a:r>
            <a:r>
              <a:rPr lang="ko-KR" altLang="en-US" dirty="0"/>
              <a:t> </a:t>
            </a:r>
            <a:r>
              <a:rPr lang="en-US" altLang="ko-KR" dirty="0"/>
              <a:t>1210 </a:t>
            </a:r>
            <a:r>
              <a:rPr lang="en-US" altLang="ko-KR" sz="2600" dirty="0"/>
              <a:t>(</a:t>
            </a:r>
            <a:r>
              <a:rPr lang="ko-KR" altLang="en-US" sz="2600" dirty="0"/>
              <a:t>한성대골프연습장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ko-KR" altLang="en-US" dirty="0"/>
              <a:t>전화</a:t>
            </a:r>
            <a:r>
              <a:rPr lang="en-US" altLang="ko-KR" dirty="0"/>
              <a:t>) 031-720-4081/4082/4083</a:t>
            </a:r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600" dirty="0"/>
              <a:t>5.  </a:t>
            </a:r>
            <a:r>
              <a:rPr lang="ko-KR" altLang="en-US" sz="2600" dirty="0">
                <a:solidFill>
                  <a:srgbClr val="00B050"/>
                </a:solidFill>
              </a:rPr>
              <a:t>공군 체력단련장</a:t>
            </a:r>
            <a:r>
              <a:rPr lang="en-US" altLang="ko-KR" sz="2600" dirty="0">
                <a:solidFill>
                  <a:srgbClr val="00B050"/>
                </a:solidFill>
              </a:rPr>
              <a:t>) </a:t>
            </a:r>
            <a:r>
              <a:rPr lang="ko-KR" altLang="en-US" sz="2600" dirty="0">
                <a:solidFill>
                  <a:srgbClr val="00B050"/>
                </a:solidFill>
              </a:rPr>
              <a:t>서울 인근으로 수원 체력단련장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D4AA78-E6CB-445E-BAA6-7924FF13DDF6}"/>
              </a:ext>
            </a:extLst>
          </p:cNvPr>
          <p:cNvSpPr/>
          <p:nvPr/>
        </p:nvSpPr>
        <p:spPr>
          <a:xfrm>
            <a:off x="1373578" y="5077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https://welfare.airforce.mil.kr:446/mbshome/mbs/welfare/subview.do?id=welfare_010109020100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17CCB6-D576-4BE4-92CF-97EAF704A82E}"/>
              </a:ext>
            </a:extLst>
          </p:cNvPr>
          <p:cNvSpPr/>
          <p:nvPr/>
        </p:nvSpPr>
        <p:spPr>
          <a:xfrm>
            <a:off x="1349827" y="2315249"/>
            <a:ext cx="8482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체력단련장 </a:t>
            </a:r>
            <a:r>
              <a:rPr lang="ko-KR" altLang="en-US" b="1" dirty="0" err="1"/>
              <a:t>이용시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민간인도 회원가입 </a:t>
            </a:r>
            <a:r>
              <a:rPr lang="ko-KR" altLang="en-US" b="1" dirty="0"/>
              <a:t>필요</a:t>
            </a:r>
            <a:r>
              <a:rPr lang="en-US" altLang="ko-KR" b="1" dirty="0"/>
              <a:t>(</a:t>
            </a:r>
            <a:r>
              <a:rPr lang="ko-KR" altLang="en-US" b="1" dirty="0"/>
              <a:t>기본적인 인증만 </a:t>
            </a:r>
            <a:r>
              <a:rPr lang="ko-KR" altLang="en-US" b="1" dirty="0" err="1"/>
              <a:t>하면됨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0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BCCE13-9A2D-4A2B-B5E4-5176ED60A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202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E5EB31-93B7-4862-A00B-96E077C6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026" y="0"/>
            <a:ext cx="651377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C087D3-B66D-491D-BA43-025882D8835D}"/>
              </a:ext>
            </a:extLst>
          </p:cNvPr>
          <p:cNvSpPr/>
          <p:nvPr/>
        </p:nvSpPr>
        <p:spPr>
          <a:xfrm>
            <a:off x="6840188" y="3325091"/>
            <a:ext cx="2553194" cy="424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67F3E-8E3F-44D8-8C10-A497FB8F4F69}"/>
              </a:ext>
            </a:extLst>
          </p:cNvPr>
          <p:cNvSpPr/>
          <p:nvPr/>
        </p:nvSpPr>
        <p:spPr>
          <a:xfrm>
            <a:off x="688769" y="1923802"/>
            <a:ext cx="4085111" cy="7481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237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국방부) 태릉 골프연습장</vt:lpstr>
      <vt:lpstr>PowerPoint 프레젠테이션</vt:lpstr>
      <vt:lpstr>육군) 선봉대 체력단련장(용인 처인구)</vt:lpstr>
      <vt:lpstr>PowerPoint 프레젠테이션</vt:lpstr>
      <vt:lpstr>공군) 성남 체력단련장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국방부) 태릉 골프연습장</dc:title>
  <dc:creator>sarah</dc:creator>
  <cp:lastModifiedBy>sarah</cp:lastModifiedBy>
  <cp:revision>9</cp:revision>
  <dcterms:created xsi:type="dcterms:W3CDTF">2022-06-20T06:57:52Z</dcterms:created>
  <dcterms:modified xsi:type="dcterms:W3CDTF">2022-06-27T05:17:15Z</dcterms:modified>
</cp:coreProperties>
</file>