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93" r:id="rId3"/>
    <p:sldId id="331" r:id="rId4"/>
    <p:sldId id="295" r:id="rId5"/>
    <p:sldId id="348" r:id="rId6"/>
    <p:sldId id="319" r:id="rId7"/>
    <p:sldId id="347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1B6"/>
    <a:srgbClr val="987C4D"/>
    <a:srgbClr val="947D54"/>
    <a:srgbClr val="333333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4" autoAdjust="0"/>
    <p:restoredTop sz="92416" autoAdjust="0"/>
  </p:normalViewPr>
  <p:slideViewPr>
    <p:cSldViewPr>
      <p:cViewPr varScale="1">
        <p:scale>
          <a:sx n="139" d="100"/>
          <a:sy n="139" d="100"/>
        </p:scale>
        <p:origin x="1182" y="10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2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82435" y="488222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987C4D"/>
                </a:solidFill>
              </a:rPr>
              <a:t>프로젝트 명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" y="4887019"/>
            <a:ext cx="205847" cy="2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860280" y="1974718"/>
            <a:ext cx="5368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영화 데이터 분석 및 장르</a:t>
            </a:r>
            <a:r>
              <a:rPr lang="en-US" altLang="ko-KR" sz="2800" b="1" spc="-30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800" b="1" spc="-30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관객수 </a:t>
            </a:r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예측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가는안상수체" pitchFamily="2" charset="-127"/>
                <a:ea typeface="가는안상수체" pitchFamily="2" charset="-127"/>
              </a:rPr>
              <a:t>2025</a:t>
            </a:r>
            <a:r>
              <a:rPr lang="ko-KR" altLang="en-US" sz="120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01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24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2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9632" y="3331629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FFC000"/>
                </a:solidFill>
              </a:rPr>
              <a:t>스마트팩토리혁신을</a:t>
            </a:r>
            <a:r>
              <a:rPr lang="ko-KR" altLang="en-US" b="1" dirty="0">
                <a:solidFill>
                  <a:srgbClr val="FFC000"/>
                </a:solidFill>
              </a:rPr>
              <a:t> 위한 </a:t>
            </a:r>
            <a:r>
              <a:rPr lang="en-US" altLang="ko-KR" b="1" dirty="0">
                <a:solidFill>
                  <a:srgbClr val="FFC000"/>
                </a:solidFill>
              </a:rPr>
              <a:t>AI </a:t>
            </a:r>
            <a:r>
              <a:rPr lang="ko-KR" altLang="en-US" b="1" dirty="0">
                <a:solidFill>
                  <a:srgbClr val="FFC000"/>
                </a:solidFill>
              </a:rPr>
              <a:t>솔루션 개발자 양성과정 </a:t>
            </a:r>
            <a:endParaRPr lang="en-US" altLang="ko-KR" b="1" dirty="0">
              <a:solidFill>
                <a:srgbClr val="FFC000"/>
              </a:solidFill>
            </a:endParaRPr>
          </a:p>
          <a:p>
            <a:r>
              <a:rPr lang="ko-KR" altLang="en-US" b="1" dirty="0" err="1">
                <a:solidFill>
                  <a:srgbClr val="FFC000"/>
                </a:solidFill>
              </a:rPr>
              <a:t>오시윤</a:t>
            </a:r>
            <a:endParaRPr lang="en-US" altLang="ko-KR" b="1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4669">
            <a:off x="6832676" y="3537505"/>
            <a:ext cx="2316113" cy="16790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69875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0"/>
            <a:ext cx="5904012" cy="5118939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07998" y="-67589"/>
            <a:ext cx="5796062" cy="4916960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서론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주제선정 및 배경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목적 및 필요성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분석 범위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일정 및 개발환경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데이터 </a:t>
            </a:r>
            <a:r>
              <a:rPr lang="ko-KR" altLang="en-US" sz="1100" b="1" dirty="0" err="1">
                <a:solidFill>
                  <a:schemeClr val="bg1"/>
                </a:solidFill>
                <a:latin typeface="+mn-ea"/>
              </a:rPr>
              <a:t>전처리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활용데이터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자료 정제 및 병합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가중치 </a:t>
            </a:r>
            <a:r>
              <a:rPr lang="ko-KR" altLang="en-US" sz="800" b="1" dirty="0" err="1">
                <a:solidFill>
                  <a:schemeClr val="bg1"/>
                </a:solidFill>
                <a:latin typeface="+mn-ea"/>
              </a:rPr>
              <a:t>산출츨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위한 상관분석 및 그룹화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시각화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Machine Learning &amp; Deep Neural Network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DNN</a:t>
            </a:r>
          </a:p>
          <a:p>
            <a:pPr marL="285750" indent="-228600"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결론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최종 결과(기존 시스템에 기여하는 결과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연구의 결과 및 시사점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연구 한계 및 향후 연구 방향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참고문헌 및 사용데이터 출처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3528" y="998905"/>
            <a:ext cx="8428759" cy="367858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본 프로젝트에 대한 대표적 주제 내용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이론적 배경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30" y="483518"/>
            <a:ext cx="842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1-1.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주제 선정 및 배경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1.2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참조 사례</a:t>
            </a:r>
            <a:endParaRPr lang="en-US" altLang="ko-KR" sz="1400" dirty="0">
              <a:solidFill>
                <a:srgbClr val="464646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기존에 운용되고 있는 사이트나 </a:t>
            </a:r>
            <a:r>
              <a:rPr lang="ko-KR" altLang="en-US" sz="1400" dirty="0" err="1">
                <a:solidFill>
                  <a:srgbClr val="464646"/>
                </a:solidFill>
                <a:latin typeface="+mn-ea"/>
              </a:rPr>
              <a:t>운용보고서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 페이지가 있을 경우 명시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6059" y="891689"/>
            <a:ext cx="8428759" cy="415498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>
                <a:solidFill>
                  <a:srgbClr val="464646"/>
                </a:solidFill>
                <a:latin typeface="+mn-ea"/>
              </a:rPr>
              <a:t>본 프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 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30" y="483518"/>
            <a:ext cx="842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1.3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목적 및 필요성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1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836"/>
            <a:ext cx="845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756B5F"/>
                </a:solidFill>
              </a:rPr>
              <a:t>1. 4. </a:t>
            </a:r>
            <a:r>
              <a:rPr lang="en-US" altLang="ko-KR" sz="1400" dirty="0">
                <a:solidFill>
                  <a:srgbClr val="756B5F"/>
                </a:solidFill>
              </a:rPr>
              <a:t>Gantt Chart</a:t>
            </a:r>
            <a:r>
              <a:rPr lang="ko-KR" altLang="en-US" sz="1400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755263"/>
            <a:ext cx="7658156" cy="40587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1"/>
            <a:chOff x="841375" y="1056480"/>
            <a:chExt cx="7344730" cy="432001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0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10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Pro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46138" y="1381424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Python 3.10.5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003798"/>
            <a:ext cx="7364412" cy="1152128"/>
            <a:chOff x="827088" y="5229201"/>
            <a:chExt cx="7364600" cy="924005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9240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err="1">
                  <a:solidFill>
                    <a:srgbClr val="3F3F48"/>
                  </a:solidFill>
                  <a:latin typeface="+mn-ea"/>
                </a:rPr>
                <a:t>Tensorflow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 2.10,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…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44648" y="1950871"/>
            <a:ext cx="7345362" cy="692887"/>
            <a:chOff x="827088" y="4800600"/>
            <a:chExt cx="7344730" cy="920891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IDE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9208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 err="1">
                  <a:solidFill>
                    <a:srgbClr val="3F3F48"/>
                  </a:solidFill>
                  <a:latin typeface="+mn-ea"/>
                </a:rPr>
                <a:t>Anacomda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lang="en-US" altLang="ko-KR" sz="1200" err="1">
                  <a:solidFill>
                    <a:srgbClr val="3F3F48"/>
                  </a:solidFill>
                  <a:latin typeface="+mn-ea"/>
                </a:rPr>
                <a:t>jyputer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 notebook(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데이터정제 및 병합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그룹화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, ML&amp;DL 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분석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), </a:t>
              </a:r>
            </a:p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PyCharm Community 2024.3.1(ML&amp;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이 분석 및 웹 구현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507" y="418431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756B5F"/>
                </a:solidFill>
              </a:rPr>
              <a:t>5.  </a:t>
            </a:r>
            <a:r>
              <a:rPr lang="ko-KR" altLang="en-US" sz="1400" b="1">
                <a:solidFill>
                  <a:srgbClr val="756B5F"/>
                </a:solidFill>
              </a:rPr>
              <a:t>개발환경</a:t>
            </a:r>
            <a:r>
              <a:rPr lang="en-US" altLang="ko-KR" sz="1400" b="1">
                <a:solidFill>
                  <a:srgbClr val="756B5F"/>
                </a:solidFill>
              </a:rPr>
              <a:t>(Resource)</a:t>
            </a:r>
            <a:endParaRPr lang="ko-KR" altLang="en-US" sz="1400" b="1" dirty="0">
              <a:solidFill>
                <a:srgbClr val="756B5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7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5481</TotalTime>
  <Words>258</Words>
  <Application>Microsoft Office PowerPoint</Application>
  <PresentationFormat>화면 슬라이드 쇼(16:9)</PresentationFormat>
  <Paragraphs>59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가는안상수체</vt:lpstr>
      <vt:lpstr>맑은 고딕</vt:lpstr>
      <vt:lpstr>한컴 윤고딕 230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201-23</cp:lastModifiedBy>
  <cp:revision>391</cp:revision>
  <dcterms:created xsi:type="dcterms:W3CDTF">2016-06-22T05:17:17Z</dcterms:created>
  <dcterms:modified xsi:type="dcterms:W3CDTF">2025-01-17T03:55:34Z</dcterms:modified>
</cp:coreProperties>
</file>