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3" r:id="rId3"/>
    <p:sldId id="331" r:id="rId4"/>
    <p:sldId id="295" r:id="rId5"/>
    <p:sldId id="348" r:id="rId6"/>
    <p:sldId id="319" r:id="rId7"/>
    <p:sldId id="347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1B6"/>
    <a:srgbClr val="987C4D"/>
    <a:srgbClr val="947D54"/>
    <a:srgbClr val="333333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92" d="100"/>
          <a:sy n="92" d="100"/>
        </p:scale>
        <p:origin x="552" y="7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60280" y="1974718"/>
            <a:ext cx="5368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영화 데이터 분석 및 장르</a:t>
            </a:r>
            <a:r>
              <a:rPr lang="en-US" altLang="ko-KR" sz="2800" b="1" spc="-30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800" b="1" spc="-30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관객수 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예측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2025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01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24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3331629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C000"/>
                </a:solidFill>
              </a:rPr>
              <a:t>스마트팩토리혁신을</a:t>
            </a:r>
            <a:r>
              <a:rPr lang="ko-KR" altLang="en-US" b="1" dirty="0">
                <a:solidFill>
                  <a:srgbClr val="FFC000"/>
                </a:solidFill>
              </a:rPr>
              <a:t> 위한 </a:t>
            </a:r>
            <a:r>
              <a:rPr lang="en-US" altLang="ko-KR" b="1" dirty="0">
                <a:solidFill>
                  <a:srgbClr val="FFC000"/>
                </a:solidFill>
              </a:rPr>
              <a:t>AI </a:t>
            </a:r>
            <a:r>
              <a:rPr lang="ko-KR" altLang="en-US" b="1" dirty="0">
                <a:solidFill>
                  <a:srgbClr val="FFC000"/>
                </a:solidFill>
              </a:rPr>
              <a:t>솔루션 개발자 양성과정 </a:t>
            </a:r>
            <a:endParaRPr lang="en-US" altLang="ko-KR" b="1" dirty="0">
              <a:solidFill>
                <a:srgbClr val="FFC000"/>
              </a:solidFill>
            </a:endParaRPr>
          </a:p>
          <a:p>
            <a:r>
              <a:rPr lang="ko-KR" altLang="en-US" b="1" dirty="0" err="1">
                <a:solidFill>
                  <a:srgbClr val="FFC000"/>
                </a:solidFill>
              </a:rPr>
              <a:t>오시윤</a:t>
            </a:r>
            <a:endParaRPr lang="en-US" altLang="ko-KR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98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07998" y="-67589"/>
            <a:ext cx="5796062" cy="491696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서론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주제선정 및 배경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목적 및 필요성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분석 범위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일정 및 개발환경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데이터 </a:t>
            </a:r>
            <a:r>
              <a:rPr lang="ko-KR" altLang="en-US" sz="1100" b="1" dirty="0" err="1">
                <a:solidFill>
                  <a:schemeClr val="bg1"/>
                </a:solidFill>
                <a:latin typeface="+mn-ea"/>
              </a:rPr>
              <a:t>전처리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활용데이터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자료 정제 및 병합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가중치 </a:t>
            </a:r>
            <a:r>
              <a:rPr lang="ko-KR" altLang="en-US" sz="800" b="1" dirty="0" err="1">
                <a:solidFill>
                  <a:schemeClr val="bg1"/>
                </a:solidFill>
                <a:latin typeface="+mn-ea"/>
              </a:rPr>
              <a:t>산출츨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위한 상관분석 및 그룹화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시각화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Machine Learning &amp; Deep Neural Network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DNN</a:t>
            </a: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최종 결과(기존 시스템에 기여하는 결과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연구의 결과 및 시사점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연구 한계 및 향후 연구 방향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참고문헌 및 사용데이터 출처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998905"/>
            <a:ext cx="8428759" cy="3678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본 프로젝트에 대한 대표적 주제 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이론적 배경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1-1.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주제 선정 및 배경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1.2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참조 사례</a:t>
            </a:r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기존에 운용되고 있는 사이트나 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운용보고서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페이지가 있을 경우 명시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059" y="891689"/>
            <a:ext cx="8428759" cy="41549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rgbClr val="464646"/>
                </a:solidFill>
                <a:latin typeface="+mn-ea"/>
              </a:rPr>
              <a:t>본 프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1.3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목적 및 필요성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836"/>
            <a:ext cx="8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756B5F"/>
                </a:solidFill>
              </a:rPr>
              <a:t>1. 4. </a:t>
            </a:r>
            <a:r>
              <a:rPr lang="en-US" altLang="ko-KR" sz="1400" dirty="0">
                <a:solidFill>
                  <a:srgbClr val="756B5F"/>
                </a:solidFill>
              </a:rPr>
              <a:t>Gantt Chart</a:t>
            </a:r>
            <a:r>
              <a:rPr lang="ko-KR" altLang="en-US" sz="1400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55263"/>
            <a:ext cx="7658156" cy="4058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Python 3.10.9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2329" y="3003798"/>
            <a:ext cx="7364412" cy="1584176"/>
            <a:chOff x="827088" y="5229201"/>
            <a:chExt cx="7364600" cy="924005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924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2.10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Pandas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1.5.3,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Numpy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1.24.4,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Seaborn 0.12.2,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S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elenium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4.27.1,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4648" y="1950871"/>
            <a:ext cx="7345362" cy="692887"/>
            <a:chOff x="827088" y="4800600"/>
            <a:chExt cx="7344730" cy="920891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IDE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9208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Anacomda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jyputer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notebook(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데이터정제 및 병합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그룹화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, ML&amp;DL 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분석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),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PyCharm Community 2024.3.1(ML&amp;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이 분석 및 웹 구현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507" y="41843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756B5F"/>
                </a:solidFill>
              </a:rPr>
              <a:t>5.  </a:t>
            </a:r>
            <a:r>
              <a:rPr lang="ko-KR" altLang="en-US" sz="1400" b="1" dirty="0">
                <a:solidFill>
                  <a:srgbClr val="756B5F"/>
                </a:solidFill>
              </a:rPr>
              <a:t>개발환경</a:t>
            </a:r>
            <a:r>
              <a:rPr lang="en-US" altLang="ko-KR" sz="1400" b="1" dirty="0">
                <a:solidFill>
                  <a:srgbClr val="756B5F"/>
                </a:solidFill>
              </a:rPr>
              <a:t>(Resource)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269</Words>
  <Application>Microsoft Office PowerPoint</Application>
  <PresentationFormat>화면 슬라이드 쇼(16:9)</PresentationFormat>
  <Paragraphs>63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201-23</cp:lastModifiedBy>
  <cp:revision>393</cp:revision>
  <dcterms:created xsi:type="dcterms:W3CDTF">2016-06-22T05:17:17Z</dcterms:created>
  <dcterms:modified xsi:type="dcterms:W3CDTF">2025-01-20T03:43:59Z</dcterms:modified>
</cp:coreProperties>
</file>