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72" r:id="rId3"/>
    <p:sldId id="267" r:id="rId4"/>
    <p:sldId id="268" r:id="rId5"/>
    <p:sldId id="273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4802" autoAdjust="0"/>
  </p:normalViewPr>
  <p:slideViewPr>
    <p:cSldViewPr snapToGrid="0">
      <p:cViewPr varScale="1">
        <p:scale>
          <a:sx n="93" d="100"/>
          <a:sy n="93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E7CF-0772-4315-980A-FF22ABF10FF7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01-C406-4D4F-9846-E4EE1DE8E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메트로이드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일방형적인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길이 주어진 것이 아닌 다양한 루트로 게임을 진행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캐슬배니아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맵의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탐험요소를 가미한 것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31001-C406-4D4F-9846-E4EE1DE8E75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75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1001-C406-4D4F-9846-E4EE1DE8E7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5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31001-C406-4D4F-9846-E4EE1DE8E75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3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4604822" y="1792574"/>
            <a:ext cx="42456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HOLLOW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KNIGHT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90" y="1970560"/>
            <a:ext cx="2916879" cy="2916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B1154-CE39-AF9A-CB6C-0BB8EFD51E31}"/>
              </a:ext>
            </a:extLst>
          </p:cNvPr>
          <p:cNvSpPr txBox="1"/>
          <p:nvPr/>
        </p:nvSpPr>
        <p:spPr>
          <a:xfrm>
            <a:off x="4604822" y="2895119"/>
            <a:ext cx="654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장르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메트로배니아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메트로이드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캐슬배니아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광대하게 상호 연결된 세계에 걸쳐 있는 클래식 스타일의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2D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액션 어드벤처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구불구불한 동굴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고대 도시와 치명적인 폐기물을 탐험하고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오염된 생물과 싸우고 이상한 곤충들과 친구가 되며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왕국의 중심부에 있는 고대의 미스터리를 해결하는 게임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8C8BF-0EAA-24B5-0AC6-8E550830464B}"/>
              </a:ext>
            </a:extLst>
          </p:cNvPr>
          <p:cNvSpPr txBox="1"/>
          <p:nvPr/>
        </p:nvSpPr>
        <p:spPr>
          <a:xfrm>
            <a:off x="9702269" y="6211063"/>
            <a:ext cx="24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주인공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: KNIGHT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pic>
        <p:nvPicPr>
          <p:cNvPr id="1028" name="Picture 4" descr="Hollow Knight Cursor with The Knight &amp; Old Nail - Sweezy Custom Cursors">
            <a:extLst>
              <a:ext uri="{FF2B5EF4-FFF2-40B4-BE49-F238E27FC236}">
                <a16:creationId xmlns:a16="http://schemas.microsoft.com/office/drawing/2014/main" id="{05830DFF-D05E-9F3A-F27E-CA9C5DDF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40" y="5176025"/>
            <a:ext cx="2078651" cy="10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A68C0B4-2CF1-5B71-B5DB-3911A625E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173"/>
              </p:ext>
            </p:extLst>
          </p:nvPr>
        </p:nvGraphicFramePr>
        <p:xfrm>
          <a:off x="1370717" y="631863"/>
          <a:ext cx="9077972" cy="6060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400">
                  <a:extLst>
                    <a:ext uri="{9D8B030D-6E8A-4147-A177-3AD203B41FA5}">
                      <a16:colId xmlns:a16="http://schemas.microsoft.com/office/drawing/2014/main" val="1947379619"/>
                    </a:ext>
                  </a:extLst>
                </a:gridCol>
                <a:gridCol w="4141357">
                  <a:extLst>
                    <a:ext uri="{9D8B030D-6E8A-4147-A177-3AD203B41FA5}">
                      <a16:colId xmlns:a16="http://schemas.microsoft.com/office/drawing/2014/main" val="3099758574"/>
                    </a:ext>
                  </a:extLst>
                </a:gridCol>
                <a:gridCol w="3710215">
                  <a:extLst>
                    <a:ext uri="{9D8B030D-6E8A-4147-A177-3AD203B41FA5}">
                      <a16:colId xmlns:a16="http://schemas.microsoft.com/office/drawing/2014/main" val="1323198154"/>
                    </a:ext>
                  </a:extLst>
                </a:gridCol>
              </a:tblGrid>
              <a:tr h="28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088920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 움직임 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방향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방향키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+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대각선 움직임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벽을 타는 움직임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21170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Z-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점프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X-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C-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무기 강화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232731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횡 스크롤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최종보스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더 크게 구현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지도상인을 통해 지도 구입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04121"/>
                  </a:ext>
                </a:extLst>
              </a:tr>
              <a:tr h="759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AI</a:t>
                      </a:r>
                      <a:endParaRPr lang="ko-KR" altLang="en-US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비행하는 적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1: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공중에서 공격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지면의 적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2: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일정범위 내에 들어오면 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돌진하며 공격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일반 적과 다른 패턴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  <a:endParaRPr lang="ko-KR" altLang="en-US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 보스 생성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공중의 적을 죽이지 않을 시 따라오면서 공격하도록 설정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182593"/>
                  </a:ext>
                </a:extLst>
              </a:tr>
              <a:tr h="729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기본 난이도 체크포인트 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 </a:t>
                      </a:r>
                      <a:r>
                        <a:rPr lang="ko-KR" altLang="en-US" sz="13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증가시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체크포인트 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최종보스에서 난이도 상승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: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다른 공격 모션 및 데미지 상승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066716"/>
                  </a:ext>
                </a:extLst>
              </a:tr>
              <a:tr h="1155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 선택 가능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피격시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영혼 감소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개수가 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0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 사망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적을 제거해서 얻은 아이템으로 영혼 획득 가능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난이도에 따라 개수 조정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튜토리얼 제시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종료 키 제작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상인을 통해 무기 강화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스테이지 클리어 시 재시작 또는 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끝내기 선택기능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266764"/>
                  </a:ext>
                </a:extLst>
              </a:tr>
              <a:tr h="621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점프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획득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사망 사운드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아이템을 이용한 피 회복 사운드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067393"/>
                  </a:ext>
                </a:extLst>
              </a:tr>
              <a:tr h="516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달리기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 모션</a:t>
                      </a:r>
                      <a:endParaRPr lang="en-US" altLang="ko-KR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달리기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죽는 모션</a:t>
                      </a:r>
                      <a:r>
                        <a:rPr lang="en-US" altLang="ko-KR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</a:t>
                      </a:r>
                      <a:endParaRPr lang="ko-KR" altLang="en-US" sz="13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몬스터와 부딪혔을 때 피격 모션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1178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0F481FB-797C-FE18-A674-24A7CAEED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94" y="5059293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6413" y="102680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4362C59-AD17-DDF4-79DA-E59CD97C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24" y="1208731"/>
            <a:ext cx="3335690" cy="1878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720ECF-E369-3E15-9B3C-155C7063B62D}"/>
              </a:ext>
            </a:extLst>
          </p:cNvPr>
          <p:cNvSpPr txBox="1"/>
          <p:nvPr/>
        </p:nvSpPr>
        <p:spPr>
          <a:xfrm>
            <a:off x="2283896" y="3136493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게임 시작 화면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06CE6D7-80DF-6E4F-B0F5-574BB40699A4}"/>
              </a:ext>
            </a:extLst>
          </p:cNvPr>
          <p:cNvSpPr/>
          <p:nvPr/>
        </p:nvSpPr>
        <p:spPr>
          <a:xfrm>
            <a:off x="5054547" y="1918019"/>
            <a:ext cx="585627" cy="680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9E7CF8-4C83-9ECB-A85F-F036681D5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035" y="3839939"/>
            <a:ext cx="3193507" cy="1972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E8DE59-265C-6105-3C73-B37B2838117E}"/>
              </a:ext>
            </a:extLst>
          </p:cNvPr>
          <p:cNvSpPr txBox="1"/>
          <p:nvPr/>
        </p:nvSpPr>
        <p:spPr>
          <a:xfrm>
            <a:off x="4232605" y="5840402"/>
            <a:ext cx="22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보스 스테이지 화면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3E63954-91B8-0482-3115-83CD00E32099}"/>
              </a:ext>
            </a:extLst>
          </p:cNvPr>
          <p:cNvSpPr/>
          <p:nvPr/>
        </p:nvSpPr>
        <p:spPr>
          <a:xfrm>
            <a:off x="2858966" y="4374067"/>
            <a:ext cx="585627" cy="680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B1D9F46-CCB6-DE3F-D093-ABCA7CDCABD1}"/>
              </a:ext>
            </a:extLst>
          </p:cNvPr>
          <p:cNvSpPr/>
          <p:nvPr/>
        </p:nvSpPr>
        <p:spPr>
          <a:xfrm>
            <a:off x="6948607" y="4435625"/>
            <a:ext cx="585627" cy="680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FBE45-FA73-44E3-F859-D61A42F004CC}"/>
              </a:ext>
            </a:extLst>
          </p:cNvPr>
          <p:cNvSpPr txBox="1"/>
          <p:nvPr/>
        </p:nvSpPr>
        <p:spPr>
          <a:xfrm>
            <a:off x="8562749" y="5853106"/>
            <a:ext cx="22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게임 마무리 화면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9600A48-8B0E-CF6B-992B-E5F379A2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195" y="3839939"/>
            <a:ext cx="3499761" cy="197204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0369D5-3329-0AC2-DFA4-1A12A0561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1225555"/>
            <a:ext cx="3345076" cy="18621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70101C-ED70-B630-8F18-187D70665023}"/>
              </a:ext>
            </a:extLst>
          </p:cNvPr>
          <p:cNvSpPr txBox="1"/>
          <p:nvPr/>
        </p:nvSpPr>
        <p:spPr>
          <a:xfrm>
            <a:off x="6684758" y="3105437"/>
            <a:ext cx="254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몬스터와 싸우는 </a:t>
            </a: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6413" y="102680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0" cap="none" spc="0" normalizeH="0" baseline="0" noProof="0" dirty="0">
                    <a:ln w="25400"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9F3DF8E-C636-B543-60DB-9EDFF2B1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50" y="1225430"/>
            <a:ext cx="8923500" cy="5025135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7F281678-B8BD-A97D-80FD-6CD0B0E5360A}"/>
              </a:ext>
            </a:extLst>
          </p:cNvPr>
          <p:cNvSpPr/>
          <p:nvPr/>
        </p:nvSpPr>
        <p:spPr>
          <a:xfrm>
            <a:off x="4726832" y="1866071"/>
            <a:ext cx="1526560" cy="641492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몬스터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8657F970-D0FD-8833-FC56-811D6AA448F0}"/>
              </a:ext>
            </a:extLst>
          </p:cNvPr>
          <p:cNvSpPr/>
          <p:nvPr/>
        </p:nvSpPr>
        <p:spPr>
          <a:xfrm>
            <a:off x="6623261" y="2818999"/>
            <a:ext cx="1356189" cy="739739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주인공 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KNIGHT</a:t>
            </a:r>
            <a:endParaRPr lang="ko-KR" altLang="en-US" sz="1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08839F11-3E60-8EC5-CCED-2CE0A77398E4}"/>
              </a:ext>
            </a:extLst>
          </p:cNvPr>
          <p:cNvSpPr/>
          <p:nvPr/>
        </p:nvSpPr>
        <p:spPr>
          <a:xfrm>
            <a:off x="2893405" y="763338"/>
            <a:ext cx="1510638" cy="739739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주인공의 영혼</a:t>
            </a:r>
            <a:endParaRPr lang="ko-KR" altLang="en-US" sz="1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FAD9285C-917A-544F-BFAA-134F254D2B84}"/>
              </a:ext>
            </a:extLst>
          </p:cNvPr>
          <p:cNvSpPr/>
          <p:nvPr/>
        </p:nvSpPr>
        <p:spPr>
          <a:xfrm rot="10800000">
            <a:off x="1772886" y="2374774"/>
            <a:ext cx="1761424" cy="739738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ko-KR" altLang="en-US" sz="1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6885D4-260C-0471-BE0B-4B70ABF6ED25}"/>
              </a:ext>
            </a:extLst>
          </p:cNvPr>
          <p:cNvSpPr txBox="1"/>
          <p:nvPr/>
        </p:nvSpPr>
        <p:spPr>
          <a:xfrm>
            <a:off x="1830035" y="2507564"/>
            <a:ext cx="190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지오</a:t>
            </a:r>
            <a:r>
              <a:rPr lang="en-US" altLang="ko-KR" sz="12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- </a:t>
            </a:r>
            <a:r>
              <a:rPr lang="ko-KR" altLang="en-US" sz="12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몬스터를 죽여 </a:t>
            </a:r>
            <a:endParaRPr lang="en-US" altLang="ko-KR" sz="12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r>
              <a:rPr lang="ko-KR" altLang="en-US" sz="12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얻을 수 있는 아이템</a:t>
            </a: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EE835FAF-E64C-141F-6640-CE711037CD07}"/>
              </a:ext>
            </a:extLst>
          </p:cNvPr>
          <p:cNvSpPr/>
          <p:nvPr/>
        </p:nvSpPr>
        <p:spPr>
          <a:xfrm>
            <a:off x="8296484" y="1866071"/>
            <a:ext cx="1607803" cy="641492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지오가</a:t>
            </a:r>
            <a:r>
              <a:rPr lang="ko-KR" altLang="en-US" sz="12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</a:t>
            </a:r>
            <a:r>
              <a:rPr lang="ko-KR" altLang="en-US" sz="12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드랍된</a:t>
            </a:r>
            <a:r>
              <a:rPr lang="ko-KR" altLang="en-US" sz="12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모습</a:t>
            </a:r>
          </a:p>
        </p:txBody>
      </p:sp>
    </p:spTree>
    <p:extLst>
      <p:ext uri="{BB962C8B-B14F-4D97-AF65-F5344CB8AC3E}">
        <p14:creationId xmlns:p14="http://schemas.microsoft.com/office/powerpoint/2010/main" val="332228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27399"/>
              </p:ext>
            </p:extLst>
          </p:nvPr>
        </p:nvGraphicFramePr>
        <p:xfrm>
          <a:off x="1667755" y="799123"/>
          <a:ext cx="8921260" cy="5607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495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2310390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4882375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</a:tblGrid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  <a:endParaRPr lang="en-US" altLang="ko-KR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블록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KNIGHT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이동 애니메이션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 및 돌진 키 구현</a:t>
                      </a:r>
                    </a:p>
                    <a:p>
                      <a:pPr algn="just" latinLnBrk="1"/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맵 블록 사이 이동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사망 시 아이템 드롭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5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구현 및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키 설명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중간점검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및 구현하지 못한 부분 해결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6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주인공과 적의 아이템과의 충돌체크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개수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새로운 패턴의 움직임 및 공격 모션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</a:t>
                      </a:r>
                      <a:r>
                        <a:rPr lang="ko-KR" altLang="en-US" sz="12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맵에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들어가는 위치 설정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8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추가 범위 내에 있는 것을 할 수 있는 곳까지 순차적으로 구현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시작과 종료 및 </a:t>
                      </a: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실제적인 게임 시작과 종료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</a:t>
                      </a: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</a:t>
                      </a:r>
                      <a:r>
                        <a:rPr lang="ko-KR" altLang="en-US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수정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just" latinLnBrk="1">
                        <a:buNone/>
                      </a:pPr>
                      <a:r>
                        <a:rPr lang="en-US" altLang="ko-KR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2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점검 및 릴리즈</a:t>
                      </a:r>
                      <a:endParaRPr lang="en-US" altLang="ko-KR" sz="12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50" y="48789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501</Words>
  <Application>Microsoft Office PowerPoint</Application>
  <PresentationFormat>와이드스크린</PresentationFormat>
  <Paragraphs>115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한컴 말랑말랑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12</cp:revision>
  <dcterms:created xsi:type="dcterms:W3CDTF">2022-09-21T16:42:29Z</dcterms:created>
  <dcterms:modified xsi:type="dcterms:W3CDTF">2022-09-24T19:41:09Z</dcterms:modified>
</cp:coreProperties>
</file>