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71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62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18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09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2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40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51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0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68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55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96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10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09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9">
            <a:extLst>
              <a:ext uri="{FF2B5EF4-FFF2-40B4-BE49-F238E27FC236}">
                <a16:creationId xmlns:a16="http://schemas.microsoft.com/office/drawing/2014/main" id="{AAE0D6B2-8BA6-6AB2-990F-B9EDB3CF60D4}"/>
              </a:ext>
            </a:extLst>
          </p:cNvPr>
          <p:cNvSpPr/>
          <p:nvPr/>
        </p:nvSpPr>
        <p:spPr>
          <a:xfrm>
            <a:off x="6023385" y="2427732"/>
            <a:ext cx="2097030" cy="9143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8F974E8-4832-02F0-3536-5AEE3B6F8A99}"/>
              </a:ext>
            </a:extLst>
          </p:cNvPr>
          <p:cNvSpPr/>
          <p:nvPr/>
        </p:nvSpPr>
        <p:spPr>
          <a:xfrm>
            <a:off x="3073907" y="2914650"/>
            <a:ext cx="6129909" cy="876300"/>
          </a:xfrm>
          <a:prstGeom prst="roundRect">
            <a:avLst/>
          </a:prstGeom>
          <a:solidFill>
            <a:srgbClr val="00CCFF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BA4018C-AA68-09E5-2526-2894230FD2C0}"/>
              </a:ext>
            </a:extLst>
          </p:cNvPr>
          <p:cNvSpPr/>
          <p:nvPr/>
        </p:nvSpPr>
        <p:spPr>
          <a:xfrm>
            <a:off x="2988183" y="2809876"/>
            <a:ext cx="6169914" cy="914400"/>
          </a:xfrm>
          <a:prstGeom prst="roundRect">
            <a:avLst/>
          </a:prstGeom>
          <a:solidFill>
            <a:schemeClr val="bg1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kern="0" dirty="0">
                <a:ln w="25400">
                  <a:noFill/>
                </a:ln>
                <a:solidFill>
                  <a:schemeClr val="tx1"/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2DGP 1</a:t>
            </a:r>
            <a:r>
              <a:rPr lang="ko-KR" altLang="en-US" sz="2400" kern="0" dirty="0">
                <a:ln w="25400">
                  <a:noFill/>
                </a:ln>
                <a:solidFill>
                  <a:schemeClr val="tx1"/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차 프로젝트 발표</a:t>
            </a:r>
            <a:endParaRPr lang="en-US" altLang="ko-KR" sz="2400" kern="0" dirty="0">
              <a:ln w="25400">
                <a:noFill/>
              </a:ln>
              <a:solidFill>
                <a:schemeClr val="tx1"/>
              </a:solidFill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 w="2540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681FD6-802E-9476-2BAE-B7B36A5AE521}"/>
              </a:ext>
            </a:extLst>
          </p:cNvPr>
          <p:cNvSpPr/>
          <p:nvPr/>
        </p:nvSpPr>
        <p:spPr>
          <a:xfrm>
            <a:off x="3110008" y="2912939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508D738-B9FE-2B58-37B8-A8DAA02716A8}"/>
              </a:ext>
            </a:extLst>
          </p:cNvPr>
          <p:cNvSpPr/>
          <p:nvPr/>
        </p:nvSpPr>
        <p:spPr>
          <a:xfrm>
            <a:off x="8986933" y="2912939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6681FD6-802E-9476-2BAE-B7B36A5AE521}"/>
              </a:ext>
            </a:extLst>
          </p:cNvPr>
          <p:cNvSpPr/>
          <p:nvPr/>
        </p:nvSpPr>
        <p:spPr>
          <a:xfrm>
            <a:off x="3110008" y="3560639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508D738-B9FE-2B58-37B8-A8DAA02716A8}"/>
              </a:ext>
            </a:extLst>
          </p:cNvPr>
          <p:cNvSpPr/>
          <p:nvPr/>
        </p:nvSpPr>
        <p:spPr>
          <a:xfrm>
            <a:off x="8986933" y="3560639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사각형: 둥근 모서리 9">
            <a:extLst>
              <a:ext uri="{FF2B5EF4-FFF2-40B4-BE49-F238E27FC236}">
                <a16:creationId xmlns:a16="http://schemas.microsoft.com/office/drawing/2014/main" id="{AAE0D6B2-8BA6-6AB2-990F-B9EDB3CF60D4}"/>
              </a:ext>
            </a:extLst>
          </p:cNvPr>
          <p:cNvSpPr/>
          <p:nvPr/>
        </p:nvSpPr>
        <p:spPr>
          <a:xfrm>
            <a:off x="8347485" y="2427732"/>
            <a:ext cx="360000" cy="9143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사각형: 둥근 모서리 9">
            <a:extLst>
              <a:ext uri="{FF2B5EF4-FFF2-40B4-BE49-F238E27FC236}">
                <a16:creationId xmlns:a16="http://schemas.microsoft.com/office/drawing/2014/main" id="{AAE0D6B2-8BA6-6AB2-990F-B9EDB3CF60D4}"/>
              </a:ext>
            </a:extLst>
          </p:cNvPr>
          <p:cNvSpPr/>
          <p:nvPr/>
        </p:nvSpPr>
        <p:spPr>
          <a:xfrm>
            <a:off x="8878933" y="2433445"/>
            <a:ext cx="108000" cy="9143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8CAC6-7D5E-D998-C2D9-5EE187A0AA4E}"/>
              </a:ext>
            </a:extLst>
          </p:cNvPr>
          <p:cNvSpPr txBox="1"/>
          <p:nvPr/>
        </p:nvSpPr>
        <p:spPr>
          <a:xfrm>
            <a:off x="7549662" y="3827339"/>
            <a:ext cx="1608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2020180038 </a:t>
            </a:r>
            <a:r>
              <a:rPr lang="ko-KR" altLang="en-US" sz="11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조혜연</a:t>
            </a:r>
          </a:p>
        </p:txBody>
      </p:sp>
    </p:spTree>
    <p:extLst>
      <p:ext uri="{BB962C8B-B14F-4D97-AF65-F5344CB8AC3E}">
        <p14:creationId xmlns:p14="http://schemas.microsoft.com/office/powerpoint/2010/main" val="324018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7373" y="116395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dirty="0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만들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(</a:t>
                </a:r>
                <a:r>
                  <a:rPr lang="ko-KR" altLang="en-US" sz="1600" dirty="0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모작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)</a:t>
                </a:r>
                <a:r>
                  <a:rPr lang="ko-KR" altLang="en-US" sz="1600" dirty="0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할 게임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강한공군체 Bold" panose="020B0800000101010101" pitchFamily="34" charset="-127"/>
                  <a:ea typeface="강한공군체 Bold" panose="020B0800000101010101" pitchFamily="34" charset="-127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6" name="직사각형 25"/>
          <p:cNvSpPr/>
          <p:nvPr/>
        </p:nvSpPr>
        <p:spPr>
          <a:xfrm>
            <a:off x="2953512" y="914066"/>
            <a:ext cx="2432442" cy="41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HOLLOW</a:t>
            </a:r>
            <a:r>
              <a:rPr lang="ko-KR" altLang="en-US" sz="1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 </a:t>
            </a:r>
            <a:r>
              <a:rPr lang="en-US" altLang="ko-KR" sz="1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KNIGHT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pic>
        <p:nvPicPr>
          <p:cNvPr id="1026" name="Picture 2" descr="스팀, 할로우 나이트(Hollow Knight) 클리어리뷰 — 서민당">
            <a:extLst>
              <a:ext uri="{FF2B5EF4-FFF2-40B4-BE49-F238E27FC236}">
                <a16:creationId xmlns:a16="http://schemas.microsoft.com/office/drawing/2014/main" id="{DF9821B4-5BC0-581E-E2B5-BF713A72F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755" y="914066"/>
            <a:ext cx="1940171" cy="194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6DD3537-0DD4-D3DF-1A0A-8260C08E0649}"/>
              </a:ext>
            </a:extLst>
          </p:cNvPr>
          <p:cNvSpPr/>
          <p:nvPr/>
        </p:nvSpPr>
        <p:spPr>
          <a:xfrm>
            <a:off x="526966" y="6102278"/>
            <a:ext cx="494453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https://www.youtube.com/watch?v=3MM3F0YcMJM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3B1154-CE39-AF9A-CB6C-0BB8EFD51E31}"/>
              </a:ext>
            </a:extLst>
          </p:cNvPr>
          <p:cNvSpPr txBox="1"/>
          <p:nvPr/>
        </p:nvSpPr>
        <p:spPr>
          <a:xfrm>
            <a:off x="3785937" y="1748589"/>
            <a:ext cx="5518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장르</a:t>
            </a:r>
            <a:r>
              <a:rPr lang="en-US" altLang="ko-KR" dirty="0"/>
              <a:t>: </a:t>
            </a:r>
            <a:r>
              <a:rPr lang="ko-KR" altLang="en-US" dirty="0" err="1"/>
              <a:t>메트로배니아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메트로이드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 err="1"/>
              <a:t>캐슬배니아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메트로이드</a:t>
            </a:r>
            <a:r>
              <a:rPr lang="en-US" altLang="ko-KR" dirty="0"/>
              <a:t>: </a:t>
            </a:r>
            <a:r>
              <a:rPr lang="ko-KR" altLang="en-US" dirty="0" err="1"/>
              <a:t>일방형적인</a:t>
            </a:r>
            <a:r>
              <a:rPr lang="ko-KR" altLang="en-US" dirty="0"/>
              <a:t> 길이 주어진 것이 아닌 다양한 루트로 게임을 진행</a:t>
            </a:r>
            <a:endParaRPr lang="en-US" altLang="ko-KR" dirty="0"/>
          </a:p>
          <a:p>
            <a:r>
              <a:rPr lang="ko-KR" altLang="en-US" dirty="0" err="1"/>
              <a:t>캐슬배니아</a:t>
            </a:r>
            <a:r>
              <a:rPr lang="en-US" altLang="ko-KR" dirty="0"/>
              <a:t>: </a:t>
            </a:r>
            <a:r>
              <a:rPr lang="ko-KR" altLang="en-US" dirty="0" err="1"/>
              <a:t>맵의</a:t>
            </a:r>
            <a:r>
              <a:rPr lang="ko-KR" altLang="en-US" dirty="0"/>
              <a:t> 탐험요소를 가미한 것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69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7373" y="116395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b="0" i="0" u="none" strike="noStrike" kern="0" cap="none" spc="0" normalizeH="0" baseline="0" noProof="0" dirty="0">
                    <a:ln w="2540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게임 컨셉 </a:t>
                </a:r>
                <a:r>
                  <a:rPr kumimoji="0" lang="en-US" altLang="ko-KR" b="0" i="0" u="none" strike="noStrike" kern="0" cap="none" spc="0" normalizeH="0" baseline="0" noProof="0" dirty="0">
                    <a:ln w="2540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– </a:t>
                </a:r>
                <a:r>
                  <a:rPr kumimoji="0" lang="ko-KR" altLang="en-US" b="0" i="0" u="none" strike="noStrike" kern="0" cap="none" spc="0" normalizeH="0" baseline="0" noProof="0" dirty="0">
                    <a:ln w="2540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개발 주요 요소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6" name="직사각형 25"/>
          <p:cNvSpPr/>
          <p:nvPr/>
        </p:nvSpPr>
        <p:spPr>
          <a:xfrm>
            <a:off x="2114236" y="2161577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19498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7373" y="116395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dirty="0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개발 범위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강한공군체 Bold" panose="020B0800000101010101" pitchFamily="34" charset="-127"/>
                  <a:ea typeface="강한공군체 Bold" panose="020B0800000101010101" pitchFamily="34" charset="-127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cxnSp>
        <p:nvCxnSpPr>
          <p:cNvPr id="13" name="직선 연결선 12"/>
          <p:cNvCxnSpPr/>
          <p:nvPr/>
        </p:nvCxnSpPr>
        <p:spPr>
          <a:xfrm rot="16200000" flipV="1">
            <a:off x="6302503" y="968795"/>
            <a:ext cx="0" cy="718542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양쪽 모서리가 둥근 사각형 13"/>
          <p:cNvSpPr/>
          <p:nvPr/>
        </p:nvSpPr>
        <p:spPr>
          <a:xfrm>
            <a:off x="3708947" y="1814118"/>
            <a:ext cx="892270" cy="2747388"/>
          </a:xfrm>
          <a:prstGeom prst="round2SameRect">
            <a:avLst>
              <a:gd name="adj1" fmla="val 14772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3724457" y="3497022"/>
            <a:ext cx="892270" cy="1062105"/>
          </a:xfrm>
          <a:prstGeom prst="round2SameRect">
            <a:avLst>
              <a:gd name="adj1" fmla="val 14772"/>
              <a:gd name="adj2" fmla="val 0"/>
            </a:avLst>
          </a:prstGeom>
          <a:pattFill prst="lgGrid">
            <a:fgClr>
              <a:srgbClr val="E5F5FF"/>
            </a:fgClr>
            <a:bgClr>
              <a:srgbClr val="CCECFF"/>
            </a:bgClr>
          </a:patt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4845165" y="3267859"/>
            <a:ext cx="505759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pattFill prst="lgGrid">
            <a:fgClr>
              <a:srgbClr val="E5F5FF"/>
            </a:fgClr>
            <a:bgClr>
              <a:srgbClr val="CCECFF"/>
            </a:bgClr>
          </a:patt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40%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rot="16200000" flipV="1">
            <a:off x="4126210" y="1566377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223221" y="2219652"/>
            <a:ext cx="99578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2021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53002" y="2219652"/>
            <a:ext cx="49885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80%</a:t>
            </a:r>
          </a:p>
        </p:txBody>
      </p:sp>
      <p:sp>
        <p:nvSpPr>
          <p:cNvPr id="20" name="양쪽 모서리가 둥근 사각형 19"/>
          <p:cNvSpPr/>
          <p:nvPr/>
        </p:nvSpPr>
        <p:spPr>
          <a:xfrm>
            <a:off x="7722531" y="1814118"/>
            <a:ext cx="892270" cy="2747388"/>
          </a:xfrm>
          <a:prstGeom prst="round2SameRect">
            <a:avLst>
              <a:gd name="adj1" fmla="val 1856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양쪽 모서리가 둥근 사각형 20"/>
          <p:cNvSpPr/>
          <p:nvPr/>
        </p:nvSpPr>
        <p:spPr>
          <a:xfrm>
            <a:off x="7738041" y="2883828"/>
            <a:ext cx="892270" cy="1675300"/>
          </a:xfrm>
          <a:prstGeom prst="round2SameRect">
            <a:avLst/>
          </a:prstGeom>
          <a:solidFill>
            <a:srgbClr val="00CC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8858749" y="2705121"/>
            <a:ext cx="509993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00CC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60%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16200000" flipV="1">
            <a:off x="8139794" y="2745086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236804" y="3398361"/>
            <a:ext cx="995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2022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66586" y="3398361"/>
            <a:ext cx="49885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40%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177877" y="4863746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191461" y="4863746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5158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7373" y="116395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kern="0" dirty="0">
                    <a:ln w="25400">
                      <a:noFill/>
                    </a:ln>
                    <a:solidFill>
                      <a:schemeClr val="tx1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  <a:cs typeface="+mn-cs"/>
                  </a:rPr>
                  <a:t>예상 실행 흐름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cxnSp>
        <p:nvCxnSpPr>
          <p:cNvPr id="13" name="직선 연결선 12"/>
          <p:cNvCxnSpPr/>
          <p:nvPr/>
        </p:nvCxnSpPr>
        <p:spPr>
          <a:xfrm rot="16200000" flipV="1">
            <a:off x="6302503" y="968795"/>
            <a:ext cx="0" cy="718542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양쪽 모서리가 둥근 사각형 13"/>
          <p:cNvSpPr/>
          <p:nvPr/>
        </p:nvSpPr>
        <p:spPr>
          <a:xfrm>
            <a:off x="3708947" y="1814118"/>
            <a:ext cx="892270" cy="2747388"/>
          </a:xfrm>
          <a:prstGeom prst="round2SameRect">
            <a:avLst>
              <a:gd name="adj1" fmla="val 14772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3724457" y="3497022"/>
            <a:ext cx="892270" cy="1062105"/>
          </a:xfrm>
          <a:prstGeom prst="round2SameRect">
            <a:avLst>
              <a:gd name="adj1" fmla="val 14772"/>
              <a:gd name="adj2" fmla="val 0"/>
            </a:avLst>
          </a:prstGeom>
          <a:pattFill prst="lgGrid">
            <a:fgClr>
              <a:srgbClr val="E5F5FF"/>
            </a:fgClr>
            <a:bgClr>
              <a:srgbClr val="CCECFF"/>
            </a:bgClr>
          </a:patt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4845165" y="3267859"/>
            <a:ext cx="505759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pattFill prst="lgGrid">
            <a:fgClr>
              <a:srgbClr val="E5F5FF"/>
            </a:fgClr>
            <a:bgClr>
              <a:srgbClr val="CCECFF"/>
            </a:bgClr>
          </a:patt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40%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rot="16200000" flipV="1">
            <a:off x="4126210" y="1566377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223221" y="2219652"/>
            <a:ext cx="99578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2021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53002" y="2219652"/>
            <a:ext cx="49885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80%</a:t>
            </a:r>
          </a:p>
        </p:txBody>
      </p:sp>
      <p:sp>
        <p:nvSpPr>
          <p:cNvPr id="20" name="양쪽 모서리가 둥근 사각형 19"/>
          <p:cNvSpPr/>
          <p:nvPr/>
        </p:nvSpPr>
        <p:spPr>
          <a:xfrm>
            <a:off x="7722531" y="1814118"/>
            <a:ext cx="892270" cy="2747388"/>
          </a:xfrm>
          <a:prstGeom prst="round2SameRect">
            <a:avLst>
              <a:gd name="adj1" fmla="val 1856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양쪽 모서리가 둥근 사각형 20"/>
          <p:cNvSpPr/>
          <p:nvPr/>
        </p:nvSpPr>
        <p:spPr>
          <a:xfrm>
            <a:off x="7738041" y="2883828"/>
            <a:ext cx="892270" cy="1675300"/>
          </a:xfrm>
          <a:prstGeom prst="round2SameRect">
            <a:avLst/>
          </a:prstGeom>
          <a:solidFill>
            <a:srgbClr val="00CC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8858749" y="2705121"/>
            <a:ext cx="509993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00CC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60%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16200000" flipV="1">
            <a:off x="8139794" y="2745086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236804" y="3398361"/>
            <a:ext cx="995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2022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66586" y="3398361"/>
            <a:ext cx="49885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40%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177877" y="4863746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191461" y="4863746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61139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7373" y="116395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kern="0" dirty="0">
                    <a:ln w="25400">
                      <a:noFill/>
                    </a:ln>
                    <a:solidFill>
                      <a:schemeClr val="tx1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  <a:cs typeface="+mn-cs"/>
                  </a:rPr>
                  <a:t>예상 실행 흐름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cxnSp>
        <p:nvCxnSpPr>
          <p:cNvPr id="13" name="직선 연결선 12"/>
          <p:cNvCxnSpPr/>
          <p:nvPr/>
        </p:nvCxnSpPr>
        <p:spPr>
          <a:xfrm rot="16200000" flipV="1">
            <a:off x="6302503" y="968795"/>
            <a:ext cx="0" cy="718542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양쪽 모서리가 둥근 사각형 13"/>
          <p:cNvSpPr/>
          <p:nvPr/>
        </p:nvSpPr>
        <p:spPr>
          <a:xfrm>
            <a:off x="3708947" y="1814118"/>
            <a:ext cx="892270" cy="2747388"/>
          </a:xfrm>
          <a:prstGeom prst="round2SameRect">
            <a:avLst>
              <a:gd name="adj1" fmla="val 14772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3724457" y="3497022"/>
            <a:ext cx="892270" cy="1062105"/>
          </a:xfrm>
          <a:prstGeom prst="round2SameRect">
            <a:avLst>
              <a:gd name="adj1" fmla="val 14772"/>
              <a:gd name="adj2" fmla="val 0"/>
            </a:avLst>
          </a:prstGeom>
          <a:pattFill prst="lgGrid">
            <a:fgClr>
              <a:srgbClr val="E5F5FF"/>
            </a:fgClr>
            <a:bgClr>
              <a:srgbClr val="CCECFF"/>
            </a:bgClr>
          </a:patt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4845165" y="3267859"/>
            <a:ext cx="505759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pattFill prst="lgGrid">
            <a:fgClr>
              <a:srgbClr val="E5F5FF"/>
            </a:fgClr>
            <a:bgClr>
              <a:srgbClr val="CCECFF"/>
            </a:bgClr>
          </a:patt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40%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rot="16200000" flipV="1">
            <a:off x="4126210" y="1566377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223221" y="2219652"/>
            <a:ext cx="99578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2021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53002" y="2219652"/>
            <a:ext cx="49885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80%</a:t>
            </a:r>
          </a:p>
        </p:txBody>
      </p:sp>
      <p:sp>
        <p:nvSpPr>
          <p:cNvPr id="20" name="양쪽 모서리가 둥근 사각형 19"/>
          <p:cNvSpPr/>
          <p:nvPr/>
        </p:nvSpPr>
        <p:spPr>
          <a:xfrm>
            <a:off x="7722531" y="1814118"/>
            <a:ext cx="892270" cy="2747388"/>
          </a:xfrm>
          <a:prstGeom prst="round2SameRect">
            <a:avLst>
              <a:gd name="adj1" fmla="val 1856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양쪽 모서리가 둥근 사각형 20"/>
          <p:cNvSpPr/>
          <p:nvPr/>
        </p:nvSpPr>
        <p:spPr>
          <a:xfrm>
            <a:off x="7738041" y="2883828"/>
            <a:ext cx="892270" cy="1675300"/>
          </a:xfrm>
          <a:prstGeom prst="round2SameRect">
            <a:avLst/>
          </a:prstGeom>
          <a:solidFill>
            <a:srgbClr val="00CC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8858749" y="2705121"/>
            <a:ext cx="509993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00CC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60%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16200000" flipV="1">
            <a:off x="8139794" y="2745086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236804" y="3398361"/>
            <a:ext cx="995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2022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66586" y="3398361"/>
            <a:ext cx="49885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40%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177877" y="4863746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191461" y="4863746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05251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7373" y="116395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kern="0" dirty="0">
                    <a:ln w="25400">
                      <a:noFill/>
                    </a:ln>
                    <a:solidFill>
                      <a:schemeClr val="tx1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  <a:cs typeface="+mn-cs"/>
                  </a:rPr>
                  <a:t>개발 일정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aphicFrame>
        <p:nvGraphicFramePr>
          <p:cNvPr id="9" name="표 27">
            <a:extLst>
              <a:ext uri="{FF2B5EF4-FFF2-40B4-BE49-F238E27FC236}">
                <a16:creationId xmlns:a16="http://schemas.microsoft.com/office/drawing/2014/main" id="{0C6F51FA-0488-27A7-CF7A-E826BD384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97113"/>
              </p:ext>
            </p:extLst>
          </p:nvPr>
        </p:nvGraphicFramePr>
        <p:xfrm>
          <a:off x="2032000" y="886779"/>
          <a:ext cx="8127999" cy="5455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75796732"/>
                    </a:ext>
                  </a:extLst>
                </a:gridCol>
                <a:gridCol w="1974850">
                  <a:extLst>
                    <a:ext uri="{9D8B030D-6E8A-4147-A177-3AD203B41FA5}">
                      <a16:colId xmlns:a16="http://schemas.microsoft.com/office/drawing/2014/main" val="2614223187"/>
                    </a:ext>
                  </a:extLst>
                </a:gridCol>
                <a:gridCol w="4578349">
                  <a:extLst>
                    <a:ext uri="{9D8B030D-6E8A-4147-A177-3AD203B41FA5}">
                      <a16:colId xmlns:a16="http://schemas.microsoft.com/office/drawing/2014/main" val="296426876"/>
                    </a:ext>
                  </a:extLst>
                </a:gridCol>
              </a:tblGrid>
              <a:tr h="545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674948"/>
                  </a:ext>
                </a:extLst>
              </a:tr>
              <a:tr h="545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200059"/>
                  </a:ext>
                </a:extLst>
              </a:tr>
              <a:tr h="545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399057"/>
                  </a:ext>
                </a:extLst>
              </a:tr>
              <a:tr h="545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91772"/>
                  </a:ext>
                </a:extLst>
              </a:tr>
              <a:tr h="545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821769"/>
                  </a:ext>
                </a:extLst>
              </a:tr>
              <a:tr h="545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880773"/>
                  </a:ext>
                </a:extLst>
              </a:tr>
              <a:tr h="545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284266"/>
                  </a:ext>
                </a:extLst>
              </a:tr>
              <a:tr h="545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93113"/>
                  </a:ext>
                </a:extLst>
              </a:tr>
              <a:tr h="545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076646"/>
                  </a:ext>
                </a:extLst>
              </a:tr>
              <a:tr h="545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r>
                        <a:rPr lang="ko-KR" altLang="en-US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595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3846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251</Words>
  <Application>Microsoft Office PowerPoint</Application>
  <PresentationFormat>와이드스크린</PresentationFormat>
  <Paragraphs>63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강한공군체 Bold</vt:lpstr>
      <vt:lpstr>강한공군체 Medium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혜연</dc:creator>
  <cp:lastModifiedBy>조 혜연</cp:lastModifiedBy>
  <cp:revision>7</cp:revision>
  <dcterms:created xsi:type="dcterms:W3CDTF">2022-09-21T16:42:29Z</dcterms:created>
  <dcterms:modified xsi:type="dcterms:W3CDTF">2022-09-23T15:26:46Z</dcterms:modified>
</cp:coreProperties>
</file>