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71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7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2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8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2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0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1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5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6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0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9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6023385" y="2427732"/>
            <a:ext cx="209703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F974E8-4832-02F0-3536-5AEE3B6F8A99}"/>
              </a:ext>
            </a:extLst>
          </p:cNvPr>
          <p:cNvSpPr/>
          <p:nvPr/>
        </p:nvSpPr>
        <p:spPr>
          <a:xfrm>
            <a:off x="3073907" y="2914650"/>
            <a:ext cx="6129909" cy="876300"/>
          </a:xfrm>
          <a:prstGeom prst="roundRect">
            <a:avLst/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A4018C-AA68-09E5-2526-2894230FD2C0}"/>
              </a:ext>
            </a:extLst>
          </p:cNvPr>
          <p:cNvSpPr/>
          <p:nvPr/>
        </p:nvSpPr>
        <p:spPr>
          <a:xfrm>
            <a:off x="2988183" y="2809876"/>
            <a:ext cx="6169914" cy="914400"/>
          </a:xfrm>
          <a:prstGeom prst="roundRect">
            <a:avLst/>
          </a:prstGeom>
          <a:solidFill>
            <a:schemeClr val="bg1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2DGP 1</a:t>
            </a:r>
            <a:r>
              <a:rPr lang="ko-KR" altLang="en-US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차 프로젝트 발표</a:t>
            </a:r>
            <a:endParaRPr lang="en-US" altLang="ko-KR" sz="2400" kern="0" dirty="0">
              <a:ln w="25400">
                <a:noFill/>
              </a:ln>
              <a:solidFill>
                <a:schemeClr val="tx1"/>
              </a:solidFill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347485" y="2427732"/>
            <a:ext cx="360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878933" y="2433445"/>
            <a:ext cx="108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8CAC6-7D5E-D998-C2D9-5EE187A0AA4E}"/>
              </a:ext>
            </a:extLst>
          </p:cNvPr>
          <p:cNvSpPr txBox="1"/>
          <p:nvPr/>
        </p:nvSpPr>
        <p:spPr>
          <a:xfrm>
            <a:off x="7549662" y="3827339"/>
            <a:ext cx="1608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2020180038 </a:t>
            </a:r>
            <a:r>
              <a:rPr lang="ko-KR" altLang="en-US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조혜연</a:t>
            </a:r>
          </a:p>
        </p:txBody>
      </p:sp>
    </p:spTree>
    <p:extLst>
      <p:ext uri="{BB962C8B-B14F-4D97-AF65-F5344CB8AC3E}">
        <p14:creationId xmlns:p14="http://schemas.microsoft.com/office/powerpoint/2010/main" val="32401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만들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(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모작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)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할 게임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2953512" y="914066"/>
            <a:ext cx="2432442" cy="41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HOLLOW</a:t>
            </a:r>
            <a:r>
              <a:rPr lang="ko-KR" altLang="en-US" sz="1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</a:t>
            </a:r>
            <a:r>
              <a:rPr lang="en-US" altLang="ko-KR" sz="1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KNIGHT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1026" name="Picture 2" descr="스팀, 할로우 나이트(Hollow Knight) 클리어리뷰 — 서민당">
            <a:extLst>
              <a:ext uri="{FF2B5EF4-FFF2-40B4-BE49-F238E27FC236}">
                <a16:creationId xmlns:a16="http://schemas.microsoft.com/office/drawing/2014/main" id="{DF9821B4-5BC0-581E-E2B5-BF713A72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55" y="914066"/>
            <a:ext cx="1940171" cy="194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9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b="0" i="0" u="none" strike="noStrike" kern="0" cap="none" spc="0" normalizeH="0" baseline="0" noProof="0" dirty="0">
                    <a:ln w="2540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게임 컨셉 </a:t>
                </a:r>
                <a:r>
                  <a:rPr kumimoji="0" lang="en-US" altLang="ko-KR" b="0" i="0" u="none" strike="noStrike" kern="0" cap="none" spc="0" normalizeH="0" baseline="0" noProof="0" dirty="0">
                    <a:ln w="2540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– </a:t>
                </a:r>
                <a:r>
                  <a:rPr kumimoji="0" lang="ko-KR" altLang="en-US" b="0" i="0" u="none" strike="noStrike" kern="0" cap="none" spc="0" normalizeH="0" baseline="0" noProof="0" dirty="0">
                    <a:ln w="2540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개발 주요 요소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2114236" y="2161577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19498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개발 범위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rot="16200000" flipV="1">
            <a:off x="6302503" y="968795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양쪽 모서리가 둥근 사각형 13"/>
          <p:cNvSpPr/>
          <p:nvPr/>
        </p:nvSpPr>
        <p:spPr>
          <a:xfrm>
            <a:off x="3708947" y="1814118"/>
            <a:ext cx="892270" cy="2747388"/>
          </a:xfrm>
          <a:prstGeom prst="round2SameRect">
            <a:avLst>
              <a:gd name="adj1" fmla="val 1477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724457" y="3497022"/>
            <a:ext cx="892270" cy="1062105"/>
          </a:xfrm>
          <a:prstGeom prst="round2SameRect">
            <a:avLst>
              <a:gd name="adj1" fmla="val 14772"/>
              <a:gd name="adj2" fmla="val 0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845165" y="326785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16200000" flipV="1">
            <a:off x="4126210" y="1566377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23221" y="2219652"/>
            <a:ext cx="99578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002" y="2219652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80%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7722531" y="1814118"/>
            <a:ext cx="892270" cy="2747388"/>
          </a:xfrm>
          <a:prstGeom prst="round2SameRect">
            <a:avLst>
              <a:gd name="adj1" fmla="val 1856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7738041" y="2883828"/>
            <a:ext cx="892270" cy="1675300"/>
          </a:xfrm>
          <a:prstGeom prst="round2SameRect">
            <a:avLst/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8858749" y="270512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60%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16200000" flipV="1">
            <a:off x="8139794" y="2745086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36804" y="3398361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66586" y="3398361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77877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91461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158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예상 실행 흐름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rot="16200000" flipV="1">
            <a:off x="6302503" y="968795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양쪽 모서리가 둥근 사각형 13"/>
          <p:cNvSpPr/>
          <p:nvPr/>
        </p:nvSpPr>
        <p:spPr>
          <a:xfrm>
            <a:off x="3708947" y="1814118"/>
            <a:ext cx="892270" cy="2747388"/>
          </a:xfrm>
          <a:prstGeom prst="round2SameRect">
            <a:avLst>
              <a:gd name="adj1" fmla="val 1477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724457" y="3497022"/>
            <a:ext cx="892270" cy="1062105"/>
          </a:xfrm>
          <a:prstGeom prst="round2SameRect">
            <a:avLst>
              <a:gd name="adj1" fmla="val 14772"/>
              <a:gd name="adj2" fmla="val 0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845165" y="326785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16200000" flipV="1">
            <a:off x="4126210" y="1566377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23221" y="2219652"/>
            <a:ext cx="99578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002" y="2219652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80%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7722531" y="1814118"/>
            <a:ext cx="892270" cy="2747388"/>
          </a:xfrm>
          <a:prstGeom prst="round2SameRect">
            <a:avLst>
              <a:gd name="adj1" fmla="val 1856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7738041" y="2883828"/>
            <a:ext cx="892270" cy="1675300"/>
          </a:xfrm>
          <a:prstGeom prst="round2SameRect">
            <a:avLst/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8858749" y="270512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60%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16200000" flipV="1">
            <a:off x="8139794" y="2745086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36804" y="3398361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66586" y="3398361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77877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91461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61139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예상 실행 흐름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rot="16200000" flipV="1">
            <a:off x="6302503" y="968795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양쪽 모서리가 둥근 사각형 13"/>
          <p:cNvSpPr/>
          <p:nvPr/>
        </p:nvSpPr>
        <p:spPr>
          <a:xfrm>
            <a:off x="3708947" y="1814118"/>
            <a:ext cx="892270" cy="2747388"/>
          </a:xfrm>
          <a:prstGeom prst="round2SameRect">
            <a:avLst>
              <a:gd name="adj1" fmla="val 1477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724457" y="3497022"/>
            <a:ext cx="892270" cy="1062105"/>
          </a:xfrm>
          <a:prstGeom prst="round2SameRect">
            <a:avLst>
              <a:gd name="adj1" fmla="val 14772"/>
              <a:gd name="adj2" fmla="val 0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845165" y="326785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16200000" flipV="1">
            <a:off x="4126210" y="1566377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23221" y="2219652"/>
            <a:ext cx="99578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002" y="2219652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80%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7722531" y="1814118"/>
            <a:ext cx="892270" cy="2747388"/>
          </a:xfrm>
          <a:prstGeom prst="round2SameRect">
            <a:avLst>
              <a:gd name="adj1" fmla="val 1856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7738041" y="2883828"/>
            <a:ext cx="892270" cy="1675300"/>
          </a:xfrm>
          <a:prstGeom prst="round2SameRect">
            <a:avLst/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8858749" y="270512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60%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16200000" flipV="1">
            <a:off x="8139794" y="2745086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36804" y="3398361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66586" y="3398361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77877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91461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05251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개발 일정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rot="16200000" flipV="1">
            <a:off x="6302503" y="968795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양쪽 모서리가 둥근 사각형 13"/>
          <p:cNvSpPr/>
          <p:nvPr/>
        </p:nvSpPr>
        <p:spPr>
          <a:xfrm>
            <a:off x="3708947" y="1814118"/>
            <a:ext cx="892270" cy="2747388"/>
          </a:xfrm>
          <a:prstGeom prst="round2SameRect">
            <a:avLst>
              <a:gd name="adj1" fmla="val 1477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724457" y="3497022"/>
            <a:ext cx="892270" cy="1062105"/>
          </a:xfrm>
          <a:prstGeom prst="round2SameRect">
            <a:avLst>
              <a:gd name="adj1" fmla="val 14772"/>
              <a:gd name="adj2" fmla="val 0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845165" y="326785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16200000" flipV="1">
            <a:off x="4126210" y="1566377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23221" y="2219652"/>
            <a:ext cx="99578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002" y="2219652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80%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7722531" y="1814118"/>
            <a:ext cx="892270" cy="2747388"/>
          </a:xfrm>
          <a:prstGeom prst="round2SameRect">
            <a:avLst>
              <a:gd name="adj1" fmla="val 1856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7738041" y="2883828"/>
            <a:ext cx="892270" cy="1675300"/>
          </a:xfrm>
          <a:prstGeom prst="round2SameRect">
            <a:avLst/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8858749" y="270512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60%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16200000" flipV="1">
            <a:off x="8139794" y="2745086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36804" y="3398361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66586" y="3398361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77877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91461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6403846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239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강한공군체 Bold</vt:lpstr>
      <vt:lpstr>강한공군체 Medium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혜연</dc:creator>
  <cp:lastModifiedBy>조 혜연</cp:lastModifiedBy>
  <cp:revision>3</cp:revision>
  <dcterms:created xsi:type="dcterms:W3CDTF">2022-09-21T16:42:29Z</dcterms:created>
  <dcterms:modified xsi:type="dcterms:W3CDTF">2022-09-22T14:33:13Z</dcterms:modified>
</cp:coreProperties>
</file>