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72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94802" autoAdjust="0"/>
  </p:normalViewPr>
  <p:slideViewPr>
    <p:cSldViewPr snapToGrid="0">
      <p:cViewPr varScale="1">
        <p:scale>
          <a:sx n="82" d="100"/>
          <a:sy n="82" d="100"/>
        </p:scale>
        <p:origin x="126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E7CF-0772-4315-980A-FF22ABF10FF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01-C406-4D4F-9846-E4EE1DE8E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메트로이드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일방형적인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길이 주어진 것이 아닌 다양한 루트로 게임을 진행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캐슬배니아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맵의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탐험요소를 가미한 것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31001-C406-4D4F-9846-E4EE1DE8E75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75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4604822" y="1792574"/>
            <a:ext cx="42456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HOLLOW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KNIGHT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90" y="1970560"/>
            <a:ext cx="2916879" cy="2916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B1154-CE39-AF9A-CB6C-0BB8EFD51E31}"/>
              </a:ext>
            </a:extLst>
          </p:cNvPr>
          <p:cNvSpPr txBox="1"/>
          <p:nvPr/>
        </p:nvSpPr>
        <p:spPr>
          <a:xfrm>
            <a:off x="4604822" y="2895119"/>
            <a:ext cx="654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장르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메트로배니아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메트로이드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캐슬배니아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광대하게 상호 연결된 세계에 걸쳐 있는 클래식 스타일의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2D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액션 어드벤처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구불구불한 동굴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고대 도시와 치명적인 폐기물을 탐험하고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오염된 생물과 싸우고 이상한 곤충들과 친구가 되며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왕국의 중심부에 있는 고대의 미스터리를 해결하는 게임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8C8BF-0EAA-24B5-0AC6-8E550830464B}"/>
              </a:ext>
            </a:extLst>
          </p:cNvPr>
          <p:cNvSpPr txBox="1"/>
          <p:nvPr/>
        </p:nvSpPr>
        <p:spPr>
          <a:xfrm>
            <a:off x="9702269" y="6211063"/>
            <a:ext cx="24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주인공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: KNIGHT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pic>
        <p:nvPicPr>
          <p:cNvPr id="1028" name="Picture 4" descr="Hollow Knight Cursor with The Knight &amp; Old Nail - Sweezy Custom Cursors">
            <a:extLst>
              <a:ext uri="{FF2B5EF4-FFF2-40B4-BE49-F238E27FC236}">
                <a16:creationId xmlns:a16="http://schemas.microsoft.com/office/drawing/2014/main" id="{05830DFF-D05E-9F3A-F27E-CA9C5DDF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40" y="5176025"/>
            <a:ext cx="2078651" cy="10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A68C0B4-2CF1-5B71-B5DB-3911A625E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28123"/>
              </p:ext>
            </p:extLst>
          </p:nvPr>
        </p:nvGraphicFramePr>
        <p:xfrm>
          <a:off x="1625026" y="685726"/>
          <a:ext cx="8806617" cy="6013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741">
                  <a:extLst>
                    <a:ext uri="{9D8B030D-6E8A-4147-A177-3AD203B41FA5}">
                      <a16:colId xmlns:a16="http://schemas.microsoft.com/office/drawing/2014/main" val="1947379619"/>
                    </a:ext>
                  </a:extLst>
                </a:gridCol>
                <a:gridCol w="4017565">
                  <a:extLst>
                    <a:ext uri="{9D8B030D-6E8A-4147-A177-3AD203B41FA5}">
                      <a16:colId xmlns:a16="http://schemas.microsoft.com/office/drawing/2014/main" val="3099758574"/>
                    </a:ext>
                  </a:extLst>
                </a:gridCol>
                <a:gridCol w="3599311">
                  <a:extLst>
                    <a:ext uri="{9D8B030D-6E8A-4147-A177-3AD203B41FA5}">
                      <a16:colId xmlns:a16="http://schemas.microsoft.com/office/drawing/2014/main" val="1323198154"/>
                    </a:ext>
                  </a:extLst>
                </a:gridCol>
              </a:tblGrid>
              <a:tr h="36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088920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 움직임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방향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방향키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대각선 움직임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벽을 타는 움직임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21170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Z-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점프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X-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C-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무기 강화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232731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횡 스크롤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일반적으로 지도를 지급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최종보스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더 크게 구현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지도상인을 통해 지도 구입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04121"/>
                  </a:ext>
                </a:extLst>
              </a:tr>
              <a:tr h="759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AI</a:t>
                      </a:r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비행하는 적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공중에서 공격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지면의 적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일정범위 내에 들어오면 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돌진하며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몬스터의 종류를 더 늘림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공중의 적을 죽이지 않을 시 따라오면서 공격하도록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182593"/>
                  </a:ext>
                </a:extLst>
              </a:tr>
              <a:tr h="729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기본 난이도 체크포인트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 </a:t>
                      </a:r>
                      <a:r>
                        <a:rPr lang="ko-KR" altLang="en-US" sz="14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증가시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체크포인트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최종보스에서 난이도 상승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다른 공격 모션 및 데미지 상승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066716"/>
                  </a:ext>
                </a:extLst>
              </a:tr>
              <a:tr h="1155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 선택 가능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피격시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영혼 감소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개수가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0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 사망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적을 제거해서 얻은 아이템으로 영혼 획득 가능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난이도에 따라 개수 조정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튜토리얼 제시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종료 키 제작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상인을 통해 무기 강화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스테이지 클리어 시 재시작 또는 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끝내기 선택기능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266764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점프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획득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사망 사운드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아이템을 이용한 피 회복 사운드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067393"/>
                  </a:ext>
                </a:extLst>
              </a:tr>
              <a:tr h="516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달리기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 모션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달리기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죽는 모션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</a:t>
                      </a:r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몬스터와 부딪혔을 때 피격 모션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1178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0F481FB-797C-FE18-A674-24A7CAEED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94" y="5059293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5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57999"/>
              </p:ext>
            </p:extLst>
          </p:nvPr>
        </p:nvGraphicFramePr>
        <p:xfrm>
          <a:off x="1628490" y="728285"/>
          <a:ext cx="8921260" cy="588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495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2310390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4882375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</a:tblGrid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  <a:endParaRPr lang="en-US" altLang="ko-KR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블록 위치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위치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룸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KEY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위치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KNIGHT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이동 애니메이션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맵 블록 사이 이동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적의 움직임 및 공격 모션 구현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모션 구현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시 아이템 드롭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5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구현 및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키 설명 구현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중간점검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및 구현하지 못한 부분 해결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6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충돌체크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아이템과의 충돌체크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개수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 최종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8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시작과 종료 및 </a:t>
                      </a: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실제적인 게임 시작과 종료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저장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수정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</a:t>
                      </a:r>
                      <a:r>
                        <a:rPr lang="ko-KR" altLang="en-US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수정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점검 및 릴리즈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50" y="48789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420</Words>
  <Application>Microsoft Office PowerPoint</Application>
  <PresentationFormat>와이드스크린</PresentationFormat>
  <Paragraphs>99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한컴 말랑말랑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10</cp:revision>
  <dcterms:created xsi:type="dcterms:W3CDTF">2022-09-21T16:42:29Z</dcterms:created>
  <dcterms:modified xsi:type="dcterms:W3CDTF">2022-09-24T14:24:39Z</dcterms:modified>
</cp:coreProperties>
</file>