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B72BC-7DB5-8740-6F8C-E9852873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61901-4D61-4F31-A511-9C05EA356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70FE1-A640-669B-DE21-32CF78EC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1C36A-608B-41F7-CD53-57AD600A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08640-B475-0472-9D76-5916F12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B8BEF-6ACA-6859-411C-FB28E648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C0A01-01FB-C971-C8C4-CC81C4E2B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D0447-1A44-7C96-4EDE-D432D9D6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F968-BBC1-D3A1-EE96-06BBA558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9E4F6-01BF-312D-9A48-2A43D684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C940B-C004-5350-B0D4-4E275F3E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12E81-B3A0-4CE9-605A-ABDB0A61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7385-B069-3DD8-4E3F-4A4E4C83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EAC07-3457-0C3D-E313-AFE0BA66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C4D96-ED92-F468-3DBD-E0C434C3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00A12-800E-A640-DCB9-BEBF53ED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7BEAF-47A2-67FF-2F8E-63F11DA2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12040-7037-1F43-A099-B188181E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4BEE6-0767-D602-D41A-C5E7CC4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49F0A-ABFA-0547-0E28-BB6AC5F5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6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0008-0028-70A1-7537-39AA15A1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5F101-8A14-4BEF-B27C-4F64EDD8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534A7-4EF4-E174-47D3-F9143CC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242BF-8CD7-5694-4ED4-7D776429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515F7-D817-F8AB-0BF9-8AE5C2F9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D992-753D-AB42-39A2-6096CE28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BFE15-5000-69A2-FBC2-FE9A177D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8A10D-A76D-CA85-0B88-D325D537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5CF61-4957-F651-C3E6-B95C8530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3D8A9-2436-F5F4-22FA-4DED3159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FABAF-FD39-AE4C-233F-603CDC41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9E921-B6D6-E519-4530-005E258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495A-8118-5660-8BD1-A332AE84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7DF13-D471-B99D-3F2B-77581B99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AB56CE-FC27-5283-EBD1-B8D7B27D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935E0-F9F1-12F6-CC0F-28C8CF1B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8A531-3365-C6C2-B2D2-954919E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D969C-B9C2-8D85-D334-92F0F1C1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5D585-A498-B583-FAB7-C9788425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4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9C66-BC5B-0B48-7092-B82371D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9F76C-F907-6136-5056-26E7A788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E6498-5644-966C-62AF-B9EBC5D3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CB8C0-2CF2-8930-67B3-332FFA01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FC3DC4-7194-7B1C-DA41-2C39DA8D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2EF3B-4AA2-23CA-97DA-6D65014C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973CC-D6BA-D7D9-4801-EE6C637A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F7572-208B-A13D-B1A2-165BBFB7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F6F49-CB1C-6EA2-0FD4-B31096A3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16C85-2791-8D11-8EDC-7BCCBAD4F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68D5A-EBFC-0D24-5775-FAD717DB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A3572-A2C0-25DA-D0FF-5A7DCCB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217F6-5440-810B-A049-3862442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8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4FD1-D583-6555-64C4-19A72C76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BFCACD-86B1-1D86-5765-98FB07A8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AB549-E03F-180A-5FFC-FE1E8394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7B194-89DA-D999-FF19-CCA88C6E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DDB33-8696-6C42-47A4-4FFAA91B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AB3ED-1C1E-264F-26FA-4A6880BE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9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D96B90-0734-CEEB-EC2E-0E188E4F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C0DDB-0C00-FE1F-30F9-34A376E8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3F3BA-321B-0B7A-F719-D4C9D6E8C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63455-DF81-6D84-4CE6-AB8FBCD4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1B016-8E53-0CDA-98A7-F0494FBA1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1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244A-9FC6-1471-3FC0-04DAE599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 err="1"/>
              <a:t>겜플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07664-EA1B-A263-8E05-044DE752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262" y="4552064"/>
            <a:ext cx="9144000" cy="1655762"/>
          </a:xfrm>
        </p:spPr>
        <p:txBody>
          <a:bodyPr/>
          <a:lstStyle/>
          <a:p>
            <a:r>
              <a:rPr lang="en-US" altLang="ko-KR" dirty="0"/>
              <a:t>						02</a:t>
            </a:r>
            <a:r>
              <a:rPr lang="ko-KR" altLang="en-US" dirty="0"/>
              <a:t>반 </a:t>
            </a:r>
            <a:r>
              <a:rPr lang="en-US" altLang="ko-KR" dirty="0"/>
              <a:t>2020180038 </a:t>
            </a:r>
            <a:r>
              <a:rPr lang="ko-KR" altLang="en-US" dirty="0"/>
              <a:t>조혜연</a:t>
            </a:r>
          </a:p>
        </p:txBody>
      </p:sp>
    </p:spTree>
    <p:extLst>
      <p:ext uri="{BB962C8B-B14F-4D97-AF65-F5344CB8AC3E}">
        <p14:creationId xmlns:p14="http://schemas.microsoft.com/office/powerpoint/2010/main" val="137809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E24B31-D454-6A53-1477-32E65F2D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 </a:t>
            </a:r>
            <a:r>
              <a:rPr lang="en-US" altLang="ko-KR" dirty="0"/>
              <a:t>– </a:t>
            </a:r>
            <a:r>
              <a:rPr lang="ko-KR" altLang="en-US" dirty="0"/>
              <a:t>개발 주요 요소</a:t>
            </a:r>
          </a:p>
        </p:txBody>
      </p:sp>
    </p:spTree>
    <p:extLst>
      <p:ext uri="{BB962C8B-B14F-4D97-AF65-F5344CB8AC3E}">
        <p14:creationId xmlns:p14="http://schemas.microsoft.com/office/powerpoint/2010/main" val="40189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0700-AC79-1B18-23C5-0CC53508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409441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EEAE2-32D9-3759-5CD4-95A8AB00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실행 흐름</a:t>
            </a:r>
          </a:p>
        </p:txBody>
      </p:sp>
    </p:spTree>
    <p:extLst>
      <p:ext uri="{BB962C8B-B14F-4D97-AF65-F5344CB8AC3E}">
        <p14:creationId xmlns:p14="http://schemas.microsoft.com/office/powerpoint/2010/main" val="218398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CF021-97C1-B2C1-268C-3AC94699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실행 흐름</a:t>
            </a:r>
          </a:p>
        </p:txBody>
      </p:sp>
    </p:spTree>
    <p:extLst>
      <p:ext uri="{BB962C8B-B14F-4D97-AF65-F5344CB8AC3E}">
        <p14:creationId xmlns:p14="http://schemas.microsoft.com/office/powerpoint/2010/main" val="26475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390AC-E9DD-A222-B26F-EC3F660A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5109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 겜플 1차 발표</vt:lpstr>
      <vt:lpstr>게임 컨셉 – 개발 주요 요소</vt:lpstr>
      <vt:lpstr>개발 범위</vt:lpstr>
      <vt:lpstr>예상 실행 흐름</vt:lpstr>
      <vt:lpstr>예상 실행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2</cp:revision>
  <dcterms:created xsi:type="dcterms:W3CDTF">2022-09-21T16:42:29Z</dcterms:created>
  <dcterms:modified xsi:type="dcterms:W3CDTF">2022-09-21T17:23:49Z</dcterms:modified>
</cp:coreProperties>
</file>