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5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4802" autoAdjust="0"/>
  </p:normalViewPr>
  <p:slideViewPr>
    <p:cSldViewPr snapToGrid="0">
      <p:cViewPr varScale="1">
        <p:scale>
          <a:sx n="103" d="100"/>
          <a:sy n="103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2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86778"/>
              </p:ext>
            </p:extLst>
          </p:nvPr>
        </p:nvGraphicFramePr>
        <p:xfrm>
          <a:off x="1315633" y="686752"/>
          <a:ext cx="9824386" cy="5869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213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644361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5208160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  <a:gridCol w="1741652">
                  <a:extLst>
                    <a:ext uri="{9D8B030D-6E8A-4147-A177-3AD203B41FA5}">
                      <a16:colId xmlns:a16="http://schemas.microsoft.com/office/drawing/2014/main" val="3651468081"/>
                    </a:ext>
                  </a:extLst>
                </a:gridCol>
              </a:tblGrid>
              <a:tr h="234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진행도</a:t>
                      </a:r>
                      <a:endParaRPr lang="en-US" altLang="ko-KR" sz="18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1094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KNIGHT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 및 돌진 키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just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맵 블록 사이 이동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15%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  <a:endParaRPr lang="en-US" altLang="ko-KR" sz="1200" dirty="0">
                        <a:solidFill>
                          <a:srgbClr val="FF0000"/>
                        </a:solidFill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시 아이템 드롭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구현 및 </a:t>
                      </a: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키 설명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중간점검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및 구현하지 못한 부분 해결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아이템과의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새로운 패턴의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</a:t>
                      </a:r>
                      <a:r>
                        <a:rPr lang="ko-KR" altLang="en-US" sz="12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맵에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들어가는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추가 범위 내에 있는 것을 할 수 있는 곳까지 순차적으로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59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6704" y="125726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Github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commit(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깃허브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커밋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59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222</Words>
  <Application>Microsoft Office PowerPoint</Application>
  <PresentationFormat>와이드스크린</PresentationFormat>
  <Paragraphs>55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16</cp:revision>
  <dcterms:created xsi:type="dcterms:W3CDTF">2022-09-21T16:42:29Z</dcterms:created>
  <dcterms:modified xsi:type="dcterms:W3CDTF">2022-10-17T16:18:15Z</dcterms:modified>
</cp:coreProperties>
</file>