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5" r:id="rId2"/>
    <p:sldId id="270" r:id="rId3"/>
    <p:sldId id="27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1" autoAdjust="0"/>
    <p:restoredTop sz="94802" autoAdjust="0"/>
  </p:normalViewPr>
  <p:slideViewPr>
    <p:cSldViewPr snapToGrid="0">
      <p:cViewPr varScale="1">
        <p:scale>
          <a:sx n="103" d="100"/>
          <a:sy n="103" d="100"/>
        </p:scale>
        <p:origin x="13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E7CF-0772-4315-980A-FF22ABF10FF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31001-C406-4D4F-9846-E4EE1DE8E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3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1001-C406-4D4F-9846-E4EE1DE8E7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6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1001-C406-4D4F-9846-E4EE1DE8E7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2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8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2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0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1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8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5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6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0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9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6023385" y="2427732"/>
            <a:ext cx="209703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F974E8-4832-02F0-3536-5AEE3B6F8A99}"/>
              </a:ext>
            </a:extLst>
          </p:cNvPr>
          <p:cNvSpPr/>
          <p:nvPr/>
        </p:nvSpPr>
        <p:spPr>
          <a:xfrm>
            <a:off x="3073907" y="2914650"/>
            <a:ext cx="6129909" cy="876300"/>
          </a:xfrm>
          <a:prstGeom prst="roundRect">
            <a:avLst/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A4018C-AA68-09E5-2526-2894230FD2C0}"/>
              </a:ext>
            </a:extLst>
          </p:cNvPr>
          <p:cNvSpPr/>
          <p:nvPr/>
        </p:nvSpPr>
        <p:spPr>
          <a:xfrm>
            <a:off x="2988183" y="2809876"/>
            <a:ext cx="6169914" cy="914400"/>
          </a:xfrm>
          <a:prstGeom prst="roundRect">
            <a:avLst/>
          </a:prstGeom>
          <a:solidFill>
            <a:schemeClr val="bg1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2DGP 2</a:t>
            </a:r>
            <a:r>
              <a:rPr lang="ko-KR" altLang="en-US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차 프로젝트 발표</a:t>
            </a:r>
            <a:endParaRPr lang="en-US" altLang="ko-KR" sz="2400" kern="0" dirty="0">
              <a:ln w="25400">
                <a:noFill/>
              </a:ln>
              <a:solidFill>
                <a:schemeClr val="tx1"/>
              </a:solidFill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347485" y="2427732"/>
            <a:ext cx="360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878933" y="2433445"/>
            <a:ext cx="108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8CAC6-7D5E-D998-C2D9-5EE187A0AA4E}"/>
              </a:ext>
            </a:extLst>
          </p:cNvPr>
          <p:cNvSpPr txBox="1"/>
          <p:nvPr/>
        </p:nvSpPr>
        <p:spPr>
          <a:xfrm>
            <a:off x="7549662" y="3827339"/>
            <a:ext cx="1608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2020180038 </a:t>
            </a:r>
            <a:r>
              <a:rPr lang="ko-KR" altLang="en-US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조혜연</a:t>
            </a:r>
          </a:p>
        </p:txBody>
      </p:sp>
    </p:spTree>
    <p:extLst>
      <p:ext uri="{BB962C8B-B14F-4D97-AF65-F5344CB8AC3E}">
        <p14:creationId xmlns:p14="http://schemas.microsoft.com/office/powerpoint/2010/main" val="32401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개발 일정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aphicFrame>
        <p:nvGraphicFramePr>
          <p:cNvPr id="9" name="표 27">
            <a:extLst>
              <a:ext uri="{FF2B5EF4-FFF2-40B4-BE49-F238E27FC236}">
                <a16:creationId xmlns:a16="http://schemas.microsoft.com/office/drawing/2014/main" id="{0C6F51FA-0488-27A7-CF7A-E826BD384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86778"/>
              </p:ext>
            </p:extLst>
          </p:nvPr>
        </p:nvGraphicFramePr>
        <p:xfrm>
          <a:off x="1315633" y="686752"/>
          <a:ext cx="9824386" cy="5869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0213">
                  <a:extLst>
                    <a:ext uri="{9D8B030D-6E8A-4147-A177-3AD203B41FA5}">
                      <a16:colId xmlns:a16="http://schemas.microsoft.com/office/drawing/2014/main" val="75796732"/>
                    </a:ext>
                  </a:extLst>
                </a:gridCol>
                <a:gridCol w="1644361">
                  <a:extLst>
                    <a:ext uri="{9D8B030D-6E8A-4147-A177-3AD203B41FA5}">
                      <a16:colId xmlns:a16="http://schemas.microsoft.com/office/drawing/2014/main" val="2614223187"/>
                    </a:ext>
                  </a:extLst>
                </a:gridCol>
                <a:gridCol w="5208160">
                  <a:extLst>
                    <a:ext uri="{9D8B030D-6E8A-4147-A177-3AD203B41FA5}">
                      <a16:colId xmlns:a16="http://schemas.microsoft.com/office/drawing/2014/main" val="296426876"/>
                    </a:ext>
                  </a:extLst>
                </a:gridCol>
                <a:gridCol w="1741652">
                  <a:extLst>
                    <a:ext uri="{9D8B030D-6E8A-4147-A177-3AD203B41FA5}">
                      <a16:colId xmlns:a16="http://schemas.microsoft.com/office/drawing/2014/main" val="3651468081"/>
                    </a:ext>
                  </a:extLst>
                </a:gridCol>
              </a:tblGrid>
              <a:tr h="234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진행도</a:t>
                      </a:r>
                      <a:endParaRPr lang="en-US" altLang="ko-KR" sz="18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10943"/>
                  </a:ext>
                </a:extLst>
              </a:tr>
              <a:tr h="49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리소스 수집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74948"/>
                  </a:ext>
                </a:extLst>
              </a:tr>
              <a:tr h="49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  <a:endParaRPr lang="en-US" altLang="ko-KR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 구현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KNIGHT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이동 애니메이션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공격 및 돌진 키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200059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3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맵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블록 위치 설정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just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주인공과 맵 블록 사이 이동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15%</a:t>
                      </a:r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99057"/>
                  </a:ext>
                </a:extLst>
              </a:tr>
              <a:tr h="618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4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몬스터 위치 설정</a:t>
                      </a:r>
                      <a:endParaRPr lang="en-US" altLang="ko-KR" sz="1200" dirty="0">
                        <a:solidFill>
                          <a:srgbClr val="FF0000"/>
                        </a:solidFill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적의 움직임 및 공격 모션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3.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사망 모션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4.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사망 시 아이템 드롭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91772"/>
                  </a:ext>
                </a:extLst>
              </a:tr>
              <a:tr h="618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5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추가 구현 및 </a:t>
                      </a:r>
                      <a:endParaRPr lang="en-US" altLang="ko-KR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중간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일시정지 및 키 설명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체크포인트 설정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3.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중간점검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오류 및 구현하지 못한 부분 해결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  <a:endParaRPr lang="ko-KR" altLang="en-US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1769"/>
                  </a:ext>
                </a:extLst>
              </a:tr>
              <a:tr h="49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6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충돌체크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주인공과 적의 충돌체크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영혼 개수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주인공과 적의 아이템과의 충돌체크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아이템 개수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880773"/>
                  </a:ext>
                </a:extLst>
              </a:tr>
              <a:tr h="49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7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보스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보스 새로운 패턴의 움직임 및 공격 모션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보스 </a:t>
                      </a:r>
                      <a:r>
                        <a:rPr lang="ko-KR" altLang="en-US" sz="1200" dirty="0" err="1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맵에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들어가는 위치 설정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endParaRPr lang="en-US" altLang="ko-KR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84266"/>
                  </a:ext>
                </a:extLst>
              </a:tr>
              <a:tr h="49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8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추가 범위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추가 범위 내에 있는 것을 할 수 있는 곳까지 순차적으로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93113"/>
                  </a:ext>
                </a:extLst>
              </a:tr>
              <a:tr h="559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9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시작과 종료 및 </a:t>
                      </a:r>
                      <a:r>
                        <a:rPr lang="en-US" altLang="ko-KR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UI</a:t>
                      </a:r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실제적인 게임 시작과 종료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최종 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UI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수정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76646"/>
                  </a:ext>
                </a:extLst>
              </a:tr>
              <a:tr h="495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10</a:t>
                      </a:r>
                      <a:r>
                        <a:rPr lang="ko-KR" altLang="en-US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오류 수정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최종 점검 및 릴리즈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95103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9751418A-A8C4-55D1-9187-BE4EA2A6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778" y="5008290"/>
            <a:ext cx="1418222" cy="16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8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6704" y="125726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600" dirty="0" err="1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Github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 commit(</a:t>
                </a:r>
                <a:r>
                  <a:rPr lang="ko-KR" altLang="en-US" sz="1600" dirty="0" err="1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깃허브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 </a:t>
                </a:r>
                <a:r>
                  <a:rPr lang="ko-KR" altLang="en-US" sz="1600" dirty="0" err="1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커밋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)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한공군체 Bold" panose="020B0800000101010101" pitchFamily="34" charset="-127"/>
                  <a:ea typeface="강한공군체 Bold" panose="020B0800000101010101" pitchFamily="34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9751418A-A8C4-55D1-9187-BE4EA2A6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778" y="5008290"/>
            <a:ext cx="1418222" cy="16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F47815-826D-4473-952D-B37641D8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93" y="897566"/>
            <a:ext cx="4251732" cy="16837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83A6F6D-7509-8133-1DBD-4BB5EAA70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393" y="2664841"/>
            <a:ext cx="4348886" cy="17260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71F9BF-1C20-DEE2-D093-8680DDBD4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393" y="4444121"/>
            <a:ext cx="4394906" cy="17260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ED3286E-4BC9-9BB8-3B66-D9D712350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154" y="2064997"/>
            <a:ext cx="1924439" cy="24941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B304DB-9410-5538-F490-E6BC3DE42531}"/>
              </a:ext>
            </a:extLst>
          </p:cNvPr>
          <p:cNvSpPr txBox="1"/>
          <p:nvPr/>
        </p:nvSpPr>
        <p:spPr>
          <a:xfrm>
            <a:off x="5809125" y="2017959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1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주차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A78979-AD6C-E5FF-6BD8-039986C3B1A0}"/>
              </a:ext>
            </a:extLst>
          </p:cNvPr>
          <p:cNvSpPr txBox="1"/>
          <p:nvPr/>
        </p:nvSpPr>
        <p:spPr>
          <a:xfrm>
            <a:off x="5809124" y="385587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주차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6ED09B-FA0A-C601-831A-0BA61AA6979A}"/>
              </a:ext>
            </a:extLst>
          </p:cNvPr>
          <p:cNvSpPr txBox="1"/>
          <p:nvPr/>
        </p:nvSpPr>
        <p:spPr>
          <a:xfrm>
            <a:off x="5906279" y="5693789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3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주차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FE8B03-3A30-FCDC-95F6-8BB288F1085F}"/>
              </a:ext>
            </a:extLst>
          </p:cNvPr>
          <p:cNvSpPr txBox="1"/>
          <p:nvPr/>
        </p:nvSpPr>
        <p:spPr>
          <a:xfrm>
            <a:off x="8551727" y="4218414"/>
            <a:ext cx="201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주차별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그래프</a:t>
            </a:r>
          </a:p>
        </p:txBody>
      </p:sp>
    </p:spTree>
    <p:extLst>
      <p:ext uri="{BB962C8B-B14F-4D97-AF65-F5344CB8AC3E}">
        <p14:creationId xmlns:p14="http://schemas.microsoft.com/office/powerpoint/2010/main" val="34859593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230</Words>
  <Application>Microsoft Office PowerPoint</Application>
  <PresentationFormat>와이드스크린</PresentationFormat>
  <Paragraphs>59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강한공군체 Bold</vt:lpstr>
      <vt:lpstr>강한공군체 Medium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혜연</dc:creator>
  <cp:lastModifiedBy>조 혜연</cp:lastModifiedBy>
  <cp:revision>18</cp:revision>
  <dcterms:created xsi:type="dcterms:W3CDTF">2022-09-21T16:42:29Z</dcterms:created>
  <dcterms:modified xsi:type="dcterms:W3CDTF">2022-10-17T16:26:35Z</dcterms:modified>
</cp:coreProperties>
</file>