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6"/>
    <p:restoredTop sz="94688"/>
  </p:normalViewPr>
  <p:slideViewPr>
    <p:cSldViewPr>
      <p:cViewPr varScale="1">
        <p:scale>
          <a:sx n="66" d="100"/>
          <a:sy n="66" d="100"/>
        </p:scale>
        <p:origin x="200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60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8.png"/><Relationship Id="rId7" Type="http://schemas.openxmlformats.org/officeDocument/2006/relationships/image" Target="../media/image8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94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60.png"/><Relationship Id="rId4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58.png"/><Relationship Id="rId7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60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9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9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71" y="4531940"/>
            <a:ext cx="9089103" cy="1868785"/>
            <a:chOff x="872271" y="4531940"/>
            <a:chExt cx="9089103" cy="18687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271" y="4531940"/>
              <a:ext cx="9089103" cy="18687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8574" y="1725966"/>
            <a:ext cx="12072651" cy="47022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04" y="4754715"/>
            <a:ext cx="6158882" cy="1437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57" y="1746081"/>
            <a:ext cx="8183722" cy="12282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0735" y="4915545"/>
            <a:ext cx="6583506" cy="1104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4354" y="149027"/>
            <a:ext cx="9081103" cy="4643206"/>
            <a:chOff x="894354" y="149027"/>
            <a:chExt cx="9081103" cy="4643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354" y="149027"/>
              <a:ext cx="9081103" cy="4643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58558" y="4485698"/>
            <a:ext cx="384396" cy="424764"/>
            <a:chOff x="3658558" y="4485698"/>
            <a:chExt cx="384396" cy="4247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8558" y="4485698"/>
              <a:ext cx="384396" cy="424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2870" y="4986663"/>
            <a:ext cx="7185649" cy="1110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3732" y="6079640"/>
            <a:ext cx="8780491" cy="1095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20952" y="507772"/>
            <a:ext cx="4662857" cy="2115110"/>
            <a:chOff x="3120952" y="507772"/>
            <a:chExt cx="4662857" cy="21151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0952" y="507772"/>
              <a:ext cx="4662857" cy="21151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6630" y="2803891"/>
            <a:ext cx="4662857" cy="2128696"/>
            <a:chOff x="616630" y="2803891"/>
            <a:chExt cx="4662857" cy="21286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630" y="2803891"/>
              <a:ext cx="4662857" cy="21286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22287" y="2799212"/>
            <a:ext cx="4662857" cy="2133374"/>
            <a:chOff x="5522287" y="2799212"/>
            <a:chExt cx="4662857" cy="21333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22287" y="2799212"/>
              <a:ext cx="4662857" cy="2133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7662" y="5136945"/>
            <a:ext cx="6733382" cy="11106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826" y="6115351"/>
            <a:ext cx="6157462" cy="5678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9231" y="1006168"/>
            <a:ext cx="4662857" cy="3933387"/>
            <a:chOff x="999231" y="1006168"/>
            <a:chExt cx="4662857" cy="39333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231" y="1006168"/>
              <a:ext cx="4662857" cy="39333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4417" y="1006168"/>
            <a:ext cx="4662857" cy="3908390"/>
            <a:chOff x="5784417" y="1006168"/>
            <a:chExt cx="4662857" cy="39083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4417" y="1006168"/>
              <a:ext cx="4662857" cy="39083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013" y="2645518"/>
            <a:ext cx="836658" cy="629689"/>
            <a:chOff x="127013" y="2645518"/>
            <a:chExt cx="836658" cy="6296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013" y="2645518"/>
              <a:ext cx="836658" cy="629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1042" y="1568452"/>
            <a:ext cx="8030903" cy="4714038"/>
            <a:chOff x="3101042" y="1568452"/>
            <a:chExt cx="8030903" cy="4714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1042" y="1568452"/>
              <a:ext cx="8030903" cy="4714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6931" y="1568452"/>
            <a:ext cx="4251089" cy="4149276"/>
            <a:chOff x="196931" y="1568452"/>
            <a:chExt cx="4251089" cy="41492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31" y="1568452"/>
              <a:ext cx="4251089" cy="41492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414" y="1633662"/>
            <a:ext cx="7590520" cy="28789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3049" y="4210921"/>
            <a:ext cx="2306472" cy="24938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6851" y="4557527"/>
            <a:ext cx="3461547" cy="1959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1062" y="637759"/>
            <a:ext cx="6362450" cy="6496882"/>
            <a:chOff x="50794" y="918457"/>
            <a:chExt cx="5239303" cy="57348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94" y="918457"/>
              <a:ext cx="5239303" cy="5734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F878AA-17CF-040E-C2E9-715AFD83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219200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9151" y="4440530"/>
            <a:ext cx="4718611" cy="967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26" y="5607910"/>
            <a:ext cx="8836234" cy="16227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781" y="984873"/>
            <a:ext cx="10568249" cy="3136214"/>
            <a:chOff x="150781" y="984873"/>
            <a:chExt cx="10568249" cy="31362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781" y="984873"/>
              <a:ext cx="10568249" cy="3136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5507" y="1793858"/>
            <a:ext cx="464749" cy="464749"/>
            <a:chOff x="8665507" y="1793858"/>
            <a:chExt cx="464749" cy="4647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5507" y="1793858"/>
              <a:ext cx="464749" cy="464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5972" y="724612"/>
            <a:ext cx="5419589" cy="6375872"/>
            <a:chOff x="5565972" y="724612"/>
            <a:chExt cx="5419589" cy="63758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972" y="724612"/>
              <a:ext cx="5419589" cy="63758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93" y="650345"/>
            <a:ext cx="3868342" cy="9275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40085" y="4520968"/>
            <a:ext cx="590675" cy="294429"/>
            <a:chOff x="6340085" y="4520968"/>
            <a:chExt cx="590675" cy="294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0085" y="4520968"/>
              <a:ext cx="590675" cy="294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80223" y="4994733"/>
            <a:ext cx="4321196" cy="1085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725" y="2453583"/>
            <a:ext cx="5347247" cy="2803692"/>
            <a:chOff x="218725" y="2453583"/>
            <a:chExt cx="5347247" cy="28036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725" y="2453583"/>
              <a:ext cx="5347247" cy="2803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9024" y="4732385"/>
            <a:ext cx="3711887" cy="967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30" y="5607906"/>
            <a:ext cx="8845682" cy="1095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9143" y="213281"/>
            <a:ext cx="3822913" cy="2111161"/>
            <a:chOff x="1309143" y="213281"/>
            <a:chExt cx="3822913" cy="2111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43" y="213281"/>
              <a:ext cx="3822913" cy="2111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52381" y="195805"/>
            <a:ext cx="3750358" cy="2128636"/>
            <a:chOff x="5452381" y="195805"/>
            <a:chExt cx="3750358" cy="21286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2381" y="195805"/>
              <a:ext cx="3750358" cy="212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91123" y="2413175"/>
            <a:ext cx="3857213" cy="2172293"/>
            <a:chOff x="3491123" y="2413175"/>
            <a:chExt cx="3857213" cy="21722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1123" y="2413175"/>
              <a:ext cx="3857213" cy="21722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7796" y="3381896"/>
            <a:ext cx="5776601" cy="1110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26" y="4422423"/>
            <a:ext cx="8394986" cy="5678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21637" y="1855496"/>
            <a:ext cx="5956634" cy="1098066"/>
            <a:chOff x="2421637" y="1855496"/>
            <a:chExt cx="5956634" cy="10980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1637" y="1855496"/>
              <a:ext cx="5956634" cy="1098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B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9420" y="1528695"/>
            <a:ext cx="8030903" cy="4714038"/>
            <a:chOff x="3819420" y="1528695"/>
            <a:chExt cx="8030903" cy="4714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420" y="1528695"/>
              <a:ext cx="8030903" cy="4714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5571" y="766337"/>
            <a:ext cx="2943935" cy="2817640"/>
            <a:chOff x="1675571" y="766337"/>
            <a:chExt cx="2943935" cy="28176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571" y="766337"/>
              <a:ext cx="2943935" cy="28176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8389" y="1628189"/>
            <a:ext cx="6053760" cy="28117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7583" y="3952664"/>
            <a:ext cx="2340653" cy="2465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2619" y="1568452"/>
            <a:ext cx="5241878" cy="4714038"/>
            <a:chOff x="-272619" y="1568452"/>
            <a:chExt cx="5241878" cy="4714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2619" y="1568452"/>
              <a:ext cx="5241878" cy="4714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01042" y="1568452"/>
            <a:ext cx="8030903" cy="4714038"/>
            <a:chOff x="3101042" y="1568452"/>
            <a:chExt cx="8030903" cy="47140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042" y="1568452"/>
              <a:ext cx="8030903" cy="47140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593" y="5252754"/>
            <a:ext cx="2317704" cy="12113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122" y="5188198"/>
            <a:ext cx="1247769" cy="3674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4291" y="1474898"/>
            <a:ext cx="1168618" cy="1761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3821" y="1835955"/>
            <a:ext cx="1675046" cy="9678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2093" y="2441934"/>
            <a:ext cx="1074761" cy="169422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02229" y="2833299"/>
            <a:ext cx="1473189" cy="9678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29292" y="3527776"/>
            <a:ext cx="1111866" cy="15292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73821" y="3887398"/>
            <a:ext cx="1002951" cy="9678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63755" y="4537958"/>
            <a:ext cx="1168618" cy="1761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02229" y="5126151"/>
            <a:ext cx="859170" cy="5107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6851" y="4557527"/>
            <a:ext cx="3461547" cy="19599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6617" y="3101337"/>
            <a:ext cx="4775968" cy="24544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7011" y="2267885"/>
            <a:ext cx="2977898" cy="695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794" y="918457"/>
            <a:ext cx="5239303" cy="5734882"/>
            <a:chOff x="50794" y="918457"/>
            <a:chExt cx="5239303" cy="57348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94" y="918457"/>
              <a:ext cx="5239303" cy="5734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6851" y="4557527"/>
            <a:ext cx="3461547" cy="19599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7846" y="5674740"/>
            <a:ext cx="3519098" cy="695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8606" y="489131"/>
            <a:ext cx="4510656" cy="4868664"/>
            <a:chOff x="5308606" y="489131"/>
            <a:chExt cx="4510656" cy="48686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8606" y="489131"/>
              <a:ext cx="4510656" cy="4868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5339" y="512837"/>
            <a:ext cx="4486973" cy="4909753"/>
            <a:chOff x="845339" y="512837"/>
            <a:chExt cx="4486973" cy="49097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339" y="512837"/>
              <a:ext cx="4486973" cy="49097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8880" y="4028571"/>
            <a:ext cx="1091253" cy="990130"/>
            <a:chOff x="1088880" y="4028571"/>
            <a:chExt cx="1091253" cy="9901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8880" y="4028571"/>
              <a:ext cx="1091253" cy="9901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76638" y="2991442"/>
            <a:ext cx="298847" cy="899580"/>
            <a:chOff x="7476638" y="2991442"/>
            <a:chExt cx="298847" cy="8995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300000">
              <a:off x="7476638" y="2991442"/>
              <a:ext cx="298847" cy="8995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08503" y="3517422"/>
            <a:ext cx="1218433" cy="78312"/>
            <a:chOff x="5808503" y="3517422"/>
            <a:chExt cx="1218433" cy="783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8503" y="3517422"/>
              <a:ext cx="1218433" cy="783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738" y="6354289"/>
            <a:ext cx="8798263" cy="9312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6443" y="671861"/>
            <a:ext cx="7522217" cy="4490876"/>
            <a:chOff x="1466443" y="671861"/>
            <a:chExt cx="7522217" cy="44908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443" y="671861"/>
              <a:ext cx="7522217" cy="44908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6801" y="4521968"/>
            <a:ext cx="3461547" cy="1959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7846" y="5674740"/>
            <a:ext cx="3519098" cy="695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8958" y="4957441"/>
            <a:ext cx="6249244" cy="78312"/>
            <a:chOff x="2448958" y="4957441"/>
            <a:chExt cx="6249244" cy="783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8958" y="4957441"/>
              <a:ext cx="6249244" cy="783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1734" y="6360001"/>
            <a:ext cx="7922196" cy="9368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1093" y="725653"/>
            <a:ext cx="4577608" cy="4994807"/>
            <a:chOff x="211093" y="725653"/>
            <a:chExt cx="4577608" cy="49948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093" y="725653"/>
              <a:ext cx="4577608" cy="49948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6851" y="4557527"/>
            <a:ext cx="3461547" cy="1959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734" y="6235718"/>
            <a:ext cx="8263148" cy="13012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1553" y="5524127"/>
            <a:ext cx="3212498" cy="7900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3642" y="4769486"/>
            <a:ext cx="1091253" cy="990130"/>
            <a:chOff x="993642" y="4769486"/>
            <a:chExt cx="1091253" cy="9901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642" y="4769486"/>
              <a:ext cx="1091253" cy="9901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00641" y="1018779"/>
            <a:ext cx="5040830" cy="3028840"/>
            <a:chOff x="5100641" y="1018779"/>
            <a:chExt cx="5040830" cy="30288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0641" y="1018779"/>
              <a:ext cx="5040830" cy="30288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7528" y="3223056"/>
            <a:ext cx="1091253" cy="990130"/>
            <a:chOff x="6887528" y="3223056"/>
            <a:chExt cx="1091253" cy="990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7528" y="3223056"/>
              <a:ext cx="1091253" cy="99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41539" y="163691"/>
            <a:ext cx="4944726" cy="5424771"/>
            <a:chOff x="2841539" y="163691"/>
            <a:chExt cx="4944726" cy="5424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1539" y="163691"/>
              <a:ext cx="4944726" cy="54247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6851" y="4557527"/>
            <a:ext cx="3461547" cy="1959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734" y="6360001"/>
            <a:ext cx="7516358" cy="10545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1553" y="5524127"/>
            <a:ext cx="3212498" cy="7900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59945" y="1397212"/>
            <a:ext cx="1986546" cy="1802458"/>
            <a:chOff x="3159945" y="1397212"/>
            <a:chExt cx="1986546" cy="1802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9945" y="1397212"/>
              <a:ext cx="1986546" cy="1802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6851" y="4557527"/>
            <a:ext cx="3461547" cy="19599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217" y="5902553"/>
            <a:ext cx="8644149" cy="5798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2338" y="5018660"/>
            <a:ext cx="3212498" cy="7900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5849" y="2250958"/>
            <a:ext cx="7573063" cy="2319788"/>
            <a:chOff x="1665849" y="2250958"/>
            <a:chExt cx="7573063" cy="23197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849" y="2250958"/>
              <a:ext cx="7573063" cy="2319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9583" y="3885714"/>
            <a:ext cx="7024922" cy="78312"/>
            <a:chOff x="1819583" y="3885714"/>
            <a:chExt cx="7024922" cy="783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583" y="3885714"/>
              <a:ext cx="7024922" cy="78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67705" y="442093"/>
            <a:ext cx="4690953" cy="4788564"/>
            <a:chOff x="5467705" y="442093"/>
            <a:chExt cx="4690953" cy="47885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7705" y="442093"/>
              <a:ext cx="4690953" cy="47885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2508" y="4604939"/>
            <a:ext cx="3461547" cy="1959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577" y="6226915"/>
            <a:ext cx="9938939" cy="12873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8687" y="5614292"/>
            <a:ext cx="4948660" cy="695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87326" y="4744116"/>
            <a:ext cx="678952" cy="78312"/>
            <a:chOff x="5887326" y="4744116"/>
            <a:chExt cx="678952" cy="783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7326" y="4744116"/>
              <a:ext cx="678952" cy="78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0481" y="359122"/>
            <a:ext cx="4837210" cy="5276751"/>
            <a:chOff x="260481" y="359122"/>
            <a:chExt cx="4837210" cy="52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481" y="359122"/>
              <a:ext cx="4837210" cy="52767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88765" y="4645744"/>
            <a:ext cx="1091253" cy="990130"/>
            <a:chOff x="3188765" y="4645744"/>
            <a:chExt cx="1091253" cy="990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8765" y="4645744"/>
              <a:ext cx="1091253" cy="9901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7709" y="1662767"/>
            <a:ext cx="3156957" cy="78312"/>
            <a:chOff x="6017709" y="1662767"/>
            <a:chExt cx="3156957" cy="783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7709" y="1662767"/>
              <a:ext cx="3156957" cy="78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63131" y="199103"/>
            <a:ext cx="5925248" cy="5574347"/>
            <a:chOff x="2363131" y="199103"/>
            <a:chExt cx="5925248" cy="55743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3131" y="199103"/>
              <a:ext cx="5925248" cy="55743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734" y="6614356"/>
            <a:ext cx="8047472" cy="9270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3428" y="5582129"/>
            <a:ext cx="5158955" cy="11033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1155" y="-149874"/>
            <a:ext cx="333004" cy="8071177"/>
            <a:chOff x="10601155" y="-149874"/>
            <a:chExt cx="333004" cy="80711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155" y="-149874"/>
              <a:ext cx="333004" cy="80711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81551" y="2266005"/>
            <a:ext cx="1091253" cy="990130"/>
            <a:chOff x="2881551" y="2266005"/>
            <a:chExt cx="1091253" cy="9901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1551" y="2266005"/>
              <a:ext cx="1091253" cy="99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B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0782" y="1568452"/>
            <a:ext cx="8030903" cy="4714038"/>
            <a:chOff x="-140782" y="1568452"/>
            <a:chExt cx="8030903" cy="4714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0782" y="1568452"/>
              <a:ext cx="8030903" cy="4714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52108" y="1568452"/>
            <a:ext cx="4699157" cy="4714038"/>
            <a:chOff x="6752108" y="1568452"/>
            <a:chExt cx="4699157" cy="47140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108" y="1568452"/>
              <a:ext cx="4699157" cy="47140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676" y="1628099"/>
            <a:ext cx="4794392" cy="18483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0199" y="4237946"/>
            <a:ext cx="2312587" cy="24938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111" y="4915542"/>
            <a:ext cx="5706973" cy="967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197" y="5830725"/>
            <a:ext cx="9332853" cy="16227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65358" y="381024"/>
            <a:ext cx="6574046" cy="4411210"/>
            <a:chOff x="2165358" y="381024"/>
            <a:chExt cx="6574046" cy="44112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5358" y="381024"/>
              <a:ext cx="6574046" cy="4411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1042" y="1568452"/>
            <a:ext cx="8030903" cy="4714038"/>
            <a:chOff x="3101042" y="1568452"/>
            <a:chExt cx="8030903" cy="4714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1042" y="1568452"/>
              <a:ext cx="8030903" cy="4714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01676" y="4127094"/>
            <a:ext cx="1587896" cy="1725985"/>
            <a:chOff x="3501676" y="4127094"/>
            <a:chExt cx="1587896" cy="17259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1676" y="4127094"/>
              <a:ext cx="1587896" cy="17259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3938" y="1764047"/>
            <a:ext cx="7595844" cy="26177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7102" y="3824875"/>
            <a:ext cx="2512878" cy="318926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1373" y="4582544"/>
            <a:ext cx="8232963" cy="1110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58092" y="3053888"/>
            <a:ext cx="663401" cy="330680"/>
            <a:chOff x="4658092" y="3053888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8092" y="3053888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478" y="5585197"/>
            <a:ext cx="8408786" cy="1095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8635" y="1234198"/>
            <a:ext cx="4662857" cy="3082522"/>
            <a:chOff x="658635" y="1234198"/>
            <a:chExt cx="4662857" cy="3082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35" y="1234198"/>
              <a:ext cx="4662857" cy="3082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79460" y="1216979"/>
            <a:ext cx="4662857" cy="3099740"/>
            <a:chOff x="5579460" y="1216979"/>
            <a:chExt cx="4662857" cy="30997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9460" y="1216979"/>
              <a:ext cx="4662857" cy="3099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152" y="3342428"/>
            <a:ext cx="4836954" cy="9677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30" y="4422420"/>
            <a:ext cx="7460177" cy="10952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21637" y="1855496"/>
            <a:ext cx="5956634" cy="1098066"/>
            <a:chOff x="2421637" y="1855496"/>
            <a:chExt cx="5956634" cy="10980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1637" y="1855496"/>
              <a:ext cx="5956634" cy="1098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1116" y="3417455"/>
            <a:ext cx="5471458" cy="9677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30" y="4422420"/>
            <a:ext cx="6639872" cy="5678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21637" y="1855496"/>
            <a:ext cx="5956634" cy="1098066"/>
            <a:chOff x="2421637" y="1855496"/>
            <a:chExt cx="5956634" cy="10980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1637" y="1855496"/>
              <a:ext cx="5956634" cy="1098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114" y="3606314"/>
            <a:ext cx="5437725" cy="9635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2839" y="4447515"/>
            <a:ext cx="5961853" cy="1080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23155" y="2531445"/>
            <a:ext cx="6201309" cy="700843"/>
            <a:chOff x="2323155" y="2531445"/>
            <a:chExt cx="6201309" cy="7008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3155" y="2531445"/>
              <a:ext cx="6201309" cy="700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114" y="3606314"/>
            <a:ext cx="5599829" cy="11064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2839" y="4447515"/>
            <a:ext cx="5903110" cy="1080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23155" y="2531445"/>
            <a:ext cx="6201309" cy="700843"/>
            <a:chOff x="2323155" y="2531445"/>
            <a:chExt cx="6201309" cy="7008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3155" y="2531445"/>
              <a:ext cx="6201309" cy="700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114" y="3606314"/>
            <a:ext cx="4233049" cy="9621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9715" y="4695134"/>
            <a:ext cx="6524758" cy="1080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105" y="1550218"/>
            <a:ext cx="7220170" cy="1650963"/>
            <a:chOff x="1766105" y="1550218"/>
            <a:chExt cx="7220170" cy="1650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105" y="1550218"/>
              <a:ext cx="7220170" cy="165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114" y="4749171"/>
            <a:ext cx="4233049" cy="9621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9715" y="5837992"/>
            <a:ext cx="6253948" cy="1104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84" y="2173785"/>
            <a:ext cx="4094687" cy="936290"/>
            <a:chOff x="718784" y="2173785"/>
            <a:chExt cx="4094687" cy="9362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84" y="2173785"/>
              <a:ext cx="4094687" cy="9362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8571" y="366078"/>
            <a:ext cx="4145760" cy="4149952"/>
            <a:chOff x="5528571" y="366078"/>
            <a:chExt cx="4145760" cy="4149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8571" y="366078"/>
              <a:ext cx="4145760" cy="4149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E89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4292" y="2226927"/>
            <a:ext cx="11373863" cy="4322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6257" y="4915545"/>
            <a:ext cx="3683020" cy="10619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4354" y="149027"/>
            <a:ext cx="9081103" cy="4643206"/>
            <a:chOff x="894354" y="149027"/>
            <a:chExt cx="9081103" cy="4643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354" y="149027"/>
              <a:ext cx="9081103" cy="4643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5972" y="724612"/>
            <a:ext cx="5419589" cy="6375872"/>
            <a:chOff x="5565972" y="724612"/>
            <a:chExt cx="5419589" cy="63758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972" y="724612"/>
              <a:ext cx="5419589" cy="63758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1458" y="4994734"/>
            <a:ext cx="4643377" cy="1085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093" y="650345"/>
            <a:ext cx="3366808" cy="9275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40085" y="4520968"/>
            <a:ext cx="590675" cy="294429"/>
            <a:chOff x="6340085" y="4520968"/>
            <a:chExt cx="590675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0085" y="4520968"/>
              <a:ext cx="590675" cy="294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6981" y="1853980"/>
            <a:ext cx="4940644" cy="4375999"/>
            <a:chOff x="336981" y="1853980"/>
            <a:chExt cx="4940644" cy="43759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981" y="1853980"/>
              <a:ext cx="4940644" cy="4375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4883" y="2321794"/>
            <a:ext cx="636999" cy="636999"/>
            <a:chOff x="224883" y="2321794"/>
            <a:chExt cx="636999" cy="6369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883" y="2321794"/>
              <a:ext cx="636999" cy="636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5972" y="724612"/>
            <a:ext cx="5419589" cy="6377537"/>
            <a:chOff x="5565972" y="724612"/>
            <a:chExt cx="5419589" cy="63775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972" y="724612"/>
              <a:ext cx="5419589" cy="63775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5990" y="3902283"/>
            <a:ext cx="4581781" cy="10305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093" y="650345"/>
            <a:ext cx="4017485" cy="9789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27426" y="3591286"/>
            <a:ext cx="590675" cy="294429"/>
            <a:chOff x="6027426" y="3591286"/>
            <a:chExt cx="590675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7426" y="3591286"/>
              <a:ext cx="590675" cy="294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3135" y="2350660"/>
            <a:ext cx="4543760" cy="3070108"/>
            <a:chOff x="573135" y="2350660"/>
            <a:chExt cx="4543760" cy="30701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135" y="2350660"/>
              <a:ext cx="4543760" cy="30701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6257" y="4915545"/>
            <a:ext cx="3855792" cy="10619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4354" y="149027"/>
            <a:ext cx="9081103" cy="4643206"/>
            <a:chOff x="894354" y="149027"/>
            <a:chExt cx="9081103" cy="4643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354" y="149027"/>
              <a:ext cx="9081103" cy="4643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60183" y="4455896"/>
            <a:ext cx="384396" cy="424764"/>
            <a:chOff x="5260183" y="4455896"/>
            <a:chExt cx="384396" cy="4247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0183" y="4455896"/>
              <a:ext cx="384396" cy="424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6717" y="5013966"/>
            <a:ext cx="4578097" cy="10619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30" y="6001411"/>
            <a:ext cx="7082758" cy="5223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66092" y="670885"/>
            <a:ext cx="6972578" cy="4312935"/>
            <a:chOff x="1966092" y="670885"/>
            <a:chExt cx="6972578" cy="43129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6092" y="670885"/>
              <a:ext cx="6972578" cy="431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6409" y="5116852"/>
            <a:ext cx="6479887" cy="9677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6329" y="2622882"/>
            <a:ext cx="663401" cy="330680"/>
            <a:chOff x="4756329" y="2622882"/>
            <a:chExt cx="663401" cy="330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329" y="2622882"/>
              <a:ext cx="663401" cy="330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830" y="5992372"/>
            <a:ext cx="6157462" cy="5678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6640" y="1185356"/>
            <a:ext cx="4662857" cy="3798463"/>
            <a:chOff x="616640" y="1185356"/>
            <a:chExt cx="4662857" cy="37984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640" y="1185356"/>
              <a:ext cx="4662857" cy="37984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27137" y="1185356"/>
            <a:ext cx="4662857" cy="3798463"/>
            <a:chOff x="5627137" y="1185356"/>
            <a:chExt cx="4662857" cy="37984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7137" y="1185356"/>
              <a:ext cx="4662857" cy="37984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10206" y="3412549"/>
            <a:ext cx="437298" cy="437298"/>
            <a:chOff x="5410206" y="3412549"/>
            <a:chExt cx="437298" cy="4372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0206" y="3412549"/>
              <a:ext cx="437298" cy="437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사용자 지정</PresentationFormat>
  <Paragraphs>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백 채윤</cp:lastModifiedBy>
  <cp:revision>2</cp:revision>
  <dcterms:created xsi:type="dcterms:W3CDTF">2022-12-08T13:07:18Z</dcterms:created>
  <dcterms:modified xsi:type="dcterms:W3CDTF">2022-12-08T04:54:23Z</dcterms:modified>
</cp:coreProperties>
</file>