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8" r:id="rId4"/>
    <p:sldMasterId id="2147483708" r:id="rId5"/>
    <p:sldMasterId id="2147483716" r:id="rId6"/>
    <p:sldMasterId id="2147483759" r:id="rId7"/>
    <p:sldMasterId id="2147483765" r:id="rId8"/>
  </p:sldMasterIdLst>
  <p:notesMasterIdLst>
    <p:notesMasterId r:id="rId10"/>
  </p:notesMasterIdLst>
  <p:handoutMasterIdLst>
    <p:handoutMasterId r:id="rId11"/>
  </p:handoutMasterIdLst>
  <p:sldIdLst>
    <p:sldId id="2147469516" r:id="rId9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자료" id="{EB64AD02-D25C-4D1B-8A00-043239CAF52B}">
          <p14:sldIdLst/>
        </p14:section>
        <p14:section name="별첨" id="{FCF3345A-F5CD-4AE8-8D0B-C00DDEA264A3}">
          <p14:sldIdLst>
            <p14:sldId id="2147469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60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463"/>
    <a:srgbClr val="F8F8F8"/>
    <a:srgbClr val="103E31"/>
    <a:srgbClr val="240000"/>
    <a:srgbClr val="B8E9FF"/>
    <a:srgbClr val="00CEFF"/>
    <a:srgbClr val="AAE3F4"/>
    <a:srgbClr val="FFCAC1"/>
    <a:srgbClr val="1D0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4" d="100"/>
          <a:sy n="114" d="100"/>
        </p:scale>
        <p:origin x="1230" y="96"/>
      </p:cViewPr>
      <p:guideLst>
        <p:guide orient="horz" pos="4178"/>
        <p:guide orient="horz" pos="504"/>
        <p:guide pos="194"/>
        <p:guide pos="60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1FD77CB-904C-4343-9A87-56D47D2CE7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557748-6E29-4EC8-88D0-F3CE37EBD4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6E4C9-27B0-4BE3-834F-1A8D8B34854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39292-FC65-4717-A324-06BCFD5D15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8E132-F1C4-479F-972D-CD79A60128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F452-78D1-4D93-AA99-4E0C7046F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6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87061-54E5-4860-BA39-367FFF1E5D3B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C343-550F-462C-BE22-010F1B465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4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9C343-550F-462C-BE22-010F1B46554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7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0751" y="1863715"/>
            <a:ext cx="7189342" cy="584775"/>
          </a:xfrm>
        </p:spPr>
        <p:txBody>
          <a:bodyPr wrap="square" anchor="t">
            <a:sp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rgbClr val="A50034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3" name="내용 개체 틀 22"/>
          <p:cNvSpPr>
            <a:spLocks noGrp="1"/>
          </p:cNvSpPr>
          <p:nvPr>
            <p:ph sz="quarter" idx="11"/>
          </p:nvPr>
        </p:nvSpPr>
        <p:spPr>
          <a:xfrm>
            <a:off x="1208088" y="2565400"/>
            <a:ext cx="6961187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  <a:lvl2pPr marL="457200" indent="0">
              <a:buNone/>
              <a:defRPr lang="ko-KR" altLang="en-US" dirty="0" smtClean="0"/>
            </a:lvl2pPr>
            <a:lvl3pPr marL="914400" indent="0">
              <a:buNone/>
              <a:defRPr lang="ko-KR" altLang="en-US" dirty="0" smtClean="0"/>
            </a:lvl3pPr>
            <a:lvl4pPr marL="1371600" indent="0">
              <a:buNone/>
              <a:defRPr lang="ko-KR" altLang="en-US" dirty="0" smtClean="0"/>
            </a:lvl4pPr>
            <a:lvl5pPr marL="1828800" indent="0">
              <a:buNone/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4" name="내용 개체 틀 22"/>
          <p:cNvSpPr>
            <a:spLocks noGrp="1"/>
          </p:cNvSpPr>
          <p:nvPr>
            <p:ph sz="quarter" idx="12"/>
          </p:nvPr>
        </p:nvSpPr>
        <p:spPr>
          <a:xfrm>
            <a:off x="1208088" y="5176203"/>
            <a:ext cx="6960333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>
              <a:buNone/>
              <a:defRPr lang="ko-KR" altLang="en-US" dirty="0" smtClean="0"/>
            </a:lvl2pPr>
            <a:lvl3pPr marL="914400" indent="0">
              <a:buNone/>
              <a:defRPr lang="ko-KR" altLang="en-US" dirty="0" smtClean="0"/>
            </a:lvl3pPr>
            <a:lvl4pPr marL="1371600" indent="0">
              <a:buNone/>
              <a:defRPr lang="ko-KR" altLang="en-US" dirty="0" smtClean="0"/>
            </a:lvl4pPr>
            <a:lvl5pPr marL="1828800" indent="0">
              <a:buNone/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00025" y="188913"/>
            <a:ext cx="9505950" cy="6480175"/>
            <a:chOff x="200025" y="188913"/>
            <a:chExt cx="9505950" cy="6480175"/>
          </a:xfrm>
        </p:grpSpPr>
        <p:grpSp>
          <p:nvGrpSpPr>
            <p:cNvPr id="12" name="그룹 11"/>
            <p:cNvGrpSpPr/>
            <p:nvPr/>
          </p:nvGrpSpPr>
          <p:grpSpPr>
            <a:xfrm>
              <a:off x="200025" y="188913"/>
              <a:ext cx="9505950" cy="6480175"/>
              <a:chOff x="200025" y="188913"/>
              <a:chExt cx="9505950" cy="648017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00025" y="188913"/>
                <a:ext cx="9505950" cy="648017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Picture 2" descr="C:\ECM\TEMP\부서함\Brand담당\20년 연간업무계획\디지털 그래픽 모티브 개발★\★1st Manual Official Release\Graphic Asset_v1.0\1. Main motif - Solid color\png\Main_motif-LG_red_solid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574" b="66436"/>
              <a:stretch/>
            </p:blipFill>
            <p:spPr bwMode="auto">
              <a:xfrm>
                <a:off x="200025" y="188913"/>
                <a:ext cx="735289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ECM\TEMP\부서함\Brand담당\20년 연간업무계획\디지털 그래픽 모티브 개발★\★1st Manual Official Release\Graphic Asset_v1.0\1. Main motif - Solid color\png\Main_motif-LG_red_solid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355" t="77614"/>
              <a:stretch/>
            </p:blipFill>
            <p:spPr bwMode="auto">
              <a:xfrm>
                <a:off x="8249308" y="5229088"/>
                <a:ext cx="1456667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2" descr="C:\ECM\TEMP\부서함\Brand담당\CI 매뉴얼★\★로고파일-자회사名\14년ver\(주)LG\LG_가로조합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66" y="5137700"/>
              <a:ext cx="824060" cy="36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564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0751" y="1863715"/>
            <a:ext cx="7189342" cy="584775"/>
          </a:xfrm>
        </p:spPr>
        <p:txBody>
          <a:bodyPr wrap="square" anchor="t">
            <a:sp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rgbClr val="A50034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3" name="내용 개체 틀 22"/>
          <p:cNvSpPr>
            <a:spLocks noGrp="1"/>
          </p:cNvSpPr>
          <p:nvPr>
            <p:ph sz="quarter" idx="11"/>
          </p:nvPr>
        </p:nvSpPr>
        <p:spPr>
          <a:xfrm>
            <a:off x="1208088" y="2565400"/>
            <a:ext cx="6961187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  <a:lvl2pPr marL="457200" indent="0">
              <a:buNone/>
              <a:defRPr lang="ko-KR" altLang="en-US" dirty="0" smtClean="0"/>
            </a:lvl2pPr>
            <a:lvl3pPr marL="914400" indent="0">
              <a:buNone/>
              <a:defRPr lang="ko-KR" altLang="en-US" dirty="0" smtClean="0"/>
            </a:lvl3pPr>
            <a:lvl4pPr marL="1371600" indent="0">
              <a:buNone/>
              <a:defRPr lang="ko-KR" altLang="en-US" dirty="0" smtClean="0"/>
            </a:lvl4pPr>
            <a:lvl5pPr marL="1828800" indent="0">
              <a:buNone/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4" name="내용 개체 틀 22"/>
          <p:cNvSpPr>
            <a:spLocks noGrp="1"/>
          </p:cNvSpPr>
          <p:nvPr>
            <p:ph sz="quarter" idx="12"/>
          </p:nvPr>
        </p:nvSpPr>
        <p:spPr>
          <a:xfrm>
            <a:off x="1208088" y="5176203"/>
            <a:ext cx="6960333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>
              <a:buNone/>
              <a:defRPr lang="ko-KR" altLang="en-US" dirty="0" smtClean="0"/>
            </a:lvl2pPr>
            <a:lvl3pPr marL="914400" indent="0">
              <a:buNone/>
              <a:defRPr lang="ko-KR" altLang="en-US" dirty="0" smtClean="0"/>
            </a:lvl3pPr>
            <a:lvl4pPr marL="1371600" indent="0">
              <a:buNone/>
              <a:defRPr lang="ko-KR" altLang="en-US" dirty="0" smtClean="0"/>
            </a:lvl4pPr>
            <a:lvl5pPr marL="1828800" indent="0">
              <a:buNone/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00025" y="188913"/>
            <a:ext cx="9505950" cy="6480175"/>
            <a:chOff x="200025" y="188913"/>
            <a:chExt cx="9505950" cy="6480175"/>
          </a:xfrm>
        </p:grpSpPr>
        <p:grpSp>
          <p:nvGrpSpPr>
            <p:cNvPr id="12" name="그룹 11"/>
            <p:cNvGrpSpPr/>
            <p:nvPr/>
          </p:nvGrpSpPr>
          <p:grpSpPr>
            <a:xfrm>
              <a:off x="200025" y="188913"/>
              <a:ext cx="9505950" cy="6480175"/>
              <a:chOff x="200025" y="188913"/>
              <a:chExt cx="9505950" cy="648017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00025" y="188913"/>
                <a:ext cx="9505950" cy="648017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Picture 2" descr="C:\ECM\TEMP\부서함\Brand담당\20년 연간업무계획\디지털 그래픽 모티브 개발★\★1st Manual Official Release\Graphic Asset_v1.0\1. Main motif - Solid color\png\Main_motif-LG_red_solid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574" b="66436"/>
              <a:stretch/>
            </p:blipFill>
            <p:spPr bwMode="auto">
              <a:xfrm>
                <a:off x="200025" y="188913"/>
                <a:ext cx="735289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ECM\TEMP\부서함\Brand담당\20년 연간업무계획\디지털 그래픽 모티브 개발★\★1st Manual Official Release\Graphic Asset_v1.0\1. Main motif - Solid color\png\Main_motif-LG_red_solid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355" t="77614"/>
              <a:stretch/>
            </p:blipFill>
            <p:spPr bwMode="auto">
              <a:xfrm>
                <a:off x="8249308" y="5229088"/>
                <a:ext cx="1456667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2" descr="C:\ECM\TEMP\부서함\Brand담당\CI 매뉴얼★\★로고파일-자회사名\14년ver\(주)LG\LG_가로조합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66" y="5137700"/>
              <a:ext cx="824060" cy="36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5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장(페이지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9303934" y="6562819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fld id="{BA0D6852-2F80-41D5-9E5B-EC0543BA15FB}" type="slidenum">
              <a:rPr lang="en-US" altLang="ko-KR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‹#›</a:t>
            </a:fld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20</a:t>
            </a:r>
            <a:endParaRPr lang="ko-KR" altLang="en-US" sz="10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739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9AA71-8972-486F-801C-0E8ECF93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975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(페이지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79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DD7-51D7-4BA7-8346-B27F2E3BD664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BC9-6A07-47E6-9E68-33BCB637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0BC5586-9A61-46DA-BABE-9D526654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6" y="298528"/>
            <a:ext cx="7189342" cy="424732"/>
          </a:xfrm>
        </p:spPr>
        <p:txBody>
          <a:bodyPr wrap="square" anchor="t">
            <a:spAutoFit/>
          </a:bodyPr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208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E36F02-ACFB-4DCB-A512-E655C38E4673}"/>
              </a:ext>
            </a:extLst>
          </p:cNvPr>
          <p:cNvSpPr/>
          <p:nvPr userDrawn="1"/>
        </p:nvSpPr>
        <p:spPr>
          <a:xfrm>
            <a:off x="9303934" y="6562819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fld id="{BA0D6852-2F80-41D5-9E5B-EC0543BA15FB}" type="slidenum">
              <a:rPr lang="en-US" altLang="ko-KR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‹#›</a:t>
            </a:fld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20</a:t>
            </a:r>
          </a:p>
        </p:txBody>
      </p:sp>
    </p:spTree>
    <p:extLst>
      <p:ext uri="{BB962C8B-B14F-4D97-AF65-F5344CB8AC3E}">
        <p14:creationId xmlns:p14="http://schemas.microsoft.com/office/powerpoint/2010/main" val="38811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6830"/>
            <a:ext cx="4457700" cy="4367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273050" y="620688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475453" y="681810"/>
            <a:ext cx="9024937" cy="79161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  <a:lvl2pPr marL="0" indent="0"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2pPr>
            <a:lvl3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3pPr>
            <a:lvl4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4pPr>
            <a:lvl5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728865" y="260350"/>
            <a:ext cx="5904086" cy="2889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  <a:lvl2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2pPr>
            <a:lvl3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3pPr>
            <a:lvl4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4pPr>
            <a:lvl5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5076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6830"/>
            <a:ext cx="4457700" cy="4367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3050" y="620688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475453" y="681810"/>
            <a:ext cx="9024937" cy="79161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  <a:lvl2pPr marL="0" indent="0"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2pPr>
            <a:lvl3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3pPr>
            <a:lvl4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4pPr>
            <a:lvl5pPr>
              <a:buFontTx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728865" y="312713"/>
            <a:ext cx="5904086" cy="2889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  <a:lvl2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2pPr>
            <a:lvl3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3pPr>
            <a:lvl4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4pPr>
            <a:lvl5pPr algn="r">
              <a:buFontTx/>
              <a:buNone/>
              <a:defRPr sz="16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325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장(페이지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9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1917166"/>
            <a:ext cx="7848227" cy="523220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208088" y="2564904"/>
            <a:ext cx="7705725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74082" y="6642168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p</a:t>
            </a:r>
            <a:endParaRPr lang="ko-KR" altLang="en-US"/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chemeClr val="tx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00025" y="188913"/>
            <a:ext cx="9505950" cy="6480175"/>
            <a:chOff x="200025" y="188913"/>
            <a:chExt cx="9505950" cy="6480175"/>
          </a:xfrm>
        </p:grpSpPr>
        <p:sp>
          <p:nvSpPr>
            <p:cNvPr id="15" name="직사각형 14"/>
            <p:cNvSpPr/>
            <p:nvPr/>
          </p:nvSpPr>
          <p:spPr>
            <a:xfrm>
              <a:off x="200025" y="188913"/>
              <a:ext cx="9505950" cy="64801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3" descr="C:\ECM\TEMP\부서함\Brand담당\20년 연간업무계획\디지털 그래픽 모티브 개발★\★1st Manual Official Release\Graphic Asset_v1.0\1. Main motif - Solid color\png\Main_motif-LG_grey_solid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8574" b="66425"/>
            <a:stretch/>
          </p:blipFill>
          <p:spPr bwMode="auto">
            <a:xfrm>
              <a:off x="200025" y="188913"/>
              <a:ext cx="73503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ECM\TEMP\부서함\Brand담당\20년 연간업무계획\디지털 그래픽 모티브 개발★\★1st Manual Official Release\Graphic Asset_v1.0\1. Main motif - Solid color\png\Main_motif-LG_grey_soli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82" t="77634"/>
            <a:stretch/>
          </p:blipFill>
          <p:spPr bwMode="auto">
            <a:xfrm>
              <a:off x="8294844" y="5229088"/>
              <a:ext cx="141113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2495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(페이지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70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" descr="022.png"/>
          <p:cNvPicPr>
            <a:picLocks noChangeAspect="1"/>
          </p:cNvPicPr>
          <p:nvPr userDrawn="1"/>
        </p:nvPicPr>
        <p:blipFill>
          <a:blip r:embed="rId2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4179254-B9DE-4CDD-A525-5BF1DDF557AD}"/>
              </a:ext>
            </a:extLst>
          </p:cNvPr>
          <p:cNvSpPr/>
          <p:nvPr userDrawn="1"/>
        </p:nvSpPr>
        <p:spPr>
          <a:xfrm>
            <a:off x="-793" y="1484783"/>
            <a:ext cx="9905999" cy="34571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 descr="030.png"/>
          <p:cNvPicPr>
            <a:picLocks/>
          </p:cNvPicPr>
          <p:nvPr userDrawn="1"/>
        </p:nvPicPr>
        <p:blipFill>
          <a:blip r:embed="rId3" cstate="screen">
            <a:lum bright="-15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827" y="0"/>
            <a:ext cx="1800288" cy="14847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A049C3-58F9-4277-9D22-394BC7E96B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0" r="79450" b="1"/>
          <a:stretch/>
        </p:blipFill>
        <p:spPr>
          <a:xfrm>
            <a:off x="631827" y="1484783"/>
            <a:ext cx="1800288" cy="3457101"/>
          </a:xfrm>
          <a:prstGeom prst="rect">
            <a:avLst/>
          </a:prstGeom>
        </p:spPr>
      </p:pic>
      <p:pic>
        <p:nvPicPr>
          <p:cNvPr id="19" name="그림 18" descr="030.png">
            <a:extLst>
              <a:ext uri="{FF2B5EF4-FFF2-40B4-BE49-F238E27FC236}">
                <a16:creationId xmlns:a16="http://schemas.microsoft.com/office/drawing/2014/main" id="{B5A3440B-9AAF-4E15-8682-422831DBD787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lum bright="-15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827" y="4941888"/>
            <a:ext cx="1800288" cy="1916109"/>
          </a:xfrm>
          <a:prstGeom prst="rect">
            <a:avLst/>
          </a:prstGeom>
        </p:spPr>
      </p:pic>
      <p:cxnSp>
        <p:nvCxnSpPr>
          <p:cNvPr id="13" name="직선 연결선_1"/>
          <p:cNvCxnSpPr/>
          <p:nvPr userDrawn="1"/>
        </p:nvCxnSpPr>
        <p:spPr>
          <a:xfrm>
            <a:off x="631828" y="4941888"/>
            <a:ext cx="180051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1828" y="1484784"/>
            <a:ext cx="180051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C3D5473-064A-48E9-8B2B-FD16757BEC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t="58400" r="33936" b="26901"/>
          <a:stretch/>
        </p:blipFill>
        <p:spPr>
          <a:xfrm>
            <a:off x="8996990" y="6600622"/>
            <a:ext cx="63653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0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57-306B-4F29-BDCD-2CB4176924A2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4A04-7ACD-4861-BD26-D35928B7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0751" y="1863715"/>
            <a:ext cx="7189342" cy="584775"/>
          </a:xfrm>
        </p:spPr>
        <p:txBody>
          <a:bodyPr wrap="square" anchor="t">
            <a:sp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rgbClr val="A50034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3" name="내용 개체 틀 22"/>
          <p:cNvSpPr>
            <a:spLocks noGrp="1"/>
          </p:cNvSpPr>
          <p:nvPr>
            <p:ph sz="quarter" idx="11"/>
          </p:nvPr>
        </p:nvSpPr>
        <p:spPr>
          <a:xfrm>
            <a:off x="1208088" y="2565400"/>
            <a:ext cx="6961187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  <a:lvl2pPr marL="457200" indent="0">
              <a:buNone/>
              <a:defRPr lang="ko-KR" altLang="en-US" dirty="0" smtClean="0"/>
            </a:lvl2pPr>
            <a:lvl3pPr marL="914400" indent="0">
              <a:buNone/>
              <a:defRPr lang="ko-KR" altLang="en-US" dirty="0" smtClean="0"/>
            </a:lvl3pPr>
            <a:lvl4pPr marL="1371600" indent="0">
              <a:buNone/>
              <a:defRPr lang="ko-KR" altLang="en-US" dirty="0" smtClean="0"/>
            </a:lvl4pPr>
            <a:lvl5pPr marL="1828800" indent="0">
              <a:buNone/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4" name="내용 개체 틀 22"/>
          <p:cNvSpPr>
            <a:spLocks noGrp="1"/>
          </p:cNvSpPr>
          <p:nvPr>
            <p:ph sz="quarter" idx="12"/>
          </p:nvPr>
        </p:nvSpPr>
        <p:spPr>
          <a:xfrm>
            <a:off x="1208088" y="5176203"/>
            <a:ext cx="6960333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>
              <a:buNone/>
              <a:defRPr lang="ko-KR" altLang="en-US" dirty="0" smtClean="0"/>
            </a:lvl2pPr>
            <a:lvl3pPr marL="914400" indent="0">
              <a:buNone/>
              <a:defRPr lang="ko-KR" altLang="en-US" dirty="0" smtClean="0"/>
            </a:lvl3pPr>
            <a:lvl4pPr marL="1371600" indent="0">
              <a:buNone/>
              <a:defRPr lang="ko-KR" altLang="en-US" dirty="0" smtClean="0"/>
            </a:lvl4pPr>
            <a:lvl5pPr marL="1828800" indent="0">
              <a:buNone/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00025" y="188913"/>
            <a:ext cx="9505950" cy="6480175"/>
            <a:chOff x="200025" y="188913"/>
            <a:chExt cx="9505950" cy="6480175"/>
          </a:xfrm>
        </p:grpSpPr>
        <p:grpSp>
          <p:nvGrpSpPr>
            <p:cNvPr id="12" name="그룹 11"/>
            <p:cNvGrpSpPr/>
            <p:nvPr/>
          </p:nvGrpSpPr>
          <p:grpSpPr>
            <a:xfrm>
              <a:off x="200025" y="188913"/>
              <a:ext cx="9505950" cy="6480175"/>
              <a:chOff x="200025" y="188913"/>
              <a:chExt cx="9505950" cy="648017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00025" y="188913"/>
                <a:ext cx="9505950" cy="648017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Picture 2" descr="C:\ECM\TEMP\부서함\Brand담당\20년 연간업무계획\디지털 그래픽 모티브 개발★\★1st Manual Official Release\Graphic Asset_v1.0\1. Main motif - Solid color\png\Main_motif-LG_red_solid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574" b="66436"/>
              <a:stretch/>
            </p:blipFill>
            <p:spPr bwMode="auto">
              <a:xfrm>
                <a:off x="200025" y="188913"/>
                <a:ext cx="735289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ECM\TEMP\부서함\Brand담당\20년 연간업무계획\디지털 그래픽 모티브 개발★\★1st Manual Official Release\Graphic Asset_v1.0\1. Main motif - Solid color\png\Main_motif-LG_red_solid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355" t="77614"/>
              <a:stretch/>
            </p:blipFill>
            <p:spPr bwMode="auto">
              <a:xfrm>
                <a:off x="8249308" y="5229088"/>
                <a:ext cx="1456667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2" descr="C:\ECM\TEMP\부서함\Brand담당\CI 매뉴얼★\★로고파일-자회사名\14년ver\(주)LG\LG_가로조합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66" y="5137700"/>
              <a:ext cx="824060" cy="36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292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1917166"/>
            <a:ext cx="7848227" cy="523220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208088" y="2564904"/>
            <a:ext cx="7705725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74082" y="6642168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p</a:t>
            </a:r>
            <a:endParaRPr lang="ko-KR" altLang="en-US"/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chemeClr val="tx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00025" y="188913"/>
            <a:ext cx="9505950" cy="6480175"/>
            <a:chOff x="200025" y="188913"/>
            <a:chExt cx="9505950" cy="6480175"/>
          </a:xfrm>
        </p:grpSpPr>
        <p:sp>
          <p:nvSpPr>
            <p:cNvPr id="15" name="직사각형 14"/>
            <p:cNvSpPr/>
            <p:nvPr/>
          </p:nvSpPr>
          <p:spPr>
            <a:xfrm>
              <a:off x="200025" y="188913"/>
              <a:ext cx="9505950" cy="64801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3" descr="C:\ECM\TEMP\부서함\Brand담당\20년 연간업무계획\디지털 그래픽 모티브 개발★\★1st Manual Official Release\Graphic Asset_v1.0\1. Main motif - Solid color\png\Main_motif-LG_grey_solid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8574" b="66425"/>
            <a:stretch/>
          </p:blipFill>
          <p:spPr bwMode="auto">
            <a:xfrm>
              <a:off x="200025" y="188913"/>
              <a:ext cx="73503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ECM\TEMP\부서함\Brand담당\20년 연간업무계획\디지털 그래픽 모티브 개발★\★1st Manual Official Release\Graphic Asset_v1.0\1. Main motif - Solid color\png\Main_motif-LG_grey_soli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82" t="77634"/>
            <a:stretch/>
          </p:blipFill>
          <p:spPr bwMode="auto">
            <a:xfrm>
              <a:off x="8294844" y="5229088"/>
              <a:ext cx="141113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9353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65" y="170929"/>
            <a:ext cx="9516209" cy="3693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26" y="620713"/>
            <a:ext cx="9303872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74082" y="6650481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p</a:t>
            </a:r>
            <a:endParaRPr lang="ko-KR" altLang="en-US"/>
          </a:p>
        </p:txBody>
      </p:sp>
      <p:sp>
        <p:nvSpPr>
          <p:cNvPr id="12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rgbClr val="595959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44512"/>
            <a:ext cx="9505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00026" y="6654879"/>
            <a:ext cx="95059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43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74082" y="6650481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4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6CB314EF-80B7-49E7-B9C5-E7784B534C3C}"/>
              </a:ext>
            </a:extLst>
          </p:cNvPr>
          <p:cNvSpPr/>
          <p:nvPr userDrawn="1"/>
        </p:nvSpPr>
        <p:spPr>
          <a:xfrm flipH="1" flipV="1">
            <a:off x="0" y="-3"/>
            <a:ext cx="9906000" cy="1843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4675F-1058-44B9-9250-C5B9D742195E}"/>
              </a:ext>
            </a:extLst>
          </p:cNvPr>
          <p:cNvSpPr/>
          <p:nvPr userDrawn="1"/>
        </p:nvSpPr>
        <p:spPr>
          <a:xfrm>
            <a:off x="0" y="4"/>
            <a:ext cx="95795" cy="783771"/>
          </a:xfrm>
          <a:prstGeom prst="rect">
            <a:avLst/>
          </a:prstGeom>
          <a:solidFill>
            <a:srgbClr val="C30037"/>
          </a:solidFill>
          <a:ln>
            <a:noFill/>
          </a:ln>
          <a:effectLst>
            <a:innerShdw dist="50800" dir="54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0" name="평행 사변형 46">
            <a:extLst>
              <a:ext uri="{FF2B5EF4-FFF2-40B4-BE49-F238E27FC236}">
                <a16:creationId xmlns:a16="http://schemas.microsoft.com/office/drawing/2014/main" id="{175B4F0F-EA8C-4EE7-BA98-DA726B1D4DA6}"/>
              </a:ext>
            </a:extLst>
          </p:cNvPr>
          <p:cNvSpPr/>
          <p:nvPr userDrawn="1"/>
        </p:nvSpPr>
        <p:spPr>
          <a:xfrm flipH="1">
            <a:off x="7046408" y="-1"/>
            <a:ext cx="2859593" cy="800101"/>
          </a:xfrm>
          <a:custGeom>
            <a:avLst/>
            <a:gdLst>
              <a:gd name="connsiteX0" fmla="*/ 0 w 2859593"/>
              <a:gd name="connsiteY0" fmla="*/ 800101 h 800101"/>
              <a:gd name="connsiteX1" fmla="*/ 682622 w 2859593"/>
              <a:gd name="connsiteY1" fmla="*/ 0 h 800101"/>
              <a:gd name="connsiteX2" fmla="*/ 2859593 w 2859593"/>
              <a:gd name="connsiteY2" fmla="*/ 0 h 800101"/>
              <a:gd name="connsiteX3" fmla="*/ 2176971 w 2859593"/>
              <a:gd name="connsiteY3" fmla="*/ 800101 h 800101"/>
              <a:gd name="connsiteX4" fmla="*/ 0 w 2859593"/>
              <a:gd name="connsiteY4" fmla="*/ 800101 h 800101"/>
              <a:gd name="connsiteX0" fmla="*/ 0 w 2859593"/>
              <a:gd name="connsiteY0" fmla="*/ 800101 h 800101"/>
              <a:gd name="connsiteX1" fmla="*/ 3048 w 2859593"/>
              <a:gd name="connsiteY1" fmla="*/ 0 h 800101"/>
              <a:gd name="connsiteX2" fmla="*/ 2859593 w 2859593"/>
              <a:gd name="connsiteY2" fmla="*/ 0 h 800101"/>
              <a:gd name="connsiteX3" fmla="*/ 2176971 w 2859593"/>
              <a:gd name="connsiteY3" fmla="*/ 800101 h 800101"/>
              <a:gd name="connsiteX4" fmla="*/ 0 w 2859593"/>
              <a:gd name="connsiteY4" fmla="*/ 800101 h 80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593" h="800101">
                <a:moveTo>
                  <a:pt x="0" y="800101"/>
                </a:moveTo>
                <a:lnTo>
                  <a:pt x="3048" y="0"/>
                </a:lnTo>
                <a:lnTo>
                  <a:pt x="2859593" y="0"/>
                </a:lnTo>
                <a:lnTo>
                  <a:pt x="2176971" y="800101"/>
                </a:lnTo>
                <a:lnTo>
                  <a:pt x="0" y="8001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BC5586-9A61-46DA-BABE-9D526654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6" y="298528"/>
            <a:ext cx="7189342" cy="424732"/>
          </a:xfrm>
        </p:spPr>
        <p:txBody>
          <a:bodyPr wrap="square" anchor="t">
            <a:spAutoFit/>
          </a:bodyPr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4949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65" y="170929"/>
            <a:ext cx="9516209" cy="3693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26" y="620713"/>
            <a:ext cx="9303872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74082" y="6650481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p</a:t>
            </a:r>
            <a:endParaRPr lang="ko-KR" altLang="en-US"/>
          </a:p>
        </p:txBody>
      </p:sp>
      <p:sp>
        <p:nvSpPr>
          <p:cNvPr id="12" name="Text Box 2"/>
          <p:cNvSpPr txBox="1">
            <a:spLocks noChangeArrowheads="1"/>
          </p:cNvSpPr>
          <p:nvPr userDrawn="1"/>
        </p:nvSpPr>
        <p:spPr bwMode="gray">
          <a:xfrm>
            <a:off x="4442044" y="6660775"/>
            <a:ext cx="1015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b="1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>
                <a:solidFill>
                  <a:srgbClr val="595959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b="1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b="1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44512"/>
            <a:ext cx="9505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00026" y="6654879"/>
            <a:ext cx="95059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74082" y="6650481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0496-2A90-42AB-A5C7-7623B175CBEE}" type="datetimeFigureOut">
              <a:rPr lang="ko-KR" altLang="en-US" smtClean="0"/>
              <a:pPr/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5072-FD46-4ADC-94E3-794B4725E6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8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0496-2A90-42AB-A5C7-7623B175CBEE}" type="datetimeFigureOut">
              <a:rPr lang="ko-KR" altLang="en-US" smtClean="0"/>
              <a:pPr/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5072-FD46-4ADC-94E3-794B4725E6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l" latinLnBrk="0">
              <a:lnSpc>
                <a:spcPct val="10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2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0496-2A90-42AB-A5C7-7623B175CBEE}" type="datetimeFigureOut">
              <a:rPr lang="ko-KR" altLang="en-US" smtClean="0"/>
              <a:pPr/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5072-FD46-4ADC-94E3-794B4725E6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l" latinLnBrk="0">
              <a:lnSpc>
                <a:spcPct val="10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6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1" lang="ko-KR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40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1" lang="ko-KR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210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77135" y="6633855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9886" y="52597"/>
            <a:ext cx="4629572" cy="50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9087" y="642123"/>
            <a:ext cx="9312998" cy="653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8BEF0496-2A90-42AB-A5C7-7623B175CBEE}" type="datetimeFigureOut">
              <a:rPr lang="ko-KR" altLang="en-US" smtClean="0"/>
              <a:pPr/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0CBB5072-FD46-4ADC-94E3-794B4725E6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9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62" y="6590641"/>
            <a:ext cx="915089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1800" b="1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88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2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3" r:id="rId3"/>
    <p:sldLayoutId id="214748376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77135" y="6633855"/>
            <a:ext cx="70345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3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65987C26-095D-3A66-42F0-CB7F120C19A7}"/>
              </a:ext>
            </a:extLst>
          </p:cNvPr>
          <p:cNvSpPr/>
          <p:nvPr/>
        </p:nvSpPr>
        <p:spPr>
          <a:xfrm>
            <a:off x="228352" y="251234"/>
            <a:ext cx="8246505" cy="6067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Map of AI Tools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0F4482C4-3142-577A-E573-67A11C9B2A7F}"/>
              </a:ext>
            </a:extLst>
          </p:cNvPr>
          <p:cNvSpPr txBox="1">
            <a:spLocks/>
          </p:cNvSpPr>
          <p:nvPr/>
        </p:nvSpPr>
        <p:spPr>
          <a:xfrm>
            <a:off x="8273979" y="578212"/>
            <a:ext cx="138924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altLang="ko-KR" sz="1000" b="0" i="1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[ 2025-05-28]</a:t>
            </a: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537D6B2E-A6C3-C875-696C-C1EA51DEE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18" y="3380601"/>
            <a:ext cx="606706" cy="606706"/>
          </a:xfrm>
          <a:prstGeom prst="rect">
            <a:avLst/>
          </a:prstGeom>
        </p:spPr>
      </p:pic>
      <p:pic>
        <p:nvPicPr>
          <p:cNvPr id="4" name="그림 3" descr="블랙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FC3A59A-907E-1550-54B5-56711D126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43" y="1697741"/>
            <a:ext cx="615300" cy="615300"/>
          </a:xfrm>
          <a:prstGeom prst="rect">
            <a:avLst/>
          </a:prstGeom>
        </p:spPr>
      </p:pic>
      <p:pic>
        <p:nvPicPr>
          <p:cNvPr id="6" name="그림 5" descr="다채로움, 그래픽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9AA1FCC1-267E-A223-8703-5B5F68E4B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4" y="1697741"/>
            <a:ext cx="410314" cy="6153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882C5F-12FA-D704-EB36-3E0EB91A94EB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1476428" y="2005391"/>
            <a:ext cx="125981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658E8BEF-8992-2341-B37B-99653F2F8E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9" r="22004"/>
          <a:stretch/>
        </p:blipFill>
        <p:spPr>
          <a:xfrm>
            <a:off x="815619" y="3376304"/>
            <a:ext cx="612309" cy="615300"/>
          </a:xfrm>
          <a:prstGeom prst="rect">
            <a:avLst/>
          </a:prstGeom>
        </p:spPr>
      </p:pic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B4BD6E8C-6B17-4524-DF3B-589A2DE90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32" y="3377800"/>
            <a:ext cx="612309" cy="612309"/>
          </a:xfrm>
          <a:prstGeom prst="rect">
            <a:avLst/>
          </a:prstGeom>
        </p:spPr>
      </p:pic>
      <p:pic>
        <p:nvPicPr>
          <p:cNvPr id="22" name="그림 21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BC81EA92-6CFD-50EF-E49C-F799D3CCAD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41" y="3377800"/>
            <a:ext cx="612309" cy="612309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BFEC739C-817B-7417-EF60-FF2293B3DC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4" y="5105999"/>
            <a:ext cx="570904" cy="413990"/>
          </a:xfrm>
          <a:prstGeom prst="rect">
            <a:avLst/>
          </a:prstGeom>
        </p:spPr>
      </p:pic>
      <p:pic>
        <p:nvPicPr>
          <p:cNvPr id="26" name="그림 25" descr="보라색, 바이올렛색, 창의성, 디자인이(가) 표시된 사진&#10;&#10;자동 생성된 설명">
            <a:extLst>
              <a:ext uri="{FF2B5EF4-FFF2-40B4-BE49-F238E27FC236}">
                <a16:creationId xmlns:a16="http://schemas.microsoft.com/office/drawing/2014/main" id="{E6FF3F93-8088-84AE-80D2-F188FA19B9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2" y="5005344"/>
            <a:ext cx="615301" cy="615301"/>
          </a:xfrm>
          <a:prstGeom prst="rect">
            <a:avLst/>
          </a:prstGeom>
        </p:spPr>
      </p:pic>
      <p:pic>
        <p:nvPicPr>
          <p:cNvPr id="27" name="그림 26" descr="텍스트, 폰트, 상징, 번호이(가) 표시된 사진&#10;&#10;자동 생성된 설명">
            <a:extLst>
              <a:ext uri="{FF2B5EF4-FFF2-40B4-BE49-F238E27FC236}">
                <a16:creationId xmlns:a16="http://schemas.microsoft.com/office/drawing/2014/main" id="{051271EF-84AE-A6A5-12AE-8E355683FA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19799"/>
          <a:stretch/>
        </p:blipFill>
        <p:spPr>
          <a:xfrm>
            <a:off x="6515555" y="3397096"/>
            <a:ext cx="612309" cy="573717"/>
          </a:xfrm>
          <a:prstGeom prst="rect">
            <a:avLst/>
          </a:prstGeom>
        </p:spPr>
      </p:pic>
      <p:pic>
        <p:nvPicPr>
          <p:cNvPr id="28" name="그림 27" descr="그래픽, 스크린샷, 다채로움, 그래픽 디자인이(가) 표시된 사진&#10;&#10;자동 생성된 설명">
            <a:extLst>
              <a:ext uri="{FF2B5EF4-FFF2-40B4-BE49-F238E27FC236}">
                <a16:creationId xmlns:a16="http://schemas.microsoft.com/office/drawing/2014/main" id="{AEAC7FBB-BEDF-FD26-9FAB-9A9B616587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 r="15478"/>
          <a:stretch/>
        </p:blipFill>
        <p:spPr>
          <a:xfrm>
            <a:off x="8341091" y="3353850"/>
            <a:ext cx="612310" cy="660208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D29BE0D-A215-7661-3982-B5C472456FEB}"/>
              </a:ext>
            </a:extLst>
          </p:cNvPr>
          <p:cNvSpPr/>
          <p:nvPr/>
        </p:nvSpPr>
        <p:spPr>
          <a:xfrm>
            <a:off x="444616" y="1334694"/>
            <a:ext cx="3490840" cy="1341394"/>
          </a:xfrm>
          <a:prstGeom prst="roundRect">
            <a:avLst>
              <a:gd name="adj" fmla="val 10679"/>
            </a:avLst>
          </a:prstGeom>
          <a:noFill/>
          <a:ln w="3175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텍스트 개체 틀 4">
            <a:extLst>
              <a:ext uri="{FF2B5EF4-FFF2-40B4-BE49-F238E27FC236}">
                <a16:creationId xmlns:a16="http://schemas.microsoft.com/office/drawing/2014/main" id="{251C615D-72D6-4CCE-9B6D-7A1625737666}"/>
              </a:ext>
            </a:extLst>
          </p:cNvPr>
          <p:cNvSpPr txBox="1">
            <a:spLocks/>
          </p:cNvSpPr>
          <p:nvPr/>
        </p:nvSpPr>
        <p:spPr>
          <a:xfrm>
            <a:off x="469783" y="1342808"/>
            <a:ext cx="138924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50" i="1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Calibri" panose="020F0502020204030204" pitchFamily="34" charset="0"/>
              </a:rPr>
              <a:t>Development</a:t>
            </a:r>
          </a:p>
        </p:txBody>
      </p:sp>
      <p:sp>
        <p:nvSpPr>
          <p:cNvPr id="44" name="텍스트 개체 틀 4">
            <a:extLst>
              <a:ext uri="{FF2B5EF4-FFF2-40B4-BE49-F238E27FC236}">
                <a16:creationId xmlns:a16="http://schemas.microsoft.com/office/drawing/2014/main" id="{281DDA04-E6CA-7882-AE71-B642FC972285}"/>
              </a:ext>
            </a:extLst>
          </p:cNvPr>
          <p:cNvSpPr txBox="1">
            <a:spLocks/>
          </p:cNvSpPr>
          <p:nvPr/>
        </p:nvSpPr>
        <p:spPr>
          <a:xfrm>
            <a:off x="786162" y="2297192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Figma</a:t>
            </a:r>
          </a:p>
        </p:txBody>
      </p:sp>
      <p:sp>
        <p:nvSpPr>
          <p:cNvPr id="45" name="텍스트 개체 틀 4">
            <a:extLst>
              <a:ext uri="{FF2B5EF4-FFF2-40B4-BE49-F238E27FC236}">
                <a16:creationId xmlns:a16="http://schemas.microsoft.com/office/drawing/2014/main" id="{EAFFF748-15EB-6ED5-7A33-208A21808EDD}"/>
              </a:ext>
            </a:extLst>
          </p:cNvPr>
          <p:cNvSpPr txBox="1">
            <a:spLocks/>
          </p:cNvSpPr>
          <p:nvPr/>
        </p:nvSpPr>
        <p:spPr>
          <a:xfrm>
            <a:off x="2563672" y="2297192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Cursor IDE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3DA0CF5-819E-BAC0-F159-B1900C7328A0}"/>
              </a:ext>
            </a:extLst>
          </p:cNvPr>
          <p:cNvSpPr/>
          <p:nvPr/>
        </p:nvSpPr>
        <p:spPr>
          <a:xfrm>
            <a:off x="444616" y="3013257"/>
            <a:ext cx="3490840" cy="1341394"/>
          </a:xfrm>
          <a:prstGeom prst="roundRect">
            <a:avLst>
              <a:gd name="adj" fmla="val 10679"/>
            </a:avLst>
          </a:prstGeom>
          <a:noFill/>
          <a:ln w="3175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7" name="텍스트 개체 틀 4">
            <a:extLst>
              <a:ext uri="{FF2B5EF4-FFF2-40B4-BE49-F238E27FC236}">
                <a16:creationId xmlns:a16="http://schemas.microsoft.com/office/drawing/2014/main" id="{9D67F663-B827-7A39-CA62-8492035BDA48}"/>
              </a:ext>
            </a:extLst>
          </p:cNvPr>
          <p:cNvSpPr txBox="1">
            <a:spLocks/>
          </p:cNvSpPr>
          <p:nvPr/>
        </p:nvSpPr>
        <p:spPr>
          <a:xfrm>
            <a:off x="469783" y="3021371"/>
            <a:ext cx="138924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50" i="1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Calibri" panose="020F0502020204030204" pitchFamily="34" charset="0"/>
              </a:rPr>
              <a:t>LLM  &amp; Search</a:t>
            </a:r>
          </a:p>
        </p:txBody>
      </p:sp>
      <p:sp>
        <p:nvSpPr>
          <p:cNvPr id="48" name="텍스트 개체 틀 4">
            <a:extLst>
              <a:ext uri="{FF2B5EF4-FFF2-40B4-BE49-F238E27FC236}">
                <a16:creationId xmlns:a16="http://schemas.microsoft.com/office/drawing/2014/main" id="{971866B6-9C67-391E-70D8-E01180C6BBC8}"/>
              </a:ext>
            </a:extLst>
          </p:cNvPr>
          <p:cNvSpPr txBox="1">
            <a:spLocks/>
          </p:cNvSpPr>
          <p:nvPr/>
        </p:nvSpPr>
        <p:spPr>
          <a:xfrm>
            <a:off x="636707" y="3956553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ChatGPT</a:t>
            </a:r>
          </a:p>
        </p:txBody>
      </p:sp>
      <p:sp>
        <p:nvSpPr>
          <p:cNvPr id="49" name="텍스트 개체 틀 4">
            <a:extLst>
              <a:ext uri="{FF2B5EF4-FFF2-40B4-BE49-F238E27FC236}">
                <a16:creationId xmlns:a16="http://schemas.microsoft.com/office/drawing/2014/main" id="{5F7BD3AD-B37E-3634-E061-A3ADCB23FB42}"/>
              </a:ext>
            </a:extLst>
          </p:cNvPr>
          <p:cNvSpPr txBox="1">
            <a:spLocks/>
          </p:cNvSpPr>
          <p:nvPr/>
        </p:nvSpPr>
        <p:spPr>
          <a:xfrm>
            <a:off x="1665573" y="3956553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Claude</a:t>
            </a:r>
          </a:p>
        </p:txBody>
      </p:sp>
      <p:sp>
        <p:nvSpPr>
          <p:cNvPr id="50" name="텍스트 개체 틀 4">
            <a:extLst>
              <a:ext uri="{FF2B5EF4-FFF2-40B4-BE49-F238E27FC236}">
                <a16:creationId xmlns:a16="http://schemas.microsoft.com/office/drawing/2014/main" id="{4BBBBA84-B7A9-91BC-242A-06892C30557E}"/>
              </a:ext>
            </a:extLst>
          </p:cNvPr>
          <p:cNvSpPr txBox="1">
            <a:spLocks/>
          </p:cNvSpPr>
          <p:nvPr/>
        </p:nvSpPr>
        <p:spPr>
          <a:xfrm>
            <a:off x="2762864" y="3956553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Perplexity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3C7F7D4-868B-6AE6-EE65-6A34FEA6A906}"/>
              </a:ext>
            </a:extLst>
          </p:cNvPr>
          <p:cNvSpPr/>
          <p:nvPr/>
        </p:nvSpPr>
        <p:spPr>
          <a:xfrm>
            <a:off x="444616" y="4683603"/>
            <a:ext cx="3490840" cy="1341394"/>
          </a:xfrm>
          <a:prstGeom prst="roundRect">
            <a:avLst>
              <a:gd name="adj" fmla="val 10679"/>
            </a:avLst>
          </a:prstGeom>
          <a:noFill/>
          <a:ln w="3175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2" name="텍스트 개체 틀 4">
            <a:extLst>
              <a:ext uri="{FF2B5EF4-FFF2-40B4-BE49-F238E27FC236}">
                <a16:creationId xmlns:a16="http://schemas.microsoft.com/office/drawing/2014/main" id="{7A0316C2-4416-3CCD-96E6-F22EBE4D182F}"/>
              </a:ext>
            </a:extLst>
          </p:cNvPr>
          <p:cNvSpPr txBox="1">
            <a:spLocks/>
          </p:cNvSpPr>
          <p:nvPr/>
        </p:nvSpPr>
        <p:spPr>
          <a:xfrm>
            <a:off x="469783" y="4691717"/>
            <a:ext cx="138924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50" i="1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Calibri" panose="020F0502020204030204" pitchFamily="34" charset="0"/>
              </a:rPr>
              <a:t>Documents</a:t>
            </a:r>
          </a:p>
        </p:txBody>
      </p:sp>
      <p:sp>
        <p:nvSpPr>
          <p:cNvPr id="53" name="텍스트 개체 틀 4">
            <a:extLst>
              <a:ext uri="{FF2B5EF4-FFF2-40B4-BE49-F238E27FC236}">
                <a16:creationId xmlns:a16="http://schemas.microsoft.com/office/drawing/2014/main" id="{FE175875-C82E-F1D5-C939-44EF40AA9A74}"/>
              </a:ext>
            </a:extLst>
          </p:cNvPr>
          <p:cNvSpPr txBox="1">
            <a:spLocks/>
          </p:cNvSpPr>
          <p:nvPr/>
        </p:nvSpPr>
        <p:spPr>
          <a:xfrm>
            <a:off x="787962" y="5629605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Obsidian</a:t>
            </a:r>
          </a:p>
        </p:txBody>
      </p:sp>
      <p:sp>
        <p:nvSpPr>
          <p:cNvPr id="54" name="텍스트 개체 틀 4">
            <a:extLst>
              <a:ext uri="{FF2B5EF4-FFF2-40B4-BE49-F238E27FC236}">
                <a16:creationId xmlns:a16="http://schemas.microsoft.com/office/drawing/2014/main" id="{204C9C1B-E613-D6C2-69CC-AFC76E3A0DCE}"/>
              </a:ext>
            </a:extLst>
          </p:cNvPr>
          <p:cNvSpPr txBox="1">
            <a:spLocks/>
          </p:cNvSpPr>
          <p:nvPr/>
        </p:nvSpPr>
        <p:spPr>
          <a:xfrm>
            <a:off x="2502414" y="5629605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NotebookLM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966B608-0A4B-376C-C86A-54667E38EEF1}"/>
              </a:ext>
            </a:extLst>
          </p:cNvPr>
          <p:cNvSpPr/>
          <p:nvPr/>
        </p:nvSpPr>
        <p:spPr>
          <a:xfrm>
            <a:off x="5972909" y="3013257"/>
            <a:ext cx="3490840" cy="1341394"/>
          </a:xfrm>
          <a:prstGeom prst="roundRect">
            <a:avLst>
              <a:gd name="adj" fmla="val 10679"/>
            </a:avLst>
          </a:prstGeom>
          <a:noFill/>
          <a:ln w="3175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6" name="텍스트 개체 틀 4">
            <a:extLst>
              <a:ext uri="{FF2B5EF4-FFF2-40B4-BE49-F238E27FC236}">
                <a16:creationId xmlns:a16="http://schemas.microsoft.com/office/drawing/2014/main" id="{B2FA9C3E-DA80-8135-2A31-BD50CB053B45}"/>
              </a:ext>
            </a:extLst>
          </p:cNvPr>
          <p:cNvSpPr txBox="1">
            <a:spLocks/>
          </p:cNvSpPr>
          <p:nvPr/>
        </p:nvSpPr>
        <p:spPr>
          <a:xfrm>
            <a:off x="5998076" y="3021371"/>
            <a:ext cx="138924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50" i="1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Calibri" panose="020F0502020204030204" pitchFamily="34" charset="0"/>
              </a:rPr>
              <a:t>Sharing</a:t>
            </a:r>
          </a:p>
        </p:txBody>
      </p:sp>
      <p:sp>
        <p:nvSpPr>
          <p:cNvPr id="57" name="텍스트 개체 틀 4">
            <a:extLst>
              <a:ext uri="{FF2B5EF4-FFF2-40B4-BE49-F238E27FC236}">
                <a16:creationId xmlns:a16="http://schemas.microsoft.com/office/drawing/2014/main" id="{46D12B1D-D9BB-2A22-9A08-27891E934A67}"/>
              </a:ext>
            </a:extLst>
          </p:cNvPr>
          <p:cNvSpPr txBox="1">
            <a:spLocks/>
          </p:cNvSpPr>
          <p:nvPr/>
        </p:nvSpPr>
        <p:spPr>
          <a:xfrm>
            <a:off x="6341487" y="3956553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Notion</a:t>
            </a:r>
          </a:p>
        </p:txBody>
      </p:sp>
      <p:sp>
        <p:nvSpPr>
          <p:cNvPr id="58" name="텍스트 개체 틀 4">
            <a:extLst>
              <a:ext uri="{FF2B5EF4-FFF2-40B4-BE49-F238E27FC236}">
                <a16:creationId xmlns:a16="http://schemas.microsoft.com/office/drawing/2014/main" id="{44CB3C0C-FA02-6C2E-0FA8-4A9DCE121597}"/>
              </a:ext>
            </a:extLst>
          </p:cNvPr>
          <p:cNvSpPr txBox="1">
            <a:spLocks/>
          </p:cNvSpPr>
          <p:nvPr/>
        </p:nvSpPr>
        <p:spPr>
          <a:xfrm>
            <a:off x="8167024" y="3956553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Slack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9B88488-4FCB-13C9-0C4E-4F184E70FEF8}"/>
              </a:ext>
            </a:extLst>
          </p:cNvPr>
          <p:cNvCxnSpPr>
            <a:cxnSpLocks/>
          </p:cNvCxnSpPr>
          <p:nvPr/>
        </p:nvCxnSpPr>
        <p:spPr>
          <a:xfrm>
            <a:off x="7181004" y="3683954"/>
            <a:ext cx="10279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FC5CC700-E0E0-788D-BA2F-194C14684EE5}"/>
              </a:ext>
            </a:extLst>
          </p:cNvPr>
          <p:cNvSpPr/>
          <p:nvPr/>
        </p:nvSpPr>
        <p:spPr>
          <a:xfrm>
            <a:off x="5423213" y="3514987"/>
            <a:ext cx="387943" cy="335560"/>
          </a:xfrm>
          <a:prstGeom prst="rightArrow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84F96C6-6D6F-50D9-79BD-B5B766E9D472}"/>
              </a:ext>
            </a:extLst>
          </p:cNvPr>
          <p:cNvSpPr/>
          <p:nvPr/>
        </p:nvSpPr>
        <p:spPr>
          <a:xfrm>
            <a:off x="4136419" y="3514987"/>
            <a:ext cx="387943" cy="335560"/>
          </a:xfrm>
          <a:prstGeom prst="rightArrow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텍스트 개체 틀 4">
            <a:extLst>
              <a:ext uri="{FF2B5EF4-FFF2-40B4-BE49-F238E27FC236}">
                <a16:creationId xmlns:a16="http://schemas.microsoft.com/office/drawing/2014/main" id="{D11940D7-399F-7969-02A5-DDC7DC15891B}"/>
              </a:ext>
            </a:extLst>
          </p:cNvPr>
          <p:cNvSpPr txBox="1">
            <a:spLocks/>
          </p:cNvSpPr>
          <p:nvPr/>
        </p:nvSpPr>
        <p:spPr>
          <a:xfrm>
            <a:off x="6108348" y="4368486"/>
            <a:ext cx="1525634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Project Workspace</a:t>
            </a:r>
          </a:p>
        </p:txBody>
      </p:sp>
      <p:sp>
        <p:nvSpPr>
          <p:cNvPr id="73" name="텍스트 개체 틀 4">
            <a:extLst>
              <a:ext uri="{FF2B5EF4-FFF2-40B4-BE49-F238E27FC236}">
                <a16:creationId xmlns:a16="http://schemas.microsoft.com/office/drawing/2014/main" id="{474DBB78-8F6C-0645-EF09-46C168CFAD4F}"/>
              </a:ext>
            </a:extLst>
          </p:cNvPr>
          <p:cNvSpPr txBox="1">
            <a:spLocks/>
          </p:cNvSpPr>
          <p:nvPr/>
        </p:nvSpPr>
        <p:spPr>
          <a:xfrm>
            <a:off x="6108348" y="4557284"/>
            <a:ext cx="1292495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Meeting minutes</a:t>
            </a:r>
          </a:p>
        </p:txBody>
      </p:sp>
      <p:sp>
        <p:nvSpPr>
          <p:cNvPr id="74" name="텍스트 개체 틀 4">
            <a:extLst>
              <a:ext uri="{FF2B5EF4-FFF2-40B4-BE49-F238E27FC236}">
                <a16:creationId xmlns:a16="http://schemas.microsoft.com/office/drawing/2014/main" id="{5A9052B6-A122-99B5-0A50-9ED2B7505208}"/>
              </a:ext>
            </a:extLst>
          </p:cNvPr>
          <p:cNvSpPr txBox="1">
            <a:spLocks/>
          </p:cNvSpPr>
          <p:nvPr/>
        </p:nvSpPr>
        <p:spPr>
          <a:xfrm>
            <a:off x="1770694" y="1794042"/>
            <a:ext cx="72029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[ MCP ]</a:t>
            </a:r>
          </a:p>
        </p:txBody>
      </p:sp>
      <p:pic>
        <p:nvPicPr>
          <p:cNvPr id="77" name="그림 76" descr="상징, 그래픽, 디자인이(가) 표시된 사진&#10;&#10;자동 생성된 설명">
            <a:extLst>
              <a:ext uri="{FF2B5EF4-FFF2-40B4-BE49-F238E27FC236}">
                <a16:creationId xmlns:a16="http://schemas.microsoft.com/office/drawing/2014/main" id="{98E9A281-4294-C21D-E2A3-3654CA00A34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8" r="21282"/>
          <a:stretch/>
        </p:blipFill>
        <p:spPr>
          <a:xfrm>
            <a:off x="6514059" y="1678388"/>
            <a:ext cx="615300" cy="615300"/>
          </a:xfrm>
          <a:prstGeom prst="rect">
            <a:avLst/>
          </a:prstGeom>
        </p:spPr>
      </p:pic>
      <p:sp>
        <p:nvSpPr>
          <p:cNvPr id="78" name="텍스트 개체 틀 4">
            <a:extLst>
              <a:ext uri="{FF2B5EF4-FFF2-40B4-BE49-F238E27FC236}">
                <a16:creationId xmlns:a16="http://schemas.microsoft.com/office/drawing/2014/main" id="{73D01053-9CAC-ACD9-816D-985BCB3DB194}"/>
              </a:ext>
            </a:extLst>
          </p:cNvPr>
          <p:cNvSpPr txBox="1">
            <a:spLocks/>
          </p:cNvSpPr>
          <p:nvPr/>
        </p:nvSpPr>
        <p:spPr>
          <a:xfrm>
            <a:off x="6341487" y="2238716"/>
            <a:ext cx="960443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Zapier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F33775A-6B48-EBDF-8445-5DAC27E8F9C3}"/>
              </a:ext>
            </a:extLst>
          </p:cNvPr>
          <p:cNvSpPr/>
          <p:nvPr/>
        </p:nvSpPr>
        <p:spPr>
          <a:xfrm>
            <a:off x="5972909" y="1334694"/>
            <a:ext cx="3490840" cy="1341394"/>
          </a:xfrm>
          <a:prstGeom prst="roundRect">
            <a:avLst>
              <a:gd name="adj" fmla="val 10679"/>
            </a:avLst>
          </a:prstGeom>
          <a:noFill/>
          <a:ln w="3175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0" name="텍스트 개체 틀 4">
            <a:extLst>
              <a:ext uri="{FF2B5EF4-FFF2-40B4-BE49-F238E27FC236}">
                <a16:creationId xmlns:a16="http://schemas.microsoft.com/office/drawing/2014/main" id="{077BD383-B64A-F8AB-1BF1-F23C727551BA}"/>
              </a:ext>
            </a:extLst>
          </p:cNvPr>
          <p:cNvSpPr txBox="1">
            <a:spLocks/>
          </p:cNvSpPr>
          <p:nvPr/>
        </p:nvSpPr>
        <p:spPr>
          <a:xfrm>
            <a:off x="5998076" y="1342808"/>
            <a:ext cx="138924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50" i="1" dirty="0">
                <a:solidFill>
                  <a:schemeClr val="tx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Calibri" panose="020F0502020204030204" pitchFamily="34" charset="0"/>
              </a:rPr>
              <a:t>Automation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D913478-168B-0E04-D62E-9794645EB9F8}"/>
              </a:ext>
            </a:extLst>
          </p:cNvPr>
          <p:cNvCxnSpPr>
            <a:cxnSpLocks/>
            <a:stCxn id="78" idx="2"/>
            <a:endCxn id="27" idx="0"/>
          </p:cNvCxnSpPr>
          <p:nvPr/>
        </p:nvCxnSpPr>
        <p:spPr>
          <a:xfrm>
            <a:off x="6821709" y="2517386"/>
            <a:ext cx="1" cy="87971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개체 틀 4">
            <a:extLst>
              <a:ext uri="{FF2B5EF4-FFF2-40B4-BE49-F238E27FC236}">
                <a16:creationId xmlns:a16="http://schemas.microsoft.com/office/drawing/2014/main" id="{D7700C3F-49CD-9CF0-63C8-F1076D9BF124}"/>
              </a:ext>
            </a:extLst>
          </p:cNvPr>
          <p:cNvSpPr txBox="1">
            <a:spLocks/>
          </p:cNvSpPr>
          <p:nvPr/>
        </p:nvSpPr>
        <p:spPr>
          <a:xfrm>
            <a:off x="6465391" y="2708217"/>
            <a:ext cx="72029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800" b="0" i="1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REST API</a:t>
            </a:r>
          </a:p>
        </p:txBody>
      </p:sp>
      <p:pic>
        <p:nvPicPr>
          <p:cNvPr id="94" name="그림 93" descr="스크린샷, 다채로움, 그래픽, 디자인이(가) 표시된 사진&#10;&#10;자동 생성된 설명">
            <a:extLst>
              <a:ext uri="{FF2B5EF4-FFF2-40B4-BE49-F238E27FC236}">
                <a16:creationId xmlns:a16="http://schemas.microsoft.com/office/drawing/2014/main" id="{2FCF4717-AF6C-F54C-DBEC-153D4422BB5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b="23005"/>
          <a:stretch/>
        </p:blipFill>
        <p:spPr>
          <a:xfrm>
            <a:off x="8217358" y="1794805"/>
            <a:ext cx="849494" cy="479078"/>
          </a:xfrm>
          <a:prstGeom prst="rect">
            <a:avLst/>
          </a:prstGeom>
        </p:spPr>
      </p:pic>
      <p:sp>
        <p:nvSpPr>
          <p:cNvPr id="95" name="텍스트 개체 틀 4">
            <a:extLst>
              <a:ext uri="{FF2B5EF4-FFF2-40B4-BE49-F238E27FC236}">
                <a16:creationId xmlns:a16="http://schemas.microsoft.com/office/drawing/2014/main" id="{03C97834-2C94-EC62-A6C8-4984C173B8D6}"/>
              </a:ext>
            </a:extLst>
          </p:cNvPr>
          <p:cNvSpPr txBox="1">
            <a:spLocks/>
          </p:cNvSpPr>
          <p:nvPr/>
        </p:nvSpPr>
        <p:spPr>
          <a:xfrm>
            <a:off x="8107206" y="2238243"/>
            <a:ext cx="108008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Eraser Diagram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2A24753-1BC5-0C44-74C8-C7CB1D717B77}"/>
              </a:ext>
            </a:extLst>
          </p:cNvPr>
          <p:cNvCxnSpPr>
            <a:cxnSpLocks/>
            <a:stCxn id="95" idx="2"/>
            <a:endCxn id="28" idx="0"/>
          </p:cNvCxnSpPr>
          <p:nvPr/>
        </p:nvCxnSpPr>
        <p:spPr>
          <a:xfrm>
            <a:off x="8647246" y="2516913"/>
            <a:ext cx="0" cy="83693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텍스트 개체 틀 4">
            <a:extLst>
              <a:ext uri="{FF2B5EF4-FFF2-40B4-BE49-F238E27FC236}">
                <a16:creationId xmlns:a16="http://schemas.microsoft.com/office/drawing/2014/main" id="{4F0CDAA7-2F6B-A5A5-F096-C21019BC84BC}"/>
              </a:ext>
            </a:extLst>
          </p:cNvPr>
          <p:cNvSpPr txBox="1">
            <a:spLocks/>
          </p:cNvSpPr>
          <p:nvPr/>
        </p:nvSpPr>
        <p:spPr>
          <a:xfrm>
            <a:off x="8261283" y="2987234"/>
            <a:ext cx="787402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Slack Bot</a:t>
            </a:r>
          </a:p>
        </p:txBody>
      </p:sp>
      <p:sp>
        <p:nvSpPr>
          <p:cNvPr id="105" name="텍스트 개체 틀 4">
            <a:extLst>
              <a:ext uri="{FF2B5EF4-FFF2-40B4-BE49-F238E27FC236}">
                <a16:creationId xmlns:a16="http://schemas.microsoft.com/office/drawing/2014/main" id="{D36F9299-80F0-C74B-B9A4-553169851030}"/>
              </a:ext>
            </a:extLst>
          </p:cNvPr>
          <p:cNvSpPr txBox="1">
            <a:spLocks/>
          </p:cNvSpPr>
          <p:nvPr/>
        </p:nvSpPr>
        <p:spPr>
          <a:xfrm>
            <a:off x="8290276" y="2708217"/>
            <a:ext cx="720290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800" b="0" i="1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REST API</a:t>
            </a:r>
          </a:p>
        </p:txBody>
      </p:sp>
      <p:sp>
        <p:nvSpPr>
          <p:cNvPr id="106" name="텍스트 개체 틀 4">
            <a:extLst>
              <a:ext uri="{FF2B5EF4-FFF2-40B4-BE49-F238E27FC236}">
                <a16:creationId xmlns:a16="http://schemas.microsoft.com/office/drawing/2014/main" id="{5BC66885-432E-A43C-6381-98A8738ADBD7}"/>
              </a:ext>
            </a:extLst>
          </p:cNvPr>
          <p:cNvSpPr txBox="1">
            <a:spLocks/>
          </p:cNvSpPr>
          <p:nvPr/>
        </p:nvSpPr>
        <p:spPr>
          <a:xfrm>
            <a:off x="6108348" y="4752400"/>
            <a:ext cx="1292495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Deliverables</a:t>
            </a:r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740E9FB7-CE74-D9E3-1B13-E514F2FFD84D}"/>
              </a:ext>
            </a:extLst>
          </p:cNvPr>
          <p:cNvSpPr txBox="1">
            <a:spLocks/>
          </p:cNvSpPr>
          <p:nvPr/>
        </p:nvSpPr>
        <p:spPr>
          <a:xfrm>
            <a:off x="2290684" y="6031738"/>
            <a:ext cx="1644772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Personal Documents</a:t>
            </a:r>
          </a:p>
        </p:txBody>
      </p:sp>
      <p:sp>
        <p:nvSpPr>
          <p:cNvPr id="108" name="텍스트 개체 틀 4">
            <a:extLst>
              <a:ext uri="{FF2B5EF4-FFF2-40B4-BE49-F238E27FC236}">
                <a16:creationId xmlns:a16="http://schemas.microsoft.com/office/drawing/2014/main" id="{0E47D36E-21F4-31CB-2797-AC4C5A993691}"/>
              </a:ext>
            </a:extLst>
          </p:cNvPr>
          <p:cNvSpPr txBox="1">
            <a:spLocks/>
          </p:cNvSpPr>
          <p:nvPr/>
        </p:nvSpPr>
        <p:spPr>
          <a:xfrm>
            <a:off x="2290684" y="6226854"/>
            <a:ext cx="1644772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AI Chat / Summary</a:t>
            </a:r>
          </a:p>
        </p:txBody>
      </p:sp>
      <p:sp>
        <p:nvSpPr>
          <p:cNvPr id="109" name="텍스트 개체 틀 4">
            <a:extLst>
              <a:ext uri="{FF2B5EF4-FFF2-40B4-BE49-F238E27FC236}">
                <a16:creationId xmlns:a16="http://schemas.microsoft.com/office/drawing/2014/main" id="{197D8E54-ACE4-B690-4FE9-1E30264CB831}"/>
              </a:ext>
            </a:extLst>
          </p:cNvPr>
          <p:cNvSpPr txBox="1">
            <a:spLocks/>
          </p:cNvSpPr>
          <p:nvPr/>
        </p:nvSpPr>
        <p:spPr>
          <a:xfrm>
            <a:off x="636707" y="6031738"/>
            <a:ext cx="1292495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Personal Memo</a:t>
            </a:r>
          </a:p>
        </p:txBody>
      </p:sp>
      <p:sp>
        <p:nvSpPr>
          <p:cNvPr id="110" name="텍스트 개체 틀 4">
            <a:extLst>
              <a:ext uri="{FF2B5EF4-FFF2-40B4-BE49-F238E27FC236}">
                <a16:creationId xmlns:a16="http://schemas.microsoft.com/office/drawing/2014/main" id="{5AC7A9C5-DC82-FE38-DDEA-232DA173F7AE}"/>
              </a:ext>
            </a:extLst>
          </p:cNvPr>
          <p:cNvSpPr txBox="1">
            <a:spLocks/>
          </p:cNvSpPr>
          <p:nvPr/>
        </p:nvSpPr>
        <p:spPr>
          <a:xfrm>
            <a:off x="636707" y="6226854"/>
            <a:ext cx="1292495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• Knowledge Base</a:t>
            </a:r>
          </a:p>
        </p:txBody>
      </p:sp>
      <p:pic>
        <p:nvPicPr>
          <p:cNvPr id="116" name="그림 115" descr="상징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6F8597D4-31A3-4449-C5B6-C140E437D66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4762" y1="40709" x2="44762" y2="40709"/>
                        <a14:foregroundMark x1="44524" y1="35135" x2="43929" y2="43750"/>
                        <a14:foregroundMark x1="25476" y1="30068" x2="21905" y2="3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13741"/>
          <a:stretch/>
        </p:blipFill>
        <p:spPr>
          <a:xfrm>
            <a:off x="3180143" y="1589811"/>
            <a:ext cx="281552" cy="278670"/>
          </a:xfrm>
          <a:prstGeom prst="rect">
            <a:avLst/>
          </a:prstGeom>
          <a:noFill/>
        </p:spPr>
      </p:pic>
      <p:pic>
        <p:nvPicPr>
          <p:cNvPr id="117" name="그림 116" descr="상징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2189205A-74DE-4B8A-482B-BE0AE9D684D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4762" y1="40709" x2="44762" y2="40709"/>
                        <a14:foregroundMark x1="44524" y1="35135" x2="43929" y2="43750"/>
                        <a14:foregroundMark x1="25476" y1="30068" x2="21905" y2="3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13741"/>
          <a:stretch/>
        </p:blipFill>
        <p:spPr>
          <a:xfrm>
            <a:off x="2276022" y="3327148"/>
            <a:ext cx="281552" cy="278670"/>
          </a:xfrm>
          <a:prstGeom prst="rect">
            <a:avLst/>
          </a:prstGeom>
          <a:noFill/>
        </p:spPr>
      </p:pic>
      <p:pic>
        <p:nvPicPr>
          <p:cNvPr id="118" name="그림 117" descr="상징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C6C3E129-990D-10A0-1C51-7CB40158945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4762" y1="40709" x2="44762" y2="40709"/>
                        <a14:foregroundMark x1="44524" y1="35135" x2="43929" y2="43750"/>
                        <a14:foregroundMark x1="25476" y1="30068" x2="21905" y2="3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13741"/>
          <a:stretch/>
        </p:blipFill>
        <p:spPr>
          <a:xfrm>
            <a:off x="6963737" y="3292894"/>
            <a:ext cx="281552" cy="278670"/>
          </a:xfrm>
          <a:prstGeom prst="rect">
            <a:avLst/>
          </a:prstGeom>
          <a:noFill/>
        </p:spPr>
      </p:pic>
      <p:pic>
        <p:nvPicPr>
          <p:cNvPr id="119" name="그림 118" descr="상징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99831EEA-646F-261C-34D5-88C6E871FAA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4762" y1="40709" x2="44762" y2="40709"/>
                        <a14:foregroundMark x1="44524" y1="35135" x2="43929" y2="43750"/>
                        <a14:foregroundMark x1="25476" y1="30068" x2="21905" y2="3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13741"/>
          <a:stretch/>
        </p:blipFill>
        <p:spPr>
          <a:xfrm>
            <a:off x="6963737" y="1623401"/>
            <a:ext cx="281552" cy="278670"/>
          </a:xfrm>
          <a:prstGeom prst="rect">
            <a:avLst/>
          </a:prstGeom>
          <a:noFill/>
        </p:spPr>
      </p:pic>
      <p:sp>
        <p:nvSpPr>
          <p:cNvPr id="120" name="텍스트 개체 틀 4">
            <a:extLst>
              <a:ext uri="{FF2B5EF4-FFF2-40B4-BE49-F238E27FC236}">
                <a16:creationId xmlns:a16="http://schemas.microsoft.com/office/drawing/2014/main" id="{DC852DF6-848C-66E2-4664-F9F76F82DFE1}"/>
              </a:ext>
            </a:extLst>
          </p:cNvPr>
          <p:cNvSpPr txBox="1">
            <a:spLocks/>
          </p:cNvSpPr>
          <p:nvPr/>
        </p:nvSpPr>
        <p:spPr>
          <a:xfrm>
            <a:off x="1554108" y="4209817"/>
            <a:ext cx="1172561" cy="278670"/>
          </a:xfrm>
          <a:prstGeom prst="rect">
            <a:avLst/>
          </a:prstGeom>
        </p:spPr>
        <p:txBody>
          <a:bodyPr vert="horz" lIns="91434" tIns="45718" rIns="91434" bIns="45718" rtlCol="0" anchor="ctr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800" b="0" i="1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Claude 3.7 Sonnet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800" b="0" i="1" dirty="0">
                <a:solidFill>
                  <a:schemeClr val="tx1"/>
                </a:solidFill>
                <a:latin typeface="LG스마트체 Regular" panose="020B0600000101010101" pitchFamily="50" charset="-127"/>
                <a:cs typeface="Calibri" panose="020F0502020204030204" pitchFamily="34" charset="0"/>
              </a:rPr>
              <a:t>(Inference)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DD98273-942D-51C4-05E7-0C7088F44904}"/>
              </a:ext>
            </a:extLst>
          </p:cNvPr>
          <p:cNvCxnSpPr>
            <a:cxnSpLocks/>
          </p:cNvCxnSpPr>
          <p:nvPr/>
        </p:nvCxnSpPr>
        <p:spPr>
          <a:xfrm flipV="1">
            <a:off x="2212169" y="2141223"/>
            <a:ext cx="533594" cy="116844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A40BB324-5CA7-3993-E317-E1E2294A2804}"/>
              </a:ext>
            </a:extLst>
          </p:cNvPr>
          <p:cNvSpPr/>
          <p:nvPr/>
        </p:nvSpPr>
        <p:spPr>
          <a:xfrm>
            <a:off x="2345528" y="1791801"/>
            <a:ext cx="144000" cy="14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6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DF7FBE0-BECB-2248-9041-F893156B1811}"/>
              </a:ext>
            </a:extLst>
          </p:cNvPr>
          <p:cNvSpPr/>
          <p:nvPr/>
        </p:nvSpPr>
        <p:spPr>
          <a:xfrm>
            <a:off x="8881401" y="2975616"/>
            <a:ext cx="144000" cy="14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6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986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9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9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709A193FB6B2D40BC62732D6419CB8B" ma:contentTypeVersion="14" ma:contentTypeDescription="새 문서를 만듭니다." ma:contentTypeScope="" ma:versionID="87618a5c861309660eaa0b8f486f4e15">
  <xsd:schema xmlns:xsd="http://www.w3.org/2001/XMLSchema" xmlns:xs="http://www.w3.org/2001/XMLSchema" xmlns:p="http://schemas.microsoft.com/office/2006/metadata/properties" xmlns:ns2="512b332b-8e73-4dbf-a320-17174a1f95f8" xmlns:ns3="4e9490f5-4dfa-4b8d-9cf4-c2809b02c0dd" targetNamespace="http://schemas.microsoft.com/office/2006/metadata/properties" ma:root="true" ma:fieldsID="8578d813b1b10dbc14df248b3fbb7622" ns2:_="" ns3:_="">
    <xsd:import namespace="512b332b-8e73-4dbf-a320-17174a1f95f8"/>
    <xsd:import namespace="4e9490f5-4dfa-4b8d-9cf4-c2809b02c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b332b-8e73-4dbf-a320-17174a1f9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83e4a51d-6507-421c-8760-bc61444c9b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490f5-4dfa-4b8d-9cf4-c2809b02c0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ff4d5f-9d12-4938-9b86-6f073fee0bcf}" ma:internalName="TaxCatchAll" ma:showField="CatchAllData" ma:web="4e9490f5-4dfa-4b8d-9cf4-c2809b02c0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e9490f5-4dfa-4b8d-9cf4-c2809b02c0dd" xsi:nil="true"/>
    <lcf76f155ced4ddcb4097134ff3c332f xmlns="512b332b-8e73-4dbf-a320-17174a1f95f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9C8C9F-0B21-4697-B9A4-A3783006D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2b332b-8e73-4dbf-a320-17174a1f95f8"/>
    <ds:schemaRef ds:uri="4e9490f5-4dfa-4b8d-9cf4-c2809b02c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27030B-827A-4AE6-825A-070E2543FE05}">
  <ds:schemaRefs>
    <ds:schemaRef ds:uri="http://purl.org/dc/terms/"/>
    <ds:schemaRef ds:uri="4e9490f5-4dfa-4b8d-9cf4-c2809b02c0dd"/>
    <ds:schemaRef ds:uri="http://schemas.microsoft.com/office/2006/documentManagement/types"/>
    <ds:schemaRef ds:uri="http://purl.org/dc/elements/1.1/"/>
    <ds:schemaRef ds:uri="512b332b-8e73-4dbf-a320-17174a1f95f8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4B269F-AD89-4E22-8DBD-65794659C1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ab2d60f-e614-4f9d-b2ad-9fb1397f2efe}" enabled="0" method="" siteId="{fab2d60f-e614-4f9d-b2ad-9fb1397f2ef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83559</TotalTime>
  <Words>65</Words>
  <Application>Microsoft Office PowerPoint</Application>
  <PresentationFormat>A4 용지(210x297mm)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1_Office 테마</vt:lpstr>
      <vt:lpstr>5_Office 테마</vt:lpstr>
      <vt:lpstr>1_디자인 사용자 지정</vt:lpstr>
      <vt:lpstr>3_디자인 사용자 지정</vt:lpstr>
      <vt:lpstr>2_Office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맹지영</dc:creator>
  <cp:lastModifiedBy>양태용</cp:lastModifiedBy>
  <cp:revision>119</cp:revision>
  <cp:lastPrinted>2022-05-24T00:40:42Z</cp:lastPrinted>
  <dcterms:created xsi:type="dcterms:W3CDTF">2022-03-29T04:20:28Z</dcterms:created>
  <dcterms:modified xsi:type="dcterms:W3CDTF">2025-05-28T06:52:27Z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0x010100B709A193FB6B2D40BC62732D6419CB8B</vt:lpwstr>
  </property>
  <property fmtid="{D5CDD505-2E9C-101B-9397-08002B2CF9AE}" pid="3" name="MediaServiceImageTags">
    <vt:lpwstr/>
  </property>
</Properties>
</file>