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EF"/>
    <a:srgbClr val="86D9C0"/>
    <a:srgbClr val="00B0E0"/>
    <a:srgbClr val="00B055"/>
    <a:srgbClr val="00B068"/>
    <a:srgbClr val="00B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0EF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EF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4-4CE2-8721-D0B616ABEA25}"/>
              </c:ext>
            </c:extLst>
          </c:dPt>
          <c:dPt>
            <c:idx val="5"/>
            <c:invertIfNegative val="0"/>
            <c:bubble3D val="0"/>
            <c:spPr>
              <a:solidFill>
                <a:srgbClr val="00B0EF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4-4CE2-8721-D0B616ABEA25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4-4CE2-8721-D0B616ABE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548364992"/>
        <c:axId val="548364432"/>
      </c:barChart>
      <c:catAx>
        <c:axId val="54836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64432"/>
        <c:crosses val="autoZero"/>
        <c:auto val="1"/>
        <c:lblAlgn val="ctr"/>
        <c:lblOffset val="100"/>
        <c:noMultiLvlLbl val="0"/>
      </c:catAx>
      <c:valAx>
        <c:axId val="54836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6BDB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6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2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2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4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8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5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7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3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8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33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70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8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2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3618710" y="3934212"/>
            <a:ext cx="4971402" cy="112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16C21D0-33B6-4ADA-A64F-E2AE530E9BC0}"/>
              </a:ext>
            </a:extLst>
          </p:cNvPr>
          <p:cNvSpPr/>
          <p:nvPr/>
        </p:nvSpPr>
        <p:spPr>
          <a:xfrm rot="10800000">
            <a:off x="4772130" y="970828"/>
            <a:ext cx="2650229" cy="2835024"/>
          </a:xfrm>
          <a:custGeom>
            <a:avLst/>
            <a:gdLst>
              <a:gd name="connsiteX0" fmla="*/ 1466850 w 3733800"/>
              <a:gd name="connsiteY0" fmla="*/ 133350 h 3994150"/>
              <a:gd name="connsiteX1" fmla="*/ 1333500 w 3733800"/>
              <a:gd name="connsiteY1" fmla="*/ 209550 h 3994150"/>
              <a:gd name="connsiteX2" fmla="*/ 1314450 w 3733800"/>
              <a:gd name="connsiteY2" fmla="*/ 342900 h 3994150"/>
              <a:gd name="connsiteX3" fmla="*/ 1104900 w 3733800"/>
              <a:gd name="connsiteY3" fmla="*/ 323850 h 3994150"/>
              <a:gd name="connsiteX4" fmla="*/ 1022350 w 3733800"/>
              <a:gd name="connsiteY4" fmla="*/ 387350 h 3994150"/>
              <a:gd name="connsiteX5" fmla="*/ 984250 w 3733800"/>
              <a:gd name="connsiteY5" fmla="*/ 317500 h 3994150"/>
              <a:gd name="connsiteX6" fmla="*/ 819150 w 3733800"/>
              <a:gd name="connsiteY6" fmla="*/ 241300 h 3994150"/>
              <a:gd name="connsiteX7" fmla="*/ 736600 w 3733800"/>
              <a:gd name="connsiteY7" fmla="*/ 387350 h 3994150"/>
              <a:gd name="connsiteX8" fmla="*/ 596900 w 3733800"/>
              <a:gd name="connsiteY8" fmla="*/ 476250 h 3994150"/>
              <a:gd name="connsiteX9" fmla="*/ 698500 w 3733800"/>
              <a:gd name="connsiteY9" fmla="*/ 590550 h 3994150"/>
              <a:gd name="connsiteX10" fmla="*/ 755650 w 3733800"/>
              <a:gd name="connsiteY10" fmla="*/ 584200 h 3994150"/>
              <a:gd name="connsiteX11" fmla="*/ 800100 w 3733800"/>
              <a:gd name="connsiteY11" fmla="*/ 711200 h 3994150"/>
              <a:gd name="connsiteX12" fmla="*/ 508000 w 3733800"/>
              <a:gd name="connsiteY12" fmla="*/ 1016000 h 3994150"/>
              <a:gd name="connsiteX13" fmla="*/ 558800 w 3733800"/>
              <a:gd name="connsiteY13" fmla="*/ 1098550 h 3994150"/>
              <a:gd name="connsiteX14" fmla="*/ 469900 w 3733800"/>
              <a:gd name="connsiteY14" fmla="*/ 1130300 h 3994150"/>
              <a:gd name="connsiteX15" fmla="*/ 482600 w 3733800"/>
              <a:gd name="connsiteY15" fmla="*/ 1263650 h 3994150"/>
              <a:gd name="connsiteX16" fmla="*/ 311150 w 3733800"/>
              <a:gd name="connsiteY16" fmla="*/ 1479550 h 3994150"/>
              <a:gd name="connsiteX17" fmla="*/ 0 w 3733800"/>
              <a:gd name="connsiteY17" fmla="*/ 1625600 h 3994150"/>
              <a:gd name="connsiteX18" fmla="*/ 196850 w 3733800"/>
              <a:gd name="connsiteY18" fmla="*/ 1733550 h 3994150"/>
              <a:gd name="connsiteX19" fmla="*/ 342900 w 3733800"/>
              <a:gd name="connsiteY19" fmla="*/ 2184400 h 3994150"/>
              <a:gd name="connsiteX20" fmla="*/ 279400 w 3733800"/>
              <a:gd name="connsiteY20" fmla="*/ 2444750 h 3994150"/>
              <a:gd name="connsiteX21" fmla="*/ 539750 w 3733800"/>
              <a:gd name="connsiteY21" fmla="*/ 2730500 h 3994150"/>
              <a:gd name="connsiteX22" fmla="*/ 609600 w 3733800"/>
              <a:gd name="connsiteY22" fmla="*/ 2794000 h 3994150"/>
              <a:gd name="connsiteX23" fmla="*/ 622300 w 3733800"/>
              <a:gd name="connsiteY23" fmla="*/ 2851150 h 3994150"/>
              <a:gd name="connsiteX24" fmla="*/ 730250 w 3733800"/>
              <a:gd name="connsiteY24" fmla="*/ 2838450 h 3994150"/>
              <a:gd name="connsiteX25" fmla="*/ 819150 w 3733800"/>
              <a:gd name="connsiteY25" fmla="*/ 2997200 h 3994150"/>
              <a:gd name="connsiteX26" fmla="*/ 901700 w 3733800"/>
              <a:gd name="connsiteY26" fmla="*/ 2952750 h 3994150"/>
              <a:gd name="connsiteX27" fmla="*/ 996950 w 3733800"/>
              <a:gd name="connsiteY27" fmla="*/ 3009900 h 3994150"/>
              <a:gd name="connsiteX28" fmla="*/ 1123950 w 3733800"/>
              <a:gd name="connsiteY28" fmla="*/ 3022600 h 3994150"/>
              <a:gd name="connsiteX29" fmla="*/ 1123950 w 3733800"/>
              <a:gd name="connsiteY29" fmla="*/ 3111500 h 3994150"/>
              <a:gd name="connsiteX30" fmla="*/ 895350 w 3733800"/>
              <a:gd name="connsiteY30" fmla="*/ 3136900 h 3994150"/>
              <a:gd name="connsiteX31" fmla="*/ 704850 w 3733800"/>
              <a:gd name="connsiteY31" fmla="*/ 3333750 h 3994150"/>
              <a:gd name="connsiteX32" fmla="*/ 800100 w 3733800"/>
              <a:gd name="connsiteY32" fmla="*/ 3409950 h 3994150"/>
              <a:gd name="connsiteX33" fmla="*/ 730250 w 3733800"/>
              <a:gd name="connsiteY33" fmla="*/ 3663950 h 3994150"/>
              <a:gd name="connsiteX34" fmla="*/ 749300 w 3733800"/>
              <a:gd name="connsiteY34" fmla="*/ 3740150 h 3994150"/>
              <a:gd name="connsiteX35" fmla="*/ 577850 w 3733800"/>
              <a:gd name="connsiteY35" fmla="*/ 3924300 h 3994150"/>
              <a:gd name="connsiteX36" fmla="*/ 635000 w 3733800"/>
              <a:gd name="connsiteY36" fmla="*/ 3994150 h 3994150"/>
              <a:gd name="connsiteX37" fmla="*/ 971550 w 3733800"/>
              <a:gd name="connsiteY37" fmla="*/ 3689350 h 3994150"/>
              <a:gd name="connsiteX38" fmla="*/ 850900 w 3733800"/>
              <a:gd name="connsiteY38" fmla="*/ 3613150 h 3994150"/>
              <a:gd name="connsiteX39" fmla="*/ 927100 w 3733800"/>
              <a:gd name="connsiteY39" fmla="*/ 3359150 h 3994150"/>
              <a:gd name="connsiteX40" fmla="*/ 838200 w 3733800"/>
              <a:gd name="connsiteY40" fmla="*/ 3302000 h 3994150"/>
              <a:gd name="connsiteX41" fmla="*/ 990600 w 3733800"/>
              <a:gd name="connsiteY41" fmla="*/ 3225800 h 3994150"/>
              <a:gd name="connsiteX42" fmla="*/ 1028700 w 3733800"/>
              <a:gd name="connsiteY42" fmla="*/ 3270250 h 3994150"/>
              <a:gd name="connsiteX43" fmla="*/ 1028700 w 3733800"/>
              <a:gd name="connsiteY43" fmla="*/ 3403600 h 3994150"/>
              <a:gd name="connsiteX44" fmla="*/ 1066800 w 3733800"/>
              <a:gd name="connsiteY44" fmla="*/ 3429000 h 3994150"/>
              <a:gd name="connsiteX45" fmla="*/ 1377950 w 3733800"/>
              <a:gd name="connsiteY45" fmla="*/ 2984500 h 3994150"/>
              <a:gd name="connsiteX46" fmla="*/ 1485900 w 3733800"/>
              <a:gd name="connsiteY46" fmla="*/ 2997200 h 3994150"/>
              <a:gd name="connsiteX47" fmla="*/ 1485900 w 3733800"/>
              <a:gd name="connsiteY47" fmla="*/ 2901950 h 3994150"/>
              <a:gd name="connsiteX48" fmla="*/ 1543050 w 3733800"/>
              <a:gd name="connsiteY48" fmla="*/ 2857500 h 3994150"/>
              <a:gd name="connsiteX49" fmla="*/ 1682750 w 3733800"/>
              <a:gd name="connsiteY49" fmla="*/ 2628900 h 3994150"/>
              <a:gd name="connsiteX50" fmla="*/ 2851150 w 3733800"/>
              <a:gd name="connsiteY50" fmla="*/ 1936750 h 3994150"/>
              <a:gd name="connsiteX51" fmla="*/ 2844800 w 3733800"/>
              <a:gd name="connsiteY51" fmla="*/ 1765300 h 3994150"/>
              <a:gd name="connsiteX52" fmla="*/ 2616200 w 3733800"/>
              <a:gd name="connsiteY52" fmla="*/ 1708150 h 3994150"/>
              <a:gd name="connsiteX53" fmla="*/ 2628900 w 3733800"/>
              <a:gd name="connsiteY53" fmla="*/ 1568450 h 3994150"/>
              <a:gd name="connsiteX54" fmla="*/ 2755900 w 3733800"/>
              <a:gd name="connsiteY54" fmla="*/ 1473200 h 3994150"/>
              <a:gd name="connsiteX55" fmla="*/ 2901950 w 3733800"/>
              <a:gd name="connsiteY55" fmla="*/ 1625600 h 3994150"/>
              <a:gd name="connsiteX56" fmla="*/ 3200400 w 3733800"/>
              <a:gd name="connsiteY56" fmla="*/ 1536700 h 3994150"/>
              <a:gd name="connsiteX57" fmla="*/ 3333750 w 3733800"/>
              <a:gd name="connsiteY57" fmla="*/ 1289050 h 3994150"/>
              <a:gd name="connsiteX58" fmla="*/ 3492500 w 3733800"/>
              <a:gd name="connsiteY58" fmla="*/ 1257300 h 3994150"/>
              <a:gd name="connsiteX59" fmla="*/ 3454400 w 3733800"/>
              <a:gd name="connsiteY59" fmla="*/ 1073150 h 3994150"/>
              <a:gd name="connsiteX60" fmla="*/ 3568700 w 3733800"/>
              <a:gd name="connsiteY60" fmla="*/ 876300 h 3994150"/>
              <a:gd name="connsiteX61" fmla="*/ 3727450 w 3733800"/>
              <a:gd name="connsiteY61" fmla="*/ 882650 h 3994150"/>
              <a:gd name="connsiteX62" fmla="*/ 3733800 w 3733800"/>
              <a:gd name="connsiteY62" fmla="*/ 736600 h 3994150"/>
              <a:gd name="connsiteX63" fmla="*/ 3613150 w 3733800"/>
              <a:gd name="connsiteY63" fmla="*/ 685800 h 3994150"/>
              <a:gd name="connsiteX64" fmla="*/ 3657600 w 3733800"/>
              <a:gd name="connsiteY64" fmla="*/ 495300 h 3994150"/>
              <a:gd name="connsiteX65" fmla="*/ 3613150 w 3733800"/>
              <a:gd name="connsiteY65" fmla="*/ 381000 h 3994150"/>
              <a:gd name="connsiteX66" fmla="*/ 3492500 w 3733800"/>
              <a:gd name="connsiteY66" fmla="*/ 393700 h 3994150"/>
              <a:gd name="connsiteX67" fmla="*/ 3403600 w 3733800"/>
              <a:gd name="connsiteY67" fmla="*/ 317500 h 3994150"/>
              <a:gd name="connsiteX68" fmla="*/ 3270250 w 3733800"/>
              <a:gd name="connsiteY68" fmla="*/ 311150 h 3994150"/>
              <a:gd name="connsiteX69" fmla="*/ 3232150 w 3733800"/>
              <a:gd name="connsiteY69" fmla="*/ 431800 h 3994150"/>
              <a:gd name="connsiteX70" fmla="*/ 3251200 w 3733800"/>
              <a:gd name="connsiteY70" fmla="*/ 495300 h 3994150"/>
              <a:gd name="connsiteX71" fmla="*/ 3175000 w 3733800"/>
              <a:gd name="connsiteY71" fmla="*/ 603250 h 3994150"/>
              <a:gd name="connsiteX72" fmla="*/ 2901950 w 3733800"/>
              <a:gd name="connsiteY72" fmla="*/ 730250 h 3994150"/>
              <a:gd name="connsiteX73" fmla="*/ 2851150 w 3733800"/>
              <a:gd name="connsiteY73" fmla="*/ 660400 h 3994150"/>
              <a:gd name="connsiteX74" fmla="*/ 3067050 w 3733800"/>
              <a:gd name="connsiteY74" fmla="*/ 501650 h 3994150"/>
              <a:gd name="connsiteX75" fmla="*/ 3048000 w 3733800"/>
              <a:gd name="connsiteY75" fmla="*/ 457200 h 3994150"/>
              <a:gd name="connsiteX76" fmla="*/ 2794000 w 3733800"/>
              <a:gd name="connsiteY76" fmla="*/ 501650 h 3994150"/>
              <a:gd name="connsiteX77" fmla="*/ 2609850 w 3733800"/>
              <a:gd name="connsiteY77" fmla="*/ 666750 h 3994150"/>
              <a:gd name="connsiteX78" fmla="*/ 2362200 w 3733800"/>
              <a:gd name="connsiteY78" fmla="*/ 495300 h 3994150"/>
              <a:gd name="connsiteX79" fmla="*/ 2044700 w 3733800"/>
              <a:gd name="connsiteY79" fmla="*/ 495300 h 3994150"/>
              <a:gd name="connsiteX80" fmla="*/ 1841500 w 3733800"/>
              <a:gd name="connsiteY80" fmla="*/ 349250 h 3994150"/>
              <a:gd name="connsiteX81" fmla="*/ 1816100 w 3733800"/>
              <a:gd name="connsiteY81" fmla="*/ 44450 h 3994150"/>
              <a:gd name="connsiteX82" fmla="*/ 1771650 w 3733800"/>
              <a:gd name="connsiteY82" fmla="*/ 0 h 3994150"/>
              <a:gd name="connsiteX83" fmla="*/ 1644650 w 3733800"/>
              <a:gd name="connsiteY83" fmla="*/ 127000 h 3994150"/>
              <a:gd name="connsiteX84" fmla="*/ 1466850 w 3733800"/>
              <a:gd name="connsiteY84" fmla="*/ 133350 h 399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733800" h="3994150">
                <a:moveTo>
                  <a:pt x="1466850" y="133350"/>
                </a:moveTo>
                <a:lnTo>
                  <a:pt x="1333500" y="209550"/>
                </a:lnTo>
                <a:lnTo>
                  <a:pt x="1314450" y="342900"/>
                </a:lnTo>
                <a:lnTo>
                  <a:pt x="1104900" y="323850"/>
                </a:lnTo>
                <a:lnTo>
                  <a:pt x="1022350" y="387350"/>
                </a:lnTo>
                <a:lnTo>
                  <a:pt x="984250" y="317500"/>
                </a:lnTo>
                <a:lnTo>
                  <a:pt x="819150" y="241300"/>
                </a:lnTo>
                <a:lnTo>
                  <a:pt x="736600" y="387350"/>
                </a:lnTo>
                <a:lnTo>
                  <a:pt x="596900" y="476250"/>
                </a:lnTo>
                <a:lnTo>
                  <a:pt x="698500" y="590550"/>
                </a:lnTo>
                <a:lnTo>
                  <a:pt x="755650" y="584200"/>
                </a:lnTo>
                <a:lnTo>
                  <a:pt x="800100" y="711200"/>
                </a:lnTo>
                <a:lnTo>
                  <a:pt x="508000" y="1016000"/>
                </a:lnTo>
                <a:lnTo>
                  <a:pt x="558800" y="1098550"/>
                </a:lnTo>
                <a:lnTo>
                  <a:pt x="469900" y="1130300"/>
                </a:lnTo>
                <a:lnTo>
                  <a:pt x="482600" y="1263650"/>
                </a:lnTo>
                <a:lnTo>
                  <a:pt x="311150" y="1479550"/>
                </a:lnTo>
                <a:lnTo>
                  <a:pt x="0" y="1625600"/>
                </a:lnTo>
                <a:lnTo>
                  <a:pt x="196850" y="1733550"/>
                </a:lnTo>
                <a:lnTo>
                  <a:pt x="342900" y="2184400"/>
                </a:lnTo>
                <a:lnTo>
                  <a:pt x="279400" y="2444750"/>
                </a:lnTo>
                <a:lnTo>
                  <a:pt x="539750" y="2730500"/>
                </a:lnTo>
                <a:lnTo>
                  <a:pt x="609600" y="2794000"/>
                </a:lnTo>
                <a:lnTo>
                  <a:pt x="622300" y="2851150"/>
                </a:lnTo>
                <a:lnTo>
                  <a:pt x="730250" y="2838450"/>
                </a:lnTo>
                <a:lnTo>
                  <a:pt x="819150" y="2997200"/>
                </a:lnTo>
                <a:lnTo>
                  <a:pt x="901700" y="2952750"/>
                </a:lnTo>
                <a:lnTo>
                  <a:pt x="996950" y="3009900"/>
                </a:lnTo>
                <a:lnTo>
                  <a:pt x="1123950" y="3022600"/>
                </a:lnTo>
                <a:lnTo>
                  <a:pt x="1123950" y="3111500"/>
                </a:lnTo>
                <a:lnTo>
                  <a:pt x="895350" y="3136900"/>
                </a:lnTo>
                <a:lnTo>
                  <a:pt x="704850" y="3333750"/>
                </a:lnTo>
                <a:lnTo>
                  <a:pt x="800100" y="3409950"/>
                </a:lnTo>
                <a:lnTo>
                  <a:pt x="730250" y="3663950"/>
                </a:lnTo>
                <a:lnTo>
                  <a:pt x="749300" y="3740150"/>
                </a:lnTo>
                <a:lnTo>
                  <a:pt x="577850" y="3924300"/>
                </a:lnTo>
                <a:lnTo>
                  <a:pt x="635000" y="3994150"/>
                </a:lnTo>
                <a:lnTo>
                  <a:pt x="971550" y="3689350"/>
                </a:lnTo>
                <a:lnTo>
                  <a:pt x="850900" y="3613150"/>
                </a:lnTo>
                <a:lnTo>
                  <a:pt x="927100" y="3359150"/>
                </a:lnTo>
                <a:lnTo>
                  <a:pt x="838200" y="3302000"/>
                </a:lnTo>
                <a:lnTo>
                  <a:pt x="990600" y="3225800"/>
                </a:lnTo>
                <a:lnTo>
                  <a:pt x="1028700" y="3270250"/>
                </a:lnTo>
                <a:lnTo>
                  <a:pt x="1028700" y="3403600"/>
                </a:lnTo>
                <a:lnTo>
                  <a:pt x="1066800" y="3429000"/>
                </a:lnTo>
                <a:lnTo>
                  <a:pt x="1377950" y="2984500"/>
                </a:lnTo>
                <a:lnTo>
                  <a:pt x="1485900" y="2997200"/>
                </a:lnTo>
                <a:lnTo>
                  <a:pt x="1485900" y="2901950"/>
                </a:lnTo>
                <a:lnTo>
                  <a:pt x="1543050" y="2857500"/>
                </a:lnTo>
                <a:lnTo>
                  <a:pt x="1682750" y="2628900"/>
                </a:lnTo>
                <a:lnTo>
                  <a:pt x="2851150" y="1936750"/>
                </a:lnTo>
                <a:lnTo>
                  <a:pt x="2844800" y="1765300"/>
                </a:lnTo>
                <a:lnTo>
                  <a:pt x="2616200" y="1708150"/>
                </a:lnTo>
                <a:lnTo>
                  <a:pt x="2628900" y="1568450"/>
                </a:lnTo>
                <a:lnTo>
                  <a:pt x="2755900" y="1473200"/>
                </a:lnTo>
                <a:lnTo>
                  <a:pt x="2901950" y="1625600"/>
                </a:lnTo>
                <a:lnTo>
                  <a:pt x="3200400" y="1536700"/>
                </a:lnTo>
                <a:lnTo>
                  <a:pt x="3333750" y="1289050"/>
                </a:lnTo>
                <a:lnTo>
                  <a:pt x="3492500" y="1257300"/>
                </a:lnTo>
                <a:lnTo>
                  <a:pt x="3454400" y="1073150"/>
                </a:lnTo>
                <a:lnTo>
                  <a:pt x="3568700" y="876300"/>
                </a:lnTo>
                <a:lnTo>
                  <a:pt x="3727450" y="882650"/>
                </a:lnTo>
                <a:lnTo>
                  <a:pt x="3733800" y="736600"/>
                </a:lnTo>
                <a:lnTo>
                  <a:pt x="3613150" y="685800"/>
                </a:lnTo>
                <a:lnTo>
                  <a:pt x="3657600" y="495300"/>
                </a:lnTo>
                <a:lnTo>
                  <a:pt x="3613150" y="381000"/>
                </a:lnTo>
                <a:lnTo>
                  <a:pt x="3492500" y="393700"/>
                </a:lnTo>
                <a:lnTo>
                  <a:pt x="3403600" y="317500"/>
                </a:lnTo>
                <a:lnTo>
                  <a:pt x="3270250" y="311150"/>
                </a:lnTo>
                <a:lnTo>
                  <a:pt x="3232150" y="431800"/>
                </a:lnTo>
                <a:lnTo>
                  <a:pt x="3251200" y="495300"/>
                </a:lnTo>
                <a:lnTo>
                  <a:pt x="3175000" y="603250"/>
                </a:lnTo>
                <a:lnTo>
                  <a:pt x="2901950" y="730250"/>
                </a:lnTo>
                <a:lnTo>
                  <a:pt x="2851150" y="660400"/>
                </a:lnTo>
                <a:lnTo>
                  <a:pt x="3067050" y="501650"/>
                </a:lnTo>
                <a:lnTo>
                  <a:pt x="3048000" y="457200"/>
                </a:lnTo>
                <a:lnTo>
                  <a:pt x="2794000" y="501650"/>
                </a:lnTo>
                <a:lnTo>
                  <a:pt x="2609850" y="666750"/>
                </a:lnTo>
                <a:lnTo>
                  <a:pt x="2362200" y="495300"/>
                </a:lnTo>
                <a:lnTo>
                  <a:pt x="2044700" y="495300"/>
                </a:lnTo>
                <a:lnTo>
                  <a:pt x="1841500" y="349250"/>
                </a:lnTo>
                <a:lnTo>
                  <a:pt x="1816100" y="44450"/>
                </a:lnTo>
                <a:lnTo>
                  <a:pt x="1771650" y="0"/>
                </a:lnTo>
                <a:lnTo>
                  <a:pt x="1644650" y="127000"/>
                </a:lnTo>
                <a:lnTo>
                  <a:pt x="1466850" y="133350"/>
                </a:lnTo>
                <a:close/>
              </a:path>
            </a:pathLst>
          </a:custGeom>
          <a:noFill/>
          <a:ln w="254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4783001" y="3421064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6937691" y="946924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7625535" y="2413310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까칠한</a:t>
            </a:r>
            <a:r>
              <a:rPr lang="en-US" altLang="ko-KR" sz="700" b="1" dirty="0">
                <a:solidFill>
                  <a:prstClr val="white"/>
                </a:solidFill>
              </a:rPr>
              <a:t> </a:t>
            </a:r>
            <a:r>
              <a:rPr lang="ko-KR" altLang="en-US" sz="700" b="1" dirty="0">
                <a:solidFill>
                  <a:prstClr val="white"/>
                </a:solidFill>
              </a:rPr>
              <a:t>조땡</a:t>
            </a:r>
            <a:endParaRPr lang="en-US" altLang="ko-KR" sz="700" b="1" dirty="0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 rot="9012564">
            <a:off x="7318382" y="2531250"/>
            <a:ext cx="220288" cy="220288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7C986A-959E-4F72-A441-EFA5F9708458}"/>
              </a:ext>
            </a:extLst>
          </p:cNvPr>
          <p:cNvSpPr txBox="1"/>
          <p:nvPr/>
        </p:nvSpPr>
        <p:spPr>
          <a:xfrm>
            <a:off x="5661239" y="2490823"/>
            <a:ext cx="1336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prstClr val="white">
                    <a:lumMod val="75000"/>
                  </a:prstClr>
                </a:solidFill>
                <a:latin typeface="-apple-system"/>
              </a:rPr>
              <a:t>Nürburgring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755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000">
                <a:srgbClr val="00B055"/>
              </a:gs>
              <a:gs pos="100000">
                <a:srgbClr val="00B0EF"/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PPT PRESENTATION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000" y="6025658"/>
            <a:ext cx="10725150" cy="2857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000">
                <a:srgbClr val="00B055"/>
              </a:gs>
              <a:gs pos="100000">
                <a:srgbClr val="00B0E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620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830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7277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0138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 rot="16200000">
            <a:off x="140839" y="5177729"/>
            <a:ext cx="15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8129" y="445595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80" name="Group 8"/>
          <p:cNvGrpSpPr>
            <a:grpSpLocks noChangeAspect="1"/>
          </p:cNvGrpSpPr>
          <p:nvPr/>
        </p:nvGrpSpPr>
        <p:grpSpPr bwMode="auto">
          <a:xfrm>
            <a:off x="3745049" y="1798577"/>
            <a:ext cx="570659" cy="570527"/>
            <a:chOff x="-846" y="1099"/>
            <a:chExt cx="4319" cy="4318"/>
          </a:xfrm>
          <a:solidFill>
            <a:srgbClr val="0079DC"/>
          </a:solidFill>
        </p:grpSpPr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5" name="Group 42"/>
          <p:cNvGrpSpPr>
            <a:grpSpLocks noChangeAspect="1"/>
          </p:cNvGrpSpPr>
          <p:nvPr/>
        </p:nvGrpSpPr>
        <p:grpSpPr bwMode="auto">
          <a:xfrm>
            <a:off x="8940894" y="2806922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96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1" name="Group 60"/>
          <p:cNvGrpSpPr>
            <a:grpSpLocks noChangeAspect="1"/>
          </p:cNvGrpSpPr>
          <p:nvPr/>
        </p:nvGrpSpPr>
        <p:grpSpPr bwMode="auto">
          <a:xfrm>
            <a:off x="762000" y="3559837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112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4" name="Group 75"/>
          <p:cNvGrpSpPr>
            <a:grpSpLocks noChangeAspect="1"/>
          </p:cNvGrpSpPr>
          <p:nvPr/>
        </p:nvGrpSpPr>
        <p:grpSpPr bwMode="auto">
          <a:xfrm>
            <a:off x="5711418" y="4143930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125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37" name="직선 연결선 136"/>
          <p:cNvCxnSpPr/>
          <p:nvPr/>
        </p:nvCxnSpPr>
        <p:spPr>
          <a:xfrm rot="16200000">
            <a:off x="2338379" y="4277729"/>
            <a:ext cx="33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03931" y="258055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39" name="직선 연결선 138"/>
          <p:cNvCxnSpPr/>
          <p:nvPr/>
        </p:nvCxnSpPr>
        <p:spPr>
          <a:xfrm rot="16200000">
            <a:off x="5342137" y="5457083"/>
            <a:ext cx="108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19395" y="466978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41" name="직선 연결선 140"/>
          <p:cNvCxnSpPr/>
          <p:nvPr/>
        </p:nvCxnSpPr>
        <p:spPr>
          <a:xfrm rot="16200000">
            <a:off x="8079258" y="4871728"/>
            <a:ext cx="21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95958" y="3551379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328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E45EE-6C8F-2DBC-105C-1EDF9BA696AD}"/>
              </a:ext>
            </a:extLst>
          </p:cNvPr>
          <p:cNvSpPr/>
          <p:nvPr/>
        </p:nvSpPr>
        <p:spPr>
          <a:xfrm>
            <a:off x="1841055" y="1900828"/>
            <a:ext cx="3600000" cy="424800"/>
          </a:xfrm>
          <a:prstGeom prst="roundRect">
            <a:avLst/>
          </a:prstGeom>
          <a:solidFill>
            <a:srgbClr val="86D9C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44546A">
                    <a:lumMod val="50000"/>
                  </a:srgbClr>
                </a:solidFill>
              </a:rPr>
              <a:t>51</a:t>
            </a:r>
            <a:r>
              <a:rPr lang="en-US" altLang="ko-KR" sz="1100" b="1" dirty="0">
                <a:solidFill>
                  <a:srgbClr val="44546A">
                    <a:lumMod val="50000"/>
                  </a:srgbClr>
                </a:solidFill>
              </a:rPr>
              <a:t>%</a:t>
            </a:r>
            <a:endParaRPr lang="ko-KR" altLang="en-US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BEBDA7-B5B3-C2D0-79AC-91CAD32E1C60}"/>
              </a:ext>
            </a:extLst>
          </p:cNvPr>
          <p:cNvSpPr/>
          <p:nvPr/>
        </p:nvSpPr>
        <p:spPr>
          <a:xfrm>
            <a:off x="1841054" y="1900828"/>
            <a:ext cx="1836008" cy="424800"/>
          </a:xfrm>
          <a:prstGeom prst="roundRect">
            <a:avLst/>
          </a:prstGeom>
          <a:solidFill>
            <a:srgbClr val="00B0E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D81825-3E23-7898-13A3-4F017F60E95F}"/>
              </a:ext>
            </a:extLst>
          </p:cNvPr>
          <p:cNvGrpSpPr/>
          <p:nvPr/>
        </p:nvGrpSpPr>
        <p:grpSpPr>
          <a:xfrm rot="5400000">
            <a:off x="2343345" y="1514498"/>
            <a:ext cx="332741" cy="1197460"/>
            <a:chOff x="7577519" y="4101996"/>
            <a:chExt cx="332741" cy="1197460"/>
          </a:xfrm>
        </p:grpSpPr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3B4DAE9-42CB-A768-D698-9A7452234F66}"/>
                </a:ext>
              </a:extLst>
            </p:cNvPr>
            <p:cNvSpPr/>
            <p:nvPr/>
          </p:nvSpPr>
          <p:spPr>
            <a:xfrm rot="5400000">
              <a:off x="7704011" y="5093208"/>
              <a:ext cx="79756" cy="332740"/>
            </a:xfrm>
            <a:prstGeom prst="rightBracket">
              <a:avLst>
                <a:gd name="adj" fmla="val 55750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5309C17-8144-EFDE-2DA5-2B9E57507949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60" y="4202205"/>
              <a:ext cx="0" cy="97200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925026-03E2-B28A-6113-062AE63A37F0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60" y="4101996"/>
              <a:ext cx="0" cy="7200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C2BF92-3DEA-9A2A-3FF6-26E69E9BEEFF}"/>
              </a:ext>
            </a:extLst>
          </p:cNvPr>
          <p:cNvSpPr/>
          <p:nvPr/>
        </p:nvSpPr>
        <p:spPr>
          <a:xfrm>
            <a:off x="5876344" y="1549548"/>
            <a:ext cx="232721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27CE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BACAF5-4847-6F93-9CDE-9034E18ECDE3}"/>
              </a:ext>
            </a:extLst>
          </p:cNvPr>
          <p:cNvGrpSpPr/>
          <p:nvPr/>
        </p:nvGrpSpPr>
        <p:grpSpPr>
          <a:xfrm>
            <a:off x="1149672" y="1865890"/>
            <a:ext cx="514036" cy="514036"/>
            <a:chOff x="1149672" y="1865890"/>
            <a:chExt cx="514036" cy="51403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F2BD11C-1BC8-CF1A-D370-D5D26DC4E978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3FBC3F8-E114-25B7-A4DB-6813F4B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EE052E-7CD5-9920-99D2-3358570C7B84}"/>
              </a:ext>
            </a:extLst>
          </p:cNvPr>
          <p:cNvGrpSpPr/>
          <p:nvPr/>
        </p:nvGrpSpPr>
        <p:grpSpPr>
          <a:xfrm>
            <a:off x="1146859" y="3373043"/>
            <a:ext cx="514036" cy="514036"/>
            <a:chOff x="2273696" y="1861816"/>
            <a:chExt cx="514036" cy="51403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4C6E73A-0E95-26D0-7B7E-7946BAEB8309}"/>
                </a:ext>
              </a:extLst>
            </p:cNvPr>
            <p:cNvSpPr/>
            <p:nvPr/>
          </p:nvSpPr>
          <p:spPr>
            <a:xfrm>
              <a:off x="2273696" y="1861816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0E28430-0295-49D9-4B48-DBAC5FE85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078" y="1970832"/>
              <a:ext cx="293550" cy="29355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16ED0C-B829-FFDF-3B74-6D7718FF0343}"/>
              </a:ext>
            </a:extLst>
          </p:cNvPr>
          <p:cNvGrpSpPr/>
          <p:nvPr/>
        </p:nvGrpSpPr>
        <p:grpSpPr>
          <a:xfrm>
            <a:off x="1146858" y="4889876"/>
            <a:ext cx="514036" cy="514036"/>
            <a:chOff x="3962036" y="1861816"/>
            <a:chExt cx="514036" cy="51403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EF5B357-9AC1-2746-C3C6-54EABF7AD4EF}"/>
                </a:ext>
              </a:extLst>
            </p:cNvPr>
            <p:cNvSpPr/>
            <p:nvPr/>
          </p:nvSpPr>
          <p:spPr>
            <a:xfrm>
              <a:off x="3962036" y="1861816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62B55FC-66E9-F48C-85B0-A4767E708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274" y="1983813"/>
              <a:ext cx="291711" cy="291711"/>
            </a:xfrm>
            <a:prstGeom prst="rect">
              <a:avLst/>
            </a:prstGeom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5823526-BAFF-9388-99DC-0C685114C367}"/>
              </a:ext>
            </a:extLst>
          </p:cNvPr>
          <p:cNvSpPr/>
          <p:nvPr/>
        </p:nvSpPr>
        <p:spPr>
          <a:xfrm>
            <a:off x="1841054" y="3417661"/>
            <a:ext cx="3600000" cy="424800"/>
          </a:xfrm>
          <a:prstGeom prst="roundRect">
            <a:avLst/>
          </a:prstGeom>
          <a:solidFill>
            <a:srgbClr val="86D9C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44546A">
                    <a:lumMod val="50000"/>
                  </a:srgbClr>
                </a:solidFill>
              </a:rPr>
              <a:t>51</a:t>
            </a:r>
            <a:r>
              <a:rPr lang="en-US" altLang="ko-KR" sz="1100" b="1" dirty="0">
                <a:solidFill>
                  <a:srgbClr val="44546A">
                    <a:lumMod val="50000"/>
                  </a:srgbClr>
                </a:solidFill>
              </a:rPr>
              <a:t>%</a:t>
            </a:r>
            <a:endParaRPr lang="ko-KR" altLang="en-US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2718200-5AD8-D341-9F47-9CB3AAEB81CB}"/>
              </a:ext>
            </a:extLst>
          </p:cNvPr>
          <p:cNvSpPr/>
          <p:nvPr/>
        </p:nvSpPr>
        <p:spPr>
          <a:xfrm>
            <a:off x="1841053" y="3417661"/>
            <a:ext cx="1836008" cy="424800"/>
          </a:xfrm>
          <a:prstGeom prst="roundRect">
            <a:avLst/>
          </a:prstGeom>
          <a:solidFill>
            <a:srgbClr val="00B0E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09E6A2-D216-3D1D-F559-FD983D93380D}"/>
              </a:ext>
            </a:extLst>
          </p:cNvPr>
          <p:cNvGrpSpPr/>
          <p:nvPr/>
        </p:nvGrpSpPr>
        <p:grpSpPr>
          <a:xfrm rot="5400000">
            <a:off x="2343344" y="3031331"/>
            <a:ext cx="332741" cy="1197460"/>
            <a:chOff x="7577519" y="4101996"/>
            <a:chExt cx="332741" cy="1197460"/>
          </a:xfrm>
        </p:grpSpPr>
        <p:sp>
          <p:nvSpPr>
            <p:cNvPr id="33" name="오른쪽 대괄호 32">
              <a:extLst>
                <a:ext uri="{FF2B5EF4-FFF2-40B4-BE49-F238E27FC236}">
                  <a16:creationId xmlns:a16="http://schemas.microsoft.com/office/drawing/2014/main" id="{9CE91F50-0539-FB74-DFC1-1AE384CFCB37}"/>
                </a:ext>
              </a:extLst>
            </p:cNvPr>
            <p:cNvSpPr/>
            <p:nvPr/>
          </p:nvSpPr>
          <p:spPr>
            <a:xfrm rot="5400000">
              <a:off x="7704011" y="5093208"/>
              <a:ext cx="79756" cy="332740"/>
            </a:xfrm>
            <a:prstGeom prst="rightBracket">
              <a:avLst>
                <a:gd name="adj" fmla="val 55750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728FD7C-B635-50C0-741E-72F28BE753C2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60" y="4202205"/>
              <a:ext cx="0" cy="97200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AF7C149-0367-E820-1834-BEAF9E3DCC0D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60" y="4101996"/>
              <a:ext cx="0" cy="7200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B7A844-1A9D-586C-BAAB-49D1B8EB77CA}"/>
              </a:ext>
            </a:extLst>
          </p:cNvPr>
          <p:cNvSpPr/>
          <p:nvPr/>
        </p:nvSpPr>
        <p:spPr>
          <a:xfrm>
            <a:off x="5876343" y="3066381"/>
            <a:ext cx="232721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27CE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2A4A6B-F942-4C1C-EFD2-C0E245B24780}"/>
              </a:ext>
            </a:extLst>
          </p:cNvPr>
          <p:cNvSpPr/>
          <p:nvPr/>
        </p:nvSpPr>
        <p:spPr>
          <a:xfrm>
            <a:off x="1841053" y="4934494"/>
            <a:ext cx="3600000" cy="424800"/>
          </a:xfrm>
          <a:prstGeom prst="roundRect">
            <a:avLst/>
          </a:prstGeom>
          <a:solidFill>
            <a:srgbClr val="86D9C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44546A">
                    <a:lumMod val="50000"/>
                  </a:srgbClr>
                </a:solidFill>
              </a:rPr>
              <a:t>51</a:t>
            </a:r>
            <a:r>
              <a:rPr lang="en-US" altLang="ko-KR" sz="1100" b="1" dirty="0">
                <a:solidFill>
                  <a:srgbClr val="44546A">
                    <a:lumMod val="50000"/>
                  </a:srgbClr>
                </a:solidFill>
              </a:rPr>
              <a:t>%</a:t>
            </a:r>
            <a:endParaRPr lang="ko-KR" altLang="en-US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7B3CCEE-C25C-DDF1-5402-4441E5E3665B}"/>
              </a:ext>
            </a:extLst>
          </p:cNvPr>
          <p:cNvSpPr/>
          <p:nvPr/>
        </p:nvSpPr>
        <p:spPr>
          <a:xfrm>
            <a:off x="1841052" y="4934494"/>
            <a:ext cx="1836008" cy="424800"/>
          </a:xfrm>
          <a:prstGeom prst="roundRect">
            <a:avLst/>
          </a:prstGeom>
          <a:solidFill>
            <a:srgbClr val="00B0E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B18E075-A151-B00B-1B88-7D44CE4FBA60}"/>
              </a:ext>
            </a:extLst>
          </p:cNvPr>
          <p:cNvGrpSpPr/>
          <p:nvPr/>
        </p:nvGrpSpPr>
        <p:grpSpPr>
          <a:xfrm rot="5400000">
            <a:off x="2343343" y="4548164"/>
            <a:ext cx="332741" cy="1197460"/>
            <a:chOff x="7577519" y="4101996"/>
            <a:chExt cx="332741" cy="1197460"/>
          </a:xfrm>
        </p:grpSpPr>
        <p:sp>
          <p:nvSpPr>
            <p:cNvPr id="40" name="오른쪽 대괄호 39">
              <a:extLst>
                <a:ext uri="{FF2B5EF4-FFF2-40B4-BE49-F238E27FC236}">
                  <a16:creationId xmlns:a16="http://schemas.microsoft.com/office/drawing/2014/main" id="{9343B50D-8835-CC88-1279-90739568A5EC}"/>
                </a:ext>
              </a:extLst>
            </p:cNvPr>
            <p:cNvSpPr/>
            <p:nvPr/>
          </p:nvSpPr>
          <p:spPr>
            <a:xfrm rot="5400000">
              <a:off x="7704011" y="5093208"/>
              <a:ext cx="79756" cy="332740"/>
            </a:xfrm>
            <a:prstGeom prst="rightBracket">
              <a:avLst>
                <a:gd name="adj" fmla="val 55750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B51BE97-CA9A-6AFB-1801-5B58E9D81D47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60" y="4202205"/>
              <a:ext cx="0" cy="97200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6C8E5F6-C5B4-4D23-A4B2-EC82A07ED243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60" y="4101996"/>
              <a:ext cx="0" cy="7200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0C27C5-C764-506E-F60E-E15262223017}"/>
              </a:ext>
            </a:extLst>
          </p:cNvPr>
          <p:cNvSpPr/>
          <p:nvPr/>
        </p:nvSpPr>
        <p:spPr>
          <a:xfrm>
            <a:off x="5876342" y="4583214"/>
            <a:ext cx="232721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27CE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79CD33DA-6C75-1D43-6BC2-4248678F806E}"/>
              </a:ext>
            </a:extLst>
          </p:cNvPr>
          <p:cNvSpPr/>
          <p:nvPr/>
        </p:nvSpPr>
        <p:spPr>
          <a:xfrm flipH="1" flipV="1">
            <a:off x="8452101" y="1966217"/>
            <a:ext cx="940372" cy="3215381"/>
          </a:xfrm>
          <a:prstGeom prst="leftBracket">
            <a:avLst>
              <a:gd name="adj" fmla="val 0"/>
            </a:avLst>
          </a:prstGeom>
          <a:ln w="9525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C5845C-53A7-207C-3270-A5FC9BB6260D}"/>
              </a:ext>
            </a:extLst>
          </p:cNvPr>
          <p:cNvSpPr/>
          <p:nvPr/>
        </p:nvSpPr>
        <p:spPr>
          <a:xfrm>
            <a:off x="9542762" y="2964060"/>
            <a:ext cx="2278896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</a:rPr>
              <a:t>평균 </a:t>
            </a:r>
            <a:r>
              <a:rPr lang="en-US" altLang="ko-KR" sz="2000" b="1" dirty="0">
                <a:solidFill>
                  <a:srgbClr val="127CEA"/>
                </a:solidFill>
              </a:rPr>
              <a:t>51%</a:t>
            </a:r>
            <a:r>
              <a:rPr lang="ko-KR" altLang="en-US" sz="2000" b="1" dirty="0">
                <a:solidFill>
                  <a:srgbClr val="127CEA"/>
                </a:solidFill>
              </a:rPr>
              <a:t> </a:t>
            </a:r>
            <a:endParaRPr lang="en-US" altLang="ko-KR" sz="2000" b="1" dirty="0">
              <a:solidFill>
                <a:srgbClr val="127CE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9079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원호 55">
            <a:extLst>
              <a:ext uri="{FF2B5EF4-FFF2-40B4-BE49-F238E27FC236}">
                <a16:creationId xmlns:a16="http://schemas.microsoft.com/office/drawing/2014/main" id="{D25EB0A3-8B16-32AC-8A8E-FC49D8170E0B}"/>
              </a:ext>
            </a:extLst>
          </p:cNvPr>
          <p:cNvSpPr/>
          <p:nvPr/>
        </p:nvSpPr>
        <p:spPr>
          <a:xfrm>
            <a:off x="1408042" y="2006763"/>
            <a:ext cx="2011034" cy="2011034"/>
          </a:xfrm>
          <a:prstGeom prst="donut">
            <a:avLst>
              <a:gd name="adj" fmla="val 7082"/>
            </a:avLst>
          </a:prstGeom>
          <a:solidFill>
            <a:srgbClr val="86D9C0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원호 55">
            <a:extLst>
              <a:ext uri="{FF2B5EF4-FFF2-40B4-BE49-F238E27FC236}">
                <a16:creationId xmlns:a16="http://schemas.microsoft.com/office/drawing/2014/main" id="{5A8B11DD-B56E-4FB8-AD71-92E026B58D01}"/>
              </a:ext>
            </a:extLst>
          </p:cNvPr>
          <p:cNvSpPr/>
          <p:nvPr/>
        </p:nvSpPr>
        <p:spPr>
          <a:xfrm>
            <a:off x="5090483" y="2006763"/>
            <a:ext cx="2011034" cy="2011034"/>
          </a:xfrm>
          <a:prstGeom prst="donut">
            <a:avLst>
              <a:gd name="adj" fmla="val 7082"/>
            </a:avLst>
          </a:prstGeom>
          <a:solidFill>
            <a:srgbClr val="86D9C0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원호 55">
            <a:extLst>
              <a:ext uri="{FF2B5EF4-FFF2-40B4-BE49-F238E27FC236}">
                <a16:creationId xmlns:a16="http://schemas.microsoft.com/office/drawing/2014/main" id="{21956D4D-A297-1539-4834-C2D39A46D643}"/>
              </a:ext>
            </a:extLst>
          </p:cNvPr>
          <p:cNvSpPr/>
          <p:nvPr/>
        </p:nvSpPr>
        <p:spPr>
          <a:xfrm>
            <a:off x="8772924" y="2006763"/>
            <a:ext cx="2011034" cy="2011034"/>
          </a:xfrm>
          <a:prstGeom prst="donut">
            <a:avLst>
              <a:gd name="adj" fmla="val 7082"/>
            </a:avLst>
          </a:prstGeom>
          <a:solidFill>
            <a:srgbClr val="86D9C0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원호 55">
            <a:extLst>
              <a:ext uri="{FF2B5EF4-FFF2-40B4-BE49-F238E27FC236}">
                <a16:creationId xmlns:a16="http://schemas.microsoft.com/office/drawing/2014/main" id="{A7842FFD-AFB1-81DC-A938-EBA3C9D7DEC0}"/>
              </a:ext>
            </a:extLst>
          </p:cNvPr>
          <p:cNvSpPr/>
          <p:nvPr/>
        </p:nvSpPr>
        <p:spPr>
          <a:xfrm>
            <a:off x="1281551" y="1880270"/>
            <a:ext cx="2264016" cy="2264016"/>
          </a:xfrm>
          <a:prstGeom prst="arc">
            <a:avLst>
              <a:gd name="adj1" fmla="val 16200000"/>
              <a:gd name="adj2" fmla="val 2599811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원호 55">
            <a:extLst>
              <a:ext uri="{FF2B5EF4-FFF2-40B4-BE49-F238E27FC236}">
                <a16:creationId xmlns:a16="http://schemas.microsoft.com/office/drawing/2014/main" id="{DCB100BF-A3EF-2D94-10C7-565B1C19E26D}"/>
              </a:ext>
            </a:extLst>
          </p:cNvPr>
          <p:cNvSpPr/>
          <p:nvPr/>
        </p:nvSpPr>
        <p:spPr>
          <a:xfrm>
            <a:off x="4963992" y="1880270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원호 55">
            <a:extLst>
              <a:ext uri="{FF2B5EF4-FFF2-40B4-BE49-F238E27FC236}">
                <a16:creationId xmlns:a16="http://schemas.microsoft.com/office/drawing/2014/main" id="{A7BEB10F-0039-3903-361C-181F32A965C3}"/>
              </a:ext>
            </a:extLst>
          </p:cNvPr>
          <p:cNvSpPr/>
          <p:nvPr/>
        </p:nvSpPr>
        <p:spPr>
          <a:xfrm>
            <a:off x="8640392" y="188027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A3191-4FF1-B293-7A78-63E524AA296F}"/>
              </a:ext>
            </a:extLst>
          </p:cNvPr>
          <p:cNvSpPr/>
          <p:nvPr/>
        </p:nvSpPr>
        <p:spPr>
          <a:xfrm>
            <a:off x="4706316" y="440615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8E6B78-787D-967B-7888-22172C7D737C}"/>
              </a:ext>
            </a:extLst>
          </p:cNvPr>
          <p:cNvSpPr/>
          <p:nvPr/>
        </p:nvSpPr>
        <p:spPr>
          <a:xfrm>
            <a:off x="8442311" y="440615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A5D5E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원호 55">
            <a:extLst>
              <a:ext uri="{FF2B5EF4-FFF2-40B4-BE49-F238E27FC236}">
                <a16:creationId xmlns:a16="http://schemas.microsoft.com/office/drawing/2014/main" id="{EF703A5E-ABFF-94FE-84E0-36BE07715F83}"/>
              </a:ext>
            </a:extLst>
          </p:cNvPr>
          <p:cNvSpPr/>
          <p:nvPr/>
        </p:nvSpPr>
        <p:spPr>
          <a:xfrm>
            <a:off x="5160426" y="2076704"/>
            <a:ext cx="1871148" cy="1871148"/>
          </a:xfrm>
          <a:prstGeom prst="arc">
            <a:avLst>
              <a:gd name="adj1" fmla="val 16200000"/>
              <a:gd name="adj2" fmla="val 10650677"/>
            </a:avLst>
          </a:prstGeom>
          <a:noFill/>
          <a:ln w="127000" cap="rnd">
            <a:solidFill>
              <a:srgbClr val="00B0E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5BC2E8-8D37-0300-5399-3934CEACEE1A}"/>
              </a:ext>
            </a:extLst>
          </p:cNvPr>
          <p:cNvSpPr/>
          <p:nvPr/>
        </p:nvSpPr>
        <p:spPr>
          <a:xfrm rot="16200000">
            <a:off x="5116074" y="281427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원호 55">
            <a:extLst>
              <a:ext uri="{FF2B5EF4-FFF2-40B4-BE49-F238E27FC236}">
                <a16:creationId xmlns:a16="http://schemas.microsoft.com/office/drawing/2014/main" id="{5991C9A7-1C5B-F6C1-05D4-6FF0C2FD0D8C}"/>
              </a:ext>
            </a:extLst>
          </p:cNvPr>
          <p:cNvSpPr/>
          <p:nvPr/>
        </p:nvSpPr>
        <p:spPr>
          <a:xfrm>
            <a:off x="1477984" y="2076704"/>
            <a:ext cx="1871148" cy="1871148"/>
          </a:xfrm>
          <a:prstGeom prst="arc">
            <a:avLst>
              <a:gd name="adj1" fmla="val 16200000"/>
              <a:gd name="adj2" fmla="val 2347579"/>
            </a:avLst>
          </a:prstGeom>
          <a:noFill/>
          <a:ln w="127000" cap="rnd">
            <a:solidFill>
              <a:srgbClr val="00B0E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4BCC899-996E-F43A-D44F-E08AB0CA4B4B}"/>
              </a:ext>
            </a:extLst>
          </p:cNvPr>
          <p:cNvSpPr/>
          <p:nvPr/>
        </p:nvSpPr>
        <p:spPr>
          <a:xfrm rot="18900000">
            <a:off x="3051852" y="344923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55">
            <a:extLst>
              <a:ext uri="{FF2B5EF4-FFF2-40B4-BE49-F238E27FC236}">
                <a16:creationId xmlns:a16="http://schemas.microsoft.com/office/drawing/2014/main" id="{4B45E440-9A4B-C781-7AC6-15ECC1A67900}"/>
              </a:ext>
            </a:extLst>
          </p:cNvPr>
          <p:cNvSpPr/>
          <p:nvPr/>
        </p:nvSpPr>
        <p:spPr>
          <a:xfrm>
            <a:off x="8842868" y="2076704"/>
            <a:ext cx="1871148" cy="1871148"/>
          </a:xfrm>
          <a:prstGeom prst="arc">
            <a:avLst>
              <a:gd name="adj1" fmla="val 16200000"/>
              <a:gd name="adj2" fmla="val 21455488"/>
            </a:avLst>
          </a:prstGeom>
          <a:noFill/>
          <a:ln w="127000" cap="rnd">
            <a:solidFill>
              <a:srgbClr val="00B0E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ED60E72-59E8-23DD-E5DB-042416C3E1BF}"/>
              </a:ext>
            </a:extLst>
          </p:cNvPr>
          <p:cNvSpPr/>
          <p:nvPr/>
        </p:nvSpPr>
        <p:spPr>
          <a:xfrm rot="16200000">
            <a:off x="10669148" y="281427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9F93BC-0B91-C07F-5AC1-C1272F69BC56}"/>
              </a:ext>
            </a:extLst>
          </p:cNvPr>
          <p:cNvSpPr/>
          <p:nvPr/>
        </p:nvSpPr>
        <p:spPr>
          <a:xfrm>
            <a:off x="1146170" y="4324254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A5D5E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412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287CE8-278F-856A-FA60-80695D71F681}"/>
              </a:ext>
            </a:extLst>
          </p:cNvPr>
          <p:cNvSpPr/>
          <p:nvPr/>
        </p:nvSpPr>
        <p:spPr>
          <a:xfrm>
            <a:off x="6815137" y="1655116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86D9C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설명선: 굽은 선(테두리 없음) 11">
            <a:extLst>
              <a:ext uri="{FF2B5EF4-FFF2-40B4-BE49-F238E27FC236}">
                <a16:creationId xmlns:a16="http://schemas.microsoft.com/office/drawing/2014/main" id="{FD144E5F-6304-0372-3B7D-0CB718553ABD}"/>
              </a:ext>
            </a:extLst>
          </p:cNvPr>
          <p:cNvSpPr/>
          <p:nvPr/>
        </p:nvSpPr>
        <p:spPr>
          <a:xfrm>
            <a:off x="8482504" y="3203006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2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27CEA"/>
                </a:solidFill>
              </a:rPr>
              <a:t>CONTENTS </a:t>
            </a:r>
            <a:r>
              <a:rPr lang="en-US" altLang="ko-KR" sz="2800" b="1" dirty="0">
                <a:solidFill>
                  <a:srgbClr val="127CEA"/>
                </a:solidFill>
              </a:rPr>
              <a:t>25%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323D28A-D69B-8E80-5251-48195E6026A8}"/>
              </a:ext>
            </a:extLst>
          </p:cNvPr>
          <p:cNvGraphicFramePr>
            <a:graphicFrameLocks noGrp="1"/>
          </p:cNvGraphicFramePr>
          <p:nvPr/>
        </p:nvGraphicFramePr>
        <p:xfrm>
          <a:off x="5997016" y="1318031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65837C-6983-1DD4-678C-DC49EF66E733}"/>
              </a:ext>
            </a:extLst>
          </p:cNvPr>
          <p:cNvSpPr/>
          <p:nvPr/>
        </p:nvSpPr>
        <p:spPr>
          <a:xfrm>
            <a:off x="5321725" y="1655116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86D9C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설명선: 굽은 선(테두리 없음) 14">
            <a:extLst>
              <a:ext uri="{FF2B5EF4-FFF2-40B4-BE49-F238E27FC236}">
                <a16:creationId xmlns:a16="http://schemas.microsoft.com/office/drawing/2014/main" id="{FDF0BB6D-017B-3598-CF64-E663B110518F}"/>
              </a:ext>
            </a:extLst>
          </p:cNvPr>
          <p:cNvSpPr/>
          <p:nvPr/>
        </p:nvSpPr>
        <p:spPr>
          <a:xfrm flipH="1">
            <a:off x="863593" y="2590446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>
            <a:solidFill>
              <a:schemeClr val="tx2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27CEA"/>
                </a:solidFill>
              </a:rPr>
              <a:t>CONTENTS </a:t>
            </a:r>
            <a:r>
              <a:rPr lang="en-US" altLang="ko-KR" sz="2800" b="1" dirty="0">
                <a:solidFill>
                  <a:srgbClr val="127CEA"/>
                </a:solidFill>
              </a:rPr>
              <a:t>82%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761E71-E5D8-E0D6-F2C6-9D5A88848A25}"/>
              </a:ext>
            </a:extLst>
          </p:cNvPr>
          <p:cNvSpPr/>
          <p:nvPr/>
        </p:nvSpPr>
        <p:spPr>
          <a:xfrm rot="10800000">
            <a:off x="6815137" y="4829175"/>
            <a:ext cx="124412" cy="948488"/>
          </a:xfrm>
          <a:prstGeom prst="roundRect">
            <a:avLst>
              <a:gd name="adj" fmla="val 50000"/>
            </a:avLst>
          </a:prstGeom>
          <a:solidFill>
            <a:srgbClr val="00B0EF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7636DD-701E-1A23-4DB6-9FF3B15D4F42}"/>
              </a:ext>
            </a:extLst>
          </p:cNvPr>
          <p:cNvSpPr/>
          <p:nvPr/>
        </p:nvSpPr>
        <p:spPr>
          <a:xfrm>
            <a:off x="6677656" y="4780011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AD1A66-3E4B-F891-D1A8-67C4E521C8A2}"/>
              </a:ext>
            </a:extLst>
          </p:cNvPr>
          <p:cNvSpPr/>
          <p:nvPr/>
        </p:nvSpPr>
        <p:spPr>
          <a:xfrm rot="10800000">
            <a:off x="5321724" y="2428875"/>
            <a:ext cx="124412" cy="3347890"/>
          </a:xfrm>
          <a:prstGeom prst="roundRect">
            <a:avLst>
              <a:gd name="adj" fmla="val 50000"/>
            </a:avLst>
          </a:prstGeom>
          <a:solidFill>
            <a:srgbClr val="00B0EF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DD718B0-08DA-5DFB-0EEA-54B5D2BB2AD9}"/>
              </a:ext>
            </a:extLst>
          </p:cNvPr>
          <p:cNvSpPr/>
          <p:nvPr/>
        </p:nvSpPr>
        <p:spPr>
          <a:xfrm>
            <a:off x="5184244" y="2391915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7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3F3DD8-1BC6-5F01-C46A-5B39BCD4A7EF}"/>
              </a:ext>
            </a:extLst>
          </p:cNvPr>
          <p:cNvSpPr/>
          <p:nvPr/>
        </p:nvSpPr>
        <p:spPr>
          <a:xfrm>
            <a:off x="4933156" y="2516756"/>
            <a:ext cx="2325687" cy="2325687"/>
          </a:xfrm>
          <a:prstGeom prst="ellipse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48DC06-0B3C-CF8C-AB9B-1C0574C5917A}"/>
              </a:ext>
            </a:extLst>
          </p:cNvPr>
          <p:cNvSpPr/>
          <p:nvPr/>
        </p:nvSpPr>
        <p:spPr>
          <a:xfrm>
            <a:off x="5486402" y="3064811"/>
            <a:ext cx="1229579" cy="122957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F0"/>
              </a:gs>
            </a:gsLst>
            <a:lin ang="7200000" scaled="0"/>
          </a:gra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A7E5A-5D5E-B85C-47FA-7E583A748D0A}"/>
              </a:ext>
            </a:extLst>
          </p:cNvPr>
          <p:cNvSpPr/>
          <p:nvPr/>
        </p:nvSpPr>
        <p:spPr>
          <a:xfrm>
            <a:off x="4718540" y="2302139"/>
            <a:ext cx="2754922" cy="2754922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357880-1189-6B55-4FD5-5F8DB61856C3}"/>
              </a:ext>
            </a:extLst>
          </p:cNvPr>
          <p:cNvGrpSpPr/>
          <p:nvPr/>
        </p:nvGrpSpPr>
        <p:grpSpPr>
          <a:xfrm>
            <a:off x="6722276" y="4294390"/>
            <a:ext cx="948227" cy="948227"/>
            <a:chOff x="6777281" y="4096543"/>
            <a:chExt cx="1154723" cy="11547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D48DA22-303B-BF7F-6981-22E2ED0A0D9A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308FEA-17EB-79D1-EBBA-07025C20FF4A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5906C24-A5EF-077F-CD77-9215A0DE48DC}"/>
              </a:ext>
            </a:extLst>
          </p:cNvPr>
          <p:cNvGrpSpPr/>
          <p:nvPr/>
        </p:nvGrpSpPr>
        <p:grpSpPr>
          <a:xfrm>
            <a:off x="4535454" y="4294390"/>
            <a:ext cx="948227" cy="948227"/>
            <a:chOff x="6777281" y="4096543"/>
            <a:chExt cx="1154723" cy="115472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095BD7-F3BF-7C5D-7D8D-1B2A655188C4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9AB5BEB-A319-16BD-2210-04E92247CB12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C6890C-B5D7-4906-987B-FD19CA006CD6}"/>
              </a:ext>
            </a:extLst>
          </p:cNvPr>
          <p:cNvGrpSpPr/>
          <p:nvPr/>
        </p:nvGrpSpPr>
        <p:grpSpPr>
          <a:xfrm>
            <a:off x="5621887" y="1828025"/>
            <a:ext cx="948227" cy="948227"/>
            <a:chOff x="6777281" y="4096543"/>
            <a:chExt cx="1154723" cy="115472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9F6CCA7-7273-BB71-B0B5-12B4F0049D05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7ABD33-D1EC-F059-DC8A-A23E8C964F0E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830AFFA-41AD-D72C-D79F-970348E9B26A}"/>
              </a:ext>
            </a:extLst>
          </p:cNvPr>
          <p:cNvCxnSpPr>
            <a:stCxn id="12" idx="0"/>
            <a:endCxn id="24" idx="4"/>
          </p:cNvCxnSpPr>
          <p:nvPr/>
        </p:nvCxnSpPr>
        <p:spPr>
          <a:xfrm flipH="1" flipV="1">
            <a:off x="6096001" y="2776252"/>
            <a:ext cx="5191" cy="288559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35E126-0B83-1B92-AD97-99BBB993281D}"/>
              </a:ext>
            </a:extLst>
          </p:cNvPr>
          <p:cNvCxnSpPr>
            <a:stCxn id="21" idx="7"/>
            <a:endCxn id="12" idx="3"/>
          </p:cNvCxnSpPr>
          <p:nvPr/>
        </p:nvCxnSpPr>
        <p:spPr>
          <a:xfrm flipV="1">
            <a:off x="5344816" y="4114322"/>
            <a:ext cx="321654" cy="318933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105877-D53F-0F52-CE41-DF07493AAC2C}"/>
              </a:ext>
            </a:extLst>
          </p:cNvPr>
          <p:cNvCxnSpPr>
            <a:stCxn id="15" idx="1"/>
            <a:endCxn id="12" idx="5"/>
          </p:cNvCxnSpPr>
          <p:nvPr/>
        </p:nvCxnSpPr>
        <p:spPr>
          <a:xfrm flipH="1" flipV="1">
            <a:off x="6535913" y="4114322"/>
            <a:ext cx="325228" cy="318933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2">
            <a:extLst>
              <a:ext uri="{FF2B5EF4-FFF2-40B4-BE49-F238E27FC236}">
                <a16:creationId xmlns:a16="http://schemas.microsoft.com/office/drawing/2014/main" id="{BB64A641-C954-CE87-24AE-17721AA82A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61458" y="4613122"/>
            <a:ext cx="327684" cy="378212"/>
            <a:chOff x="1967" y="0"/>
            <a:chExt cx="3742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637DA44-691A-E2DF-46F5-3F1BAD5A0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54974826-FFEE-8863-6C45-26AF4E6E8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CEA14AEB-5997-49B5-0B16-DC0C61B1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4B1B5D94-2A9A-AAD6-14FD-40EF1C25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09CE2A6-72F5-2E90-D73C-C9ABE2F86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2C8CADEE-C064-5250-F602-1331298EA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01775504-8652-90D0-8CAE-D65C51906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A05DC1D1-A4B5-F0CC-475E-AA13723F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38EFBA98-CBB1-D668-0339-22F72798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472BB90C-8AF5-578B-AD90-9820CFC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CD7FA95D-6DD5-8ECA-E705-DB75B131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80A8AB1E-C811-C309-DE3F-D50C9B99A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3E76A463-FC28-7E11-9D22-C8E5FC14B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FC69CDBD-232A-C6D6-EE22-72CAF586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7">
              <a:extLst>
                <a:ext uri="{FF2B5EF4-FFF2-40B4-BE49-F238E27FC236}">
                  <a16:creationId xmlns:a16="http://schemas.microsoft.com/office/drawing/2014/main" id="{83A9E470-CC7C-0CC5-AD2A-BD77D753F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60">
            <a:extLst>
              <a:ext uri="{FF2B5EF4-FFF2-40B4-BE49-F238E27FC236}">
                <a16:creationId xmlns:a16="http://schemas.microsoft.com/office/drawing/2014/main" id="{7FE25A7B-DF06-200C-DFB5-42D2AF5B70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3585" y="2112511"/>
            <a:ext cx="364828" cy="36474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33E50FE-569E-D3D7-D0BD-326109CBE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65BB208E-8DAF-6A32-79EB-477D5815D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63">
              <a:extLst>
                <a:ext uri="{FF2B5EF4-FFF2-40B4-BE49-F238E27FC236}">
                  <a16:creationId xmlns:a16="http://schemas.microsoft.com/office/drawing/2014/main" id="{A8ECDFAF-6A36-B22A-ECD5-882022C8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046E6FE-B14C-E236-2954-1F410D8A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7C0CFED7-F56C-0C98-A506-2BFDA419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BB1703D-B780-5714-DAFD-EE6FFDF8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67">
              <a:extLst>
                <a:ext uri="{FF2B5EF4-FFF2-40B4-BE49-F238E27FC236}">
                  <a16:creationId xmlns:a16="http://schemas.microsoft.com/office/drawing/2014/main" id="{B43E8C40-AA22-BE68-ACB2-971114D3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68">
              <a:extLst>
                <a:ext uri="{FF2B5EF4-FFF2-40B4-BE49-F238E27FC236}">
                  <a16:creationId xmlns:a16="http://schemas.microsoft.com/office/drawing/2014/main" id="{BB4F2AA5-734B-B390-29EE-AB245976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69">
              <a:extLst>
                <a:ext uri="{FF2B5EF4-FFF2-40B4-BE49-F238E27FC236}">
                  <a16:creationId xmlns:a16="http://schemas.microsoft.com/office/drawing/2014/main" id="{D7FB0FDC-75AB-9C58-8429-C7FBA476A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70">
              <a:extLst>
                <a:ext uri="{FF2B5EF4-FFF2-40B4-BE49-F238E27FC236}">
                  <a16:creationId xmlns:a16="http://schemas.microsoft.com/office/drawing/2014/main" id="{903ABF9C-8F5B-DBB9-36C5-3139F029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71">
              <a:extLst>
                <a:ext uri="{FF2B5EF4-FFF2-40B4-BE49-F238E27FC236}">
                  <a16:creationId xmlns:a16="http://schemas.microsoft.com/office/drawing/2014/main" id="{AAB1CB51-A9AE-6481-B5C7-7906595C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72">
              <a:extLst>
                <a:ext uri="{FF2B5EF4-FFF2-40B4-BE49-F238E27FC236}">
                  <a16:creationId xmlns:a16="http://schemas.microsoft.com/office/drawing/2014/main" id="{E5E1CB9A-E90E-D352-07A9-411ECEC6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75">
            <a:extLst>
              <a:ext uri="{FF2B5EF4-FFF2-40B4-BE49-F238E27FC236}">
                <a16:creationId xmlns:a16="http://schemas.microsoft.com/office/drawing/2014/main" id="{95B716A1-2712-5053-4FE3-90B631E974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6198" y="4587179"/>
            <a:ext cx="286737" cy="374031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EAA916DF-7D00-DBB4-9455-6D2F2335C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C80F6070-2B17-EF75-5442-42F84FBEA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78">
              <a:extLst>
                <a:ext uri="{FF2B5EF4-FFF2-40B4-BE49-F238E27FC236}">
                  <a16:creationId xmlns:a16="http://schemas.microsoft.com/office/drawing/2014/main" id="{EE74D793-556F-A426-C688-AB5E5F48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79">
              <a:extLst>
                <a:ext uri="{FF2B5EF4-FFF2-40B4-BE49-F238E27FC236}">
                  <a16:creationId xmlns:a16="http://schemas.microsoft.com/office/drawing/2014/main" id="{010DD5CD-F463-21B9-2967-1D3B6149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BFC7BB89-A869-4AD6-28D2-E71EED91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81">
              <a:extLst>
                <a:ext uri="{FF2B5EF4-FFF2-40B4-BE49-F238E27FC236}">
                  <a16:creationId xmlns:a16="http://schemas.microsoft.com/office/drawing/2014/main" id="{29EBA6AD-4CB0-7669-95E5-28147A8B8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1FA32E66-F530-07C7-2D5B-638A7FE10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83">
              <a:extLst>
                <a:ext uri="{FF2B5EF4-FFF2-40B4-BE49-F238E27FC236}">
                  <a16:creationId xmlns:a16="http://schemas.microsoft.com/office/drawing/2014/main" id="{7C076850-8538-FC6B-BF24-819CF38B3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84">
              <a:extLst>
                <a:ext uri="{FF2B5EF4-FFF2-40B4-BE49-F238E27FC236}">
                  <a16:creationId xmlns:a16="http://schemas.microsoft.com/office/drawing/2014/main" id="{7C27745F-862E-51FB-260B-118719C55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85">
              <a:extLst>
                <a:ext uri="{FF2B5EF4-FFF2-40B4-BE49-F238E27FC236}">
                  <a16:creationId xmlns:a16="http://schemas.microsoft.com/office/drawing/2014/main" id="{22157055-B8DF-26A4-F588-BED58011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86">
              <a:extLst>
                <a:ext uri="{FF2B5EF4-FFF2-40B4-BE49-F238E27FC236}">
                  <a16:creationId xmlns:a16="http://schemas.microsoft.com/office/drawing/2014/main" id="{5F07CFE9-95FE-7B53-B089-395E0650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87">
              <a:extLst>
                <a:ext uri="{FF2B5EF4-FFF2-40B4-BE49-F238E27FC236}">
                  <a16:creationId xmlns:a16="http://schemas.microsoft.com/office/drawing/2014/main" id="{F531773F-0EB3-1092-1FD0-3C0E91C7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70F24A-2144-21FB-6E7A-073962F770C4}"/>
              </a:ext>
            </a:extLst>
          </p:cNvPr>
          <p:cNvSpPr/>
          <p:nvPr/>
        </p:nvSpPr>
        <p:spPr>
          <a:xfrm>
            <a:off x="1474186" y="4060784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A5D5E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76254D-728C-937E-EC00-C54317E8AD13}"/>
              </a:ext>
            </a:extLst>
          </p:cNvPr>
          <p:cNvSpPr/>
          <p:nvPr/>
        </p:nvSpPr>
        <p:spPr>
          <a:xfrm>
            <a:off x="6810729" y="1399400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524AC68-ABD5-BB21-A6DB-09388FC97461}"/>
              </a:ext>
            </a:extLst>
          </p:cNvPr>
          <p:cNvSpPr/>
          <p:nvPr/>
        </p:nvSpPr>
        <p:spPr>
          <a:xfrm>
            <a:off x="7899236" y="3936165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A5D5E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설명선: 굽은 선(테두리 없음) 73">
            <a:extLst>
              <a:ext uri="{FF2B5EF4-FFF2-40B4-BE49-F238E27FC236}">
                <a16:creationId xmlns:a16="http://schemas.microsoft.com/office/drawing/2014/main" id="{96CC1664-6B5F-AEBB-FABA-1E87EC51DB06}"/>
              </a:ext>
            </a:extLst>
          </p:cNvPr>
          <p:cNvSpPr/>
          <p:nvPr/>
        </p:nvSpPr>
        <p:spPr>
          <a:xfrm flipH="1">
            <a:off x="3917969" y="1605453"/>
            <a:ext cx="948229" cy="479239"/>
          </a:xfrm>
          <a:prstGeom prst="callout2">
            <a:avLst>
              <a:gd name="adj1" fmla="val 50727"/>
              <a:gd name="adj2" fmla="val -2010"/>
              <a:gd name="adj3" fmla="val 50907"/>
              <a:gd name="adj4" fmla="val -38173"/>
              <a:gd name="adj5" fmla="val 93512"/>
              <a:gd name="adj6" fmla="val -63463"/>
            </a:avLst>
          </a:prstGeom>
          <a:noFill/>
          <a:ln>
            <a:solidFill>
              <a:schemeClr val="tx2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127CEA"/>
                </a:solidFill>
              </a:rPr>
              <a:t>82</a:t>
            </a:r>
            <a:r>
              <a:rPr lang="en-US" altLang="ko-KR" sz="1600" b="1" dirty="0">
                <a:solidFill>
                  <a:srgbClr val="127CEA"/>
                </a:solidFill>
              </a:rPr>
              <a:t>%</a:t>
            </a:r>
            <a:endParaRPr lang="en-US" altLang="ko-KR" sz="28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6D3DEC-2ED8-CAA9-6540-3170ACFFA937}"/>
              </a:ext>
            </a:extLst>
          </p:cNvPr>
          <p:cNvSpPr/>
          <p:nvPr/>
        </p:nvSpPr>
        <p:spPr>
          <a:xfrm>
            <a:off x="1805597" y="3969872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07A2F3-B8FD-57D6-5D13-2A1266FA80FF}"/>
              </a:ext>
            </a:extLst>
          </p:cNvPr>
          <p:cNvSpPr/>
          <p:nvPr/>
        </p:nvSpPr>
        <p:spPr>
          <a:xfrm>
            <a:off x="2139918" y="182890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34AD58B-2C85-E035-48D8-4409AD63B021}"/>
              </a:ext>
            </a:extLst>
          </p:cNvPr>
          <p:cNvSpPr/>
          <p:nvPr/>
        </p:nvSpPr>
        <p:spPr>
          <a:xfrm>
            <a:off x="5180661" y="182890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BFE4DF-BF6A-B980-F5ED-61C1A43C535B}"/>
              </a:ext>
            </a:extLst>
          </p:cNvPr>
          <p:cNvSpPr/>
          <p:nvPr/>
        </p:nvSpPr>
        <p:spPr>
          <a:xfrm>
            <a:off x="8221404" y="182890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CA8803-434E-9EA1-A47F-F001572B5EEA}"/>
              </a:ext>
            </a:extLst>
          </p:cNvPr>
          <p:cNvSpPr/>
          <p:nvPr/>
        </p:nvSpPr>
        <p:spPr>
          <a:xfrm>
            <a:off x="4846340" y="3953217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3884F-98C3-31D4-89D1-4103A2675B95}"/>
              </a:ext>
            </a:extLst>
          </p:cNvPr>
          <p:cNvSpPr/>
          <p:nvPr/>
        </p:nvSpPr>
        <p:spPr>
          <a:xfrm>
            <a:off x="7887083" y="3909335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0" name="Group 47">
            <a:extLst>
              <a:ext uri="{FF2B5EF4-FFF2-40B4-BE49-F238E27FC236}">
                <a16:creationId xmlns:a16="http://schemas.microsoft.com/office/drawing/2014/main" id="{420C1E42-FE06-B320-8A3F-6FA88221F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76797" y="2242787"/>
            <a:ext cx="783811" cy="783811"/>
            <a:chOff x="4355" y="1963"/>
            <a:chExt cx="3164" cy="3164"/>
          </a:xfrm>
        </p:grpSpPr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D6E9B9D4-2BD9-994C-8514-2128E1A5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2013"/>
              <a:ext cx="2300" cy="3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61809E01-36AA-CC95-C9A6-6EBED0DE8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2210"/>
              <a:ext cx="1904" cy="2670"/>
            </a:xfrm>
            <a:prstGeom prst="rect">
              <a:avLst/>
            </a:prstGeom>
            <a:solidFill>
              <a:srgbClr val="E4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B04FCC20-1B83-7705-AC1C-5F514E8F2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2230"/>
              <a:ext cx="1641" cy="1642"/>
            </a:xfrm>
            <a:custGeom>
              <a:avLst/>
              <a:gdLst>
                <a:gd name="T0" fmla="*/ 2589 w 4924"/>
                <a:gd name="T1" fmla="*/ 3 h 4924"/>
                <a:gd name="T2" fmla="*/ 3078 w 4924"/>
                <a:gd name="T3" fmla="*/ 76 h 4924"/>
                <a:gd name="T4" fmla="*/ 3531 w 4924"/>
                <a:gd name="T5" fmla="*/ 242 h 4924"/>
                <a:gd name="T6" fmla="*/ 3937 w 4924"/>
                <a:gd name="T7" fmla="*/ 488 h 4924"/>
                <a:gd name="T8" fmla="*/ 4285 w 4924"/>
                <a:gd name="T9" fmla="*/ 806 h 4924"/>
                <a:gd name="T10" fmla="*/ 4569 w 4924"/>
                <a:gd name="T11" fmla="*/ 1185 h 4924"/>
                <a:gd name="T12" fmla="*/ 4776 w 4924"/>
                <a:gd name="T13" fmla="*/ 1615 h 4924"/>
                <a:gd name="T14" fmla="*/ 4897 w 4924"/>
                <a:gd name="T15" fmla="*/ 2086 h 4924"/>
                <a:gd name="T16" fmla="*/ 4924 w 4924"/>
                <a:gd name="T17" fmla="*/ 2462 h 4924"/>
                <a:gd name="T18" fmla="*/ 4897 w 4924"/>
                <a:gd name="T19" fmla="*/ 2838 h 4924"/>
                <a:gd name="T20" fmla="*/ 4776 w 4924"/>
                <a:gd name="T21" fmla="*/ 3308 h 4924"/>
                <a:gd name="T22" fmla="*/ 4569 w 4924"/>
                <a:gd name="T23" fmla="*/ 3739 h 4924"/>
                <a:gd name="T24" fmla="*/ 4285 w 4924"/>
                <a:gd name="T25" fmla="*/ 4117 h 4924"/>
                <a:gd name="T26" fmla="*/ 3937 w 4924"/>
                <a:gd name="T27" fmla="*/ 4436 h 4924"/>
                <a:gd name="T28" fmla="*/ 3531 w 4924"/>
                <a:gd name="T29" fmla="*/ 4682 h 4924"/>
                <a:gd name="T30" fmla="*/ 3078 w 4924"/>
                <a:gd name="T31" fmla="*/ 4847 h 4924"/>
                <a:gd name="T32" fmla="*/ 2589 w 4924"/>
                <a:gd name="T33" fmla="*/ 4921 h 4924"/>
                <a:gd name="T34" fmla="*/ 2335 w 4924"/>
                <a:gd name="T35" fmla="*/ 4921 h 4924"/>
                <a:gd name="T36" fmla="*/ 1847 w 4924"/>
                <a:gd name="T37" fmla="*/ 4847 h 4924"/>
                <a:gd name="T38" fmla="*/ 1394 w 4924"/>
                <a:gd name="T39" fmla="*/ 4682 h 4924"/>
                <a:gd name="T40" fmla="*/ 989 w 4924"/>
                <a:gd name="T41" fmla="*/ 4436 h 4924"/>
                <a:gd name="T42" fmla="*/ 639 w 4924"/>
                <a:gd name="T43" fmla="*/ 4117 h 4924"/>
                <a:gd name="T44" fmla="*/ 356 w 4924"/>
                <a:gd name="T45" fmla="*/ 3739 h 4924"/>
                <a:gd name="T46" fmla="*/ 148 w 4924"/>
                <a:gd name="T47" fmla="*/ 3308 h 4924"/>
                <a:gd name="T48" fmla="*/ 27 w 4924"/>
                <a:gd name="T49" fmla="*/ 2838 h 4924"/>
                <a:gd name="T50" fmla="*/ 0 w 4924"/>
                <a:gd name="T51" fmla="*/ 2462 h 4924"/>
                <a:gd name="T52" fmla="*/ 27 w 4924"/>
                <a:gd name="T53" fmla="*/ 2086 h 4924"/>
                <a:gd name="T54" fmla="*/ 148 w 4924"/>
                <a:gd name="T55" fmla="*/ 1615 h 4924"/>
                <a:gd name="T56" fmla="*/ 356 w 4924"/>
                <a:gd name="T57" fmla="*/ 1185 h 4924"/>
                <a:gd name="T58" fmla="*/ 639 w 4924"/>
                <a:gd name="T59" fmla="*/ 806 h 4924"/>
                <a:gd name="T60" fmla="*/ 989 w 4924"/>
                <a:gd name="T61" fmla="*/ 488 h 4924"/>
                <a:gd name="T62" fmla="*/ 1394 w 4924"/>
                <a:gd name="T63" fmla="*/ 242 h 4924"/>
                <a:gd name="T64" fmla="*/ 1847 w 4924"/>
                <a:gd name="T65" fmla="*/ 76 h 4924"/>
                <a:gd name="T66" fmla="*/ 2335 w 4924"/>
                <a:gd name="T67" fmla="*/ 3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24" h="4924">
                  <a:moveTo>
                    <a:pt x="2462" y="0"/>
                  </a:moveTo>
                  <a:lnTo>
                    <a:pt x="2589" y="3"/>
                  </a:lnTo>
                  <a:lnTo>
                    <a:pt x="2838" y="27"/>
                  </a:lnTo>
                  <a:lnTo>
                    <a:pt x="3078" y="76"/>
                  </a:lnTo>
                  <a:lnTo>
                    <a:pt x="3309" y="148"/>
                  </a:lnTo>
                  <a:lnTo>
                    <a:pt x="3531" y="242"/>
                  </a:lnTo>
                  <a:lnTo>
                    <a:pt x="3739" y="356"/>
                  </a:lnTo>
                  <a:lnTo>
                    <a:pt x="3937" y="488"/>
                  </a:lnTo>
                  <a:lnTo>
                    <a:pt x="4118" y="639"/>
                  </a:lnTo>
                  <a:lnTo>
                    <a:pt x="4285" y="806"/>
                  </a:lnTo>
                  <a:lnTo>
                    <a:pt x="4436" y="989"/>
                  </a:lnTo>
                  <a:lnTo>
                    <a:pt x="4569" y="1185"/>
                  </a:lnTo>
                  <a:lnTo>
                    <a:pt x="4683" y="1394"/>
                  </a:lnTo>
                  <a:lnTo>
                    <a:pt x="4776" y="1615"/>
                  </a:lnTo>
                  <a:lnTo>
                    <a:pt x="4848" y="1846"/>
                  </a:lnTo>
                  <a:lnTo>
                    <a:pt x="4897" y="2086"/>
                  </a:lnTo>
                  <a:lnTo>
                    <a:pt x="4923" y="2335"/>
                  </a:lnTo>
                  <a:lnTo>
                    <a:pt x="4924" y="2462"/>
                  </a:lnTo>
                  <a:lnTo>
                    <a:pt x="4923" y="2589"/>
                  </a:lnTo>
                  <a:lnTo>
                    <a:pt x="4897" y="2838"/>
                  </a:lnTo>
                  <a:lnTo>
                    <a:pt x="4848" y="3078"/>
                  </a:lnTo>
                  <a:lnTo>
                    <a:pt x="4776" y="3308"/>
                  </a:lnTo>
                  <a:lnTo>
                    <a:pt x="4683" y="3530"/>
                  </a:lnTo>
                  <a:lnTo>
                    <a:pt x="4569" y="3739"/>
                  </a:lnTo>
                  <a:lnTo>
                    <a:pt x="4436" y="3935"/>
                  </a:lnTo>
                  <a:lnTo>
                    <a:pt x="4285" y="4117"/>
                  </a:lnTo>
                  <a:lnTo>
                    <a:pt x="4118" y="4284"/>
                  </a:lnTo>
                  <a:lnTo>
                    <a:pt x="3937" y="4436"/>
                  </a:lnTo>
                  <a:lnTo>
                    <a:pt x="3739" y="4568"/>
                  </a:lnTo>
                  <a:lnTo>
                    <a:pt x="3531" y="4682"/>
                  </a:lnTo>
                  <a:lnTo>
                    <a:pt x="3309" y="4775"/>
                  </a:lnTo>
                  <a:lnTo>
                    <a:pt x="3078" y="4847"/>
                  </a:lnTo>
                  <a:lnTo>
                    <a:pt x="2838" y="4896"/>
                  </a:lnTo>
                  <a:lnTo>
                    <a:pt x="2589" y="4921"/>
                  </a:lnTo>
                  <a:lnTo>
                    <a:pt x="2462" y="4924"/>
                  </a:lnTo>
                  <a:lnTo>
                    <a:pt x="2335" y="4921"/>
                  </a:lnTo>
                  <a:lnTo>
                    <a:pt x="2086" y="4896"/>
                  </a:lnTo>
                  <a:lnTo>
                    <a:pt x="1847" y="4847"/>
                  </a:lnTo>
                  <a:lnTo>
                    <a:pt x="1615" y="4775"/>
                  </a:lnTo>
                  <a:lnTo>
                    <a:pt x="1394" y="4682"/>
                  </a:lnTo>
                  <a:lnTo>
                    <a:pt x="1185" y="4568"/>
                  </a:lnTo>
                  <a:lnTo>
                    <a:pt x="989" y="4436"/>
                  </a:lnTo>
                  <a:lnTo>
                    <a:pt x="806" y="4284"/>
                  </a:lnTo>
                  <a:lnTo>
                    <a:pt x="639" y="4117"/>
                  </a:lnTo>
                  <a:lnTo>
                    <a:pt x="488" y="3935"/>
                  </a:lnTo>
                  <a:lnTo>
                    <a:pt x="356" y="3739"/>
                  </a:lnTo>
                  <a:lnTo>
                    <a:pt x="242" y="3530"/>
                  </a:lnTo>
                  <a:lnTo>
                    <a:pt x="148" y="3308"/>
                  </a:lnTo>
                  <a:lnTo>
                    <a:pt x="76" y="3078"/>
                  </a:lnTo>
                  <a:lnTo>
                    <a:pt x="27" y="2838"/>
                  </a:lnTo>
                  <a:lnTo>
                    <a:pt x="3" y="2589"/>
                  </a:lnTo>
                  <a:lnTo>
                    <a:pt x="0" y="2462"/>
                  </a:lnTo>
                  <a:lnTo>
                    <a:pt x="3" y="2335"/>
                  </a:lnTo>
                  <a:lnTo>
                    <a:pt x="27" y="2086"/>
                  </a:lnTo>
                  <a:lnTo>
                    <a:pt x="76" y="1846"/>
                  </a:lnTo>
                  <a:lnTo>
                    <a:pt x="148" y="1615"/>
                  </a:lnTo>
                  <a:lnTo>
                    <a:pt x="242" y="1394"/>
                  </a:lnTo>
                  <a:lnTo>
                    <a:pt x="356" y="1185"/>
                  </a:lnTo>
                  <a:lnTo>
                    <a:pt x="488" y="989"/>
                  </a:lnTo>
                  <a:lnTo>
                    <a:pt x="639" y="806"/>
                  </a:lnTo>
                  <a:lnTo>
                    <a:pt x="806" y="639"/>
                  </a:lnTo>
                  <a:lnTo>
                    <a:pt x="989" y="488"/>
                  </a:lnTo>
                  <a:lnTo>
                    <a:pt x="1185" y="356"/>
                  </a:lnTo>
                  <a:lnTo>
                    <a:pt x="1394" y="242"/>
                  </a:lnTo>
                  <a:lnTo>
                    <a:pt x="1615" y="148"/>
                  </a:lnTo>
                  <a:lnTo>
                    <a:pt x="1847" y="76"/>
                  </a:lnTo>
                  <a:lnTo>
                    <a:pt x="2086" y="27"/>
                  </a:lnTo>
                  <a:lnTo>
                    <a:pt x="2335" y="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5723C26-D9C6-4C70-A694-A51052FCE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" y="2428"/>
              <a:ext cx="1248" cy="1246"/>
            </a:xfrm>
            <a:custGeom>
              <a:avLst/>
              <a:gdLst>
                <a:gd name="T0" fmla="*/ 1792 w 3742"/>
                <a:gd name="T1" fmla="*/ 3738 h 3738"/>
                <a:gd name="T2" fmla="*/ 1480 w 3742"/>
                <a:gd name="T3" fmla="*/ 3700 h 3738"/>
                <a:gd name="T4" fmla="*/ 1247 w 3742"/>
                <a:gd name="T5" fmla="*/ 3634 h 3738"/>
                <a:gd name="T6" fmla="*/ 987 w 3742"/>
                <a:gd name="T7" fmla="*/ 3520 h 3738"/>
                <a:gd name="T8" fmla="*/ 681 w 3742"/>
                <a:gd name="T9" fmla="*/ 3314 h 3738"/>
                <a:gd name="T10" fmla="*/ 426 w 3742"/>
                <a:gd name="T11" fmla="*/ 3058 h 3738"/>
                <a:gd name="T12" fmla="*/ 226 w 3742"/>
                <a:gd name="T13" fmla="*/ 2760 h 3738"/>
                <a:gd name="T14" fmla="*/ 86 w 3742"/>
                <a:gd name="T15" fmla="*/ 2429 h 3738"/>
                <a:gd name="T16" fmla="*/ 11 w 3742"/>
                <a:gd name="T17" fmla="*/ 2075 h 3738"/>
                <a:gd name="T18" fmla="*/ 5 w 3742"/>
                <a:gd name="T19" fmla="*/ 1708 h 3738"/>
                <a:gd name="T20" fmla="*/ 75 w 3742"/>
                <a:gd name="T21" fmla="*/ 1338 h 3738"/>
                <a:gd name="T22" fmla="*/ 131 w 3742"/>
                <a:gd name="T23" fmla="*/ 1176 h 3738"/>
                <a:gd name="T24" fmla="*/ 260 w 3742"/>
                <a:gd name="T25" fmla="*/ 916 h 3738"/>
                <a:gd name="T26" fmla="*/ 424 w 3742"/>
                <a:gd name="T27" fmla="*/ 681 h 3738"/>
                <a:gd name="T28" fmla="*/ 622 w 3742"/>
                <a:gd name="T29" fmla="*/ 477 h 3738"/>
                <a:gd name="T30" fmla="*/ 846 w 3742"/>
                <a:gd name="T31" fmla="*/ 304 h 3738"/>
                <a:gd name="T32" fmla="*/ 1094 w 3742"/>
                <a:gd name="T33" fmla="*/ 167 h 3738"/>
                <a:gd name="T34" fmla="*/ 1363 w 3742"/>
                <a:gd name="T35" fmla="*/ 69 h 3738"/>
                <a:gd name="T36" fmla="*/ 1648 w 3742"/>
                <a:gd name="T37" fmla="*/ 12 h 3738"/>
                <a:gd name="T38" fmla="*/ 1870 w 3742"/>
                <a:gd name="T39" fmla="*/ 0 h 3738"/>
                <a:gd name="T40" fmla="*/ 2105 w 3742"/>
                <a:gd name="T41" fmla="*/ 13 h 3738"/>
                <a:gd name="T42" fmla="*/ 2416 w 3742"/>
                <a:gd name="T43" fmla="*/ 76 h 3738"/>
                <a:gd name="T44" fmla="*/ 2583 w 3742"/>
                <a:gd name="T45" fmla="*/ 137 h 3738"/>
                <a:gd name="T46" fmla="*/ 2913 w 3742"/>
                <a:gd name="T47" fmla="*/ 312 h 3738"/>
                <a:gd name="T48" fmla="*/ 3193 w 3742"/>
                <a:gd name="T49" fmla="*/ 546 h 3738"/>
                <a:gd name="T50" fmla="*/ 3422 w 3742"/>
                <a:gd name="T51" fmla="*/ 824 h 3738"/>
                <a:gd name="T52" fmla="*/ 3592 w 3742"/>
                <a:gd name="T53" fmla="*/ 1140 h 3738"/>
                <a:gd name="T54" fmla="*/ 3700 w 3742"/>
                <a:gd name="T55" fmla="*/ 1483 h 3738"/>
                <a:gd name="T56" fmla="*/ 3742 w 3742"/>
                <a:gd name="T57" fmla="*/ 1844 h 3738"/>
                <a:gd name="T58" fmla="*/ 3710 w 3742"/>
                <a:gd name="T59" fmla="*/ 2214 h 3738"/>
                <a:gd name="T60" fmla="*/ 3635 w 3742"/>
                <a:gd name="T61" fmla="*/ 2492 h 3738"/>
                <a:gd name="T62" fmla="*/ 3549 w 3742"/>
                <a:gd name="T63" fmla="*/ 2695 h 3738"/>
                <a:gd name="T64" fmla="*/ 3401 w 3742"/>
                <a:gd name="T65" fmla="*/ 2943 h 3738"/>
                <a:gd name="T66" fmla="*/ 3218 w 3742"/>
                <a:gd name="T67" fmla="*/ 3163 h 3738"/>
                <a:gd name="T68" fmla="*/ 3005 w 3742"/>
                <a:gd name="T69" fmla="*/ 3352 h 3738"/>
                <a:gd name="T70" fmla="*/ 2767 w 3742"/>
                <a:gd name="T71" fmla="*/ 3507 h 3738"/>
                <a:gd name="T72" fmla="*/ 2508 w 3742"/>
                <a:gd name="T73" fmla="*/ 3625 h 3738"/>
                <a:gd name="T74" fmla="*/ 2232 w 3742"/>
                <a:gd name="T75" fmla="*/ 3703 h 3738"/>
                <a:gd name="T76" fmla="*/ 1944 w 3742"/>
                <a:gd name="T77" fmla="*/ 3738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2" h="3738">
                  <a:moveTo>
                    <a:pt x="1870" y="3738"/>
                  </a:moveTo>
                  <a:lnTo>
                    <a:pt x="1792" y="3738"/>
                  </a:lnTo>
                  <a:lnTo>
                    <a:pt x="1637" y="3725"/>
                  </a:lnTo>
                  <a:lnTo>
                    <a:pt x="1480" y="3700"/>
                  </a:lnTo>
                  <a:lnTo>
                    <a:pt x="1324" y="3661"/>
                  </a:lnTo>
                  <a:lnTo>
                    <a:pt x="1247" y="3634"/>
                  </a:lnTo>
                  <a:lnTo>
                    <a:pt x="1157" y="3601"/>
                  </a:lnTo>
                  <a:lnTo>
                    <a:pt x="987" y="3520"/>
                  </a:lnTo>
                  <a:lnTo>
                    <a:pt x="828" y="3425"/>
                  </a:lnTo>
                  <a:lnTo>
                    <a:pt x="681" y="3314"/>
                  </a:lnTo>
                  <a:lnTo>
                    <a:pt x="547" y="3192"/>
                  </a:lnTo>
                  <a:lnTo>
                    <a:pt x="426" y="3058"/>
                  </a:lnTo>
                  <a:lnTo>
                    <a:pt x="319" y="2914"/>
                  </a:lnTo>
                  <a:lnTo>
                    <a:pt x="226" y="2760"/>
                  </a:lnTo>
                  <a:lnTo>
                    <a:pt x="148" y="2597"/>
                  </a:lnTo>
                  <a:lnTo>
                    <a:pt x="86" y="2429"/>
                  </a:lnTo>
                  <a:lnTo>
                    <a:pt x="40" y="2255"/>
                  </a:lnTo>
                  <a:lnTo>
                    <a:pt x="11" y="2075"/>
                  </a:lnTo>
                  <a:lnTo>
                    <a:pt x="0" y="1893"/>
                  </a:lnTo>
                  <a:lnTo>
                    <a:pt x="5" y="1708"/>
                  </a:lnTo>
                  <a:lnTo>
                    <a:pt x="30" y="1523"/>
                  </a:lnTo>
                  <a:lnTo>
                    <a:pt x="75" y="1338"/>
                  </a:lnTo>
                  <a:lnTo>
                    <a:pt x="105" y="1245"/>
                  </a:lnTo>
                  <a:lnTo>
                    <a:pt x="131" y="1176"/>
                  </a:lnTo>
                  <a:lnTo>
                    <a:pt x="191" y="1042"/>
                  </a:lnTo>
                  <a:lnTo>
                    <a:pt x="260" y="916"/>
                  </a:lnTo>
                  <a:lnTo>
                    <a:pt x="338" y="795"/>
                  </a:lnTo>
                  <a:lnTo>
                    <a:pt x="424" y="681"/>
                  </a:lnTo>
                  <a:lnTo>
                    <a:pt x="519" y="575"/>
                  </a:lnTo>
                  <a:lnTo>
                    <a:pt x="622" y="477"/>
                  </a:lnTo>
                  <a:lnTo>
                    <a:pt x="730" y="386"/>
                  </a:lnTo>
                  <a:lnTo>
                    <a:pt x="846" y="304"/>
                  </a:lnTo>
                  <a:lnTo>
                    <a:pt x="967" y="230"/>
                  </a:lnTo>
                  <a:lnTo>
                    <a:pt x="1094" y="167"/>
                  </a:lnTo>
                  <a:lnTo>
                    <a:pt x="1227" y="112"/>
                  </a:lnTo>
                  <a:lnTo>
                    <a:pt x="1363" y="69"/>
                  </a:lnTo>
                  <a:lnTo>
                    <a:pt x="1503" y="35"/>
                  </a:lnTo>
                  <a:lnTo>
                    <a:pt x="1648" y="12"/>
                  </a:lnTo>
                  <a:lnTo>
                    <a:pt x="1795" y="0"/>
                  </a:lnTo>
                  <a:lnTo>
                    <a:pt x="1870" y="0"/>
                  </a:lnTo>
                  <a:lnTo>
                    <a:pt x="1948" y="0"/>
                  </a:lnTo>
                  <a:lnTo>
                    <a:pt x="2105" y="13"/>
                  </a:lnTo>
                  <a:lnTo>
                    <a:pt x="2260" y="38"/>
                  </a:lnTo>
                  <a:lnTo>
                    <a:pt x="2416" y="76"/>
                  </a:lnTo>
                  <a:lnTo>
                    <a:pt x="2494" y="104"/>
                  </a:lnTo>
                  <a:lnTo>
                    <a:pt x="2583" y="137"/>
                  </a:lnTo>
                  <a:lnTo>
                    <a:pt x="2754" y="217"/>
                  </a:lnTo>
                  <a:lnTo>
                    <a:pt x="2913" y="312"/>
                  </a:lnTo>
                  <a:lnTo>
                    <a:pt x="3060" y="423"/>
                  </a:lnTo>
                  <a:lnTo>
                    <a:pt x="3193" y="546"/>
                  </a:lnTo>
                  <a:lnTo>
                    <a:pt x="3314" y="680"/>
                  </a:lnTo>
                  <a:lnTo>
                    <a:pt x="3422" y="824"/>
                  </a:lnTo>
                  <a:lnTo>
                    <a:pt x="3515" y="978"/>
                  </a:lnTo>
                  <a:lnTo>
                    <a:pt x="3592" y="1140"/>
                  </a:lnTo>
                  <a:lnTo>
                    <a:pt x="3654" y="1309"/>
                  </a:lnTo>
                  <a:lnTo>
                    <a:pt x="3700" y="1483"/>
                  </a:lnTo>
                  <a:lnTo>
                    <a:pt x="3729" y="1663"/>
                  </a:lnTo>
                  <a:lnTo>
                    <a:pt x="3742" y="1844"/>
                  </a:lnTo>
                  <a:lnTo>
                    <a:pt x="3735" y="2030"/>
                  </a:lnTo>
                  <a:lnTo>
                    <a:pt x="3710" y="2214"/>
                  </a:lnTo>
                  <a:lnTo>
                    <a:pt x="3666" y="2400"/>
                  </a:lnTo>
                  <a:lnTo>
                    <a:pt x="3635" y="2492"/>
                  </a:lnTo>
                  <a:lnTo>
                    <a:pt x="3610" y="2561"/>
                  </a:lnTo>
                  <a:lnTo>
                    <a:pt x="3549" y="2695"/>
                  </a:lnTo>
                  <a:lnTo>
                    <a:pt x="3480" y="2822"/>
                  </a:lnTo>
                  <a:lnTo>
                    <a:pt x="3401" y="2943"/>
                  </a:lnTo>
                  <a:lnTo>
                    <a:pt x="3313" y="3057"/>
                  </a:lnTo>
                  <a:lnTo>
                    <a:pt x="3218" y="3163"/>
                  </a:lnTo>
                  <a:lnTo>
                    <a:pt x="3116" y="3261"/>
                  </a:lnTo>
                  <a:lnTo>
                    <a:pt x="3005" y="3352"/>
                  </a:lnTo>
                  <a:lnTo>
                    <a:pt x="2890" y="3434"/>
                  </a:lnTo>
                  <a:lnTo>
                    <a:pt x="2767" y="3507"/>
                  </a:lnTo>
                  <a:lnTo>
                    <a:pt x="2641" y="3571"/>
                  </a:lnTo>
                  <a:lnTo>
                    <a:pt x="2508" y="3625"/>
                  </a:lnTo>
                  <a:lnTo>
                    <a:pt x="2373" y="3668"/>
                  </a:lnTo>
                  <a:lnTo>
                    <a:pt x="2232" y="3703"/>
                  </a:lnTo>
                  <a:lnTo>
                    <a:pt x="2089" y="3726"/>
                  </a:lnTo>
                  <a:lnTo>
                    <a:pt x="1944" y="3738"/>
                  </a:lnTo>
                  <a:lnTo>
                    <a:pt x="1870" y="3738"/>
                  </a:lnTo>
                  <a:close/>
                </a:path>
              </a:pathLst>
            </a:custGeom>
            <a:solidFill>
              <a:srgbClr val="127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BAE24C0D-0725-651A-1B79-552B3BD9B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4041"/>
              <a:ext cx="561" cy="959"/>
            </a:xfrm>
            <a:custGeom>
              <a:avLst/>
              <a:gdLst>
                <a:gd name="T0" fmla="*/ 353 w 1685"/>
                <a:gd name="T1" fmla="*/ 2843 h 2878"/>
                <a:gd name="T2" fmla="*/ 353 w 1685"/>
                <a:gd name="T3" fmla="*/ 2843 h 2878"/>
                <a:gd name="T4" fmla="*/ 304 w 1685"/>
                <a:gd name="T5" fmla="*/ 2823 h 2878"/>
                <a:gd name="T6" fmla="*/ 216 w 1685"/>
                <a:gd name="T7" fmla="*/ 2767 h 2878"/>
                <a:gd name="T8" fmla="*/ 142 w 1685"/>
                <a:gd name="T9" fmla="*/ 2697 h 2878"/>
                <a:gd name="T10" fmla="*/ 81 w 1685"/>
                <a:gd name="T11" fmla="*/ 2616 h 2878"/>
                <a:gd name="T12" fmla="*/ 36 w 1685"/>
                <a:gd name="T13" fmla="*/ 2525 h 2878"/>
                <a:gd name="T14" fmla="*/ 9 w 1685"/>
                <a:gd name="T15" fmla="*/ 2429 h 2878"/>
                <a:gd name="T16" fmla="*/ 0 w 1685"/>
                <a:gd name="T17" fmla="*/ 2328 h 2878"/>
                <a:gd name="T18" fmla="*/ 12 w 1685"/>
                <a:gd name="T19" fmla="*/ 2227 h 2878"/>
                <a:gd name="T20" fmla="*/ 28 w 1685"/>
                <a:gd name="T21" fmla="*/ 2177 h 2878"/>
                <a:gd name="T22" fmla="*/ 666 w 1685"/>
                <a:gd name="T23" fmla="*/ 353 h 2878"/>
                <a:gd name="T24" fmla="*/ 686 w 1685"/>
                <a:gd name="T25" fmla="*/ 304 h 2878"/>
                <a:gd name="T26" fmla="*/ 742 w 1685"/>
                <a:gd name="T27" fmla="*/ 214 h 2878"/>
                <a:gd name="T28" fmla="*/ 813 w 1685"/>
                <a:gd name="T29" fmla="*/ 140 h 2878"/>
                <a:gd name="T30" fmla="*/ 893 w 1685"/>
                <a:gd name="T31" fmla="*/ 79 h 2878"/>
                <a:gd name="T32" fmla="*/ 984 w 1685"/>
                <a:gd name="T33" fmla="*/ 34 h 2878"/>
                <a:gd name="T34" fmla="*/ 1080 w 1685"/>
                <a:gd name="T35" fmla="*/ 9 h 2878"/>
                <a:gd name="T36" fmla="*/ 1181 w 1685"/>
                <a:gd name="T37" fmla="*/ 0 h 2878"/>
                <a:gd name="T38" fmla="*/ 1282 w 1685"/>
                <a:gd name="T39" fmla="*/ 11 h 2878"/>
                <a:gd name="T40" fmla="*/ 1332 w 1685"/>
                <a:gd name="T41" fmla="*/ 27 h 2878"/>
                <a:gd name="T42" fmla="*/ 1332 w 1685"/>
                <a:gd name="T43" fmla="*/ 27 h 2878"/>
                <a:gd name="T44" fmla="*/ 1381 w 1685"/>
                <a:gd name="T45" fmla="*/ 47 h 2878"/>
                <a:gd name="T46" fmla="*/ 1469 w 1685"/>
                <a:gd name="T47" fmla="*/ 104 h 2878"/>
                <a:gd name="T48" fmla="*/ 1545 w 1685"/>
                <a:gd name="T49" fmla="*/ 173 h 2878"/>
                <a:gd name="T50" fmla="*/ 1606 w 1685"/>
                <a:gd name="T51" fmla="*/ 255 h 2878"/>
                <a:gd name="T52" fmla="*/ 1651 w 1685"/>
                <a:gd name="T53" fmla="*/ 345 h 2878"/>
                <a:gd name="T54" fmla="*/ 1676 w 1685"/>
                <a:gd name="T55" fmla="*/ 442 h 2878"/>
                <a:gd name="T56" fmla="*/ 1685 w 1685"/>
                <a:gd name="T57" fmla="*/ 541 h 2878"/>
                <a:gd name="T58" fmla="*/ 1674 w 1685"/>
                <a:gd name="T59" fmla="*/ 643 h 2878"/>
                <a:gd name="T60" fmla="*/ 1658 w 1685"/>
                <a:gd name="T61" fmla="*/ 694 h 2878"/>
                <a:gd name="T62" fmla="*/ 1020 w 1685"/>
                <a:gd name="T63" fmla="*/ 2532 h 2878"/>
                <a:gd name="T64" fmla="*/ 1003 w 1685"/>
                <a:gd name="T65" fmla="*/ 2581 h 2878"/>
                <a:gd name="T66" fmla="*/ 951 w 1685"/>
                <a:gd name="T67" fmla="*/ 2669 h 2878"/>
                <a:gd name="T68" fmla="*/ 883 w 1685"/>
                <a:gd name="T69" fmla="*/ 2744 h 2878"/>
                <a:gd name="T70" fmla="*/ 804 w 1685"/>
                <a:gd name="T71" fmla="*/ 2804 h 2878"/>
                <a:gd name="T72" fmla="*/ 713 w 1685"/>
                <a:gd name="T73" fmla="*/ 2848 h 2878"/>
                <a:gd name="T74" fmla="*/ 615 w 1685"/>
                <a:gd name="T75" fmla="*/ 2872 h 2878"/>
                <a:gd name="T76" fmla="*/ 512 w 1685"/>
                <a:gd name="T77" fmla="*/ 2878 h 2878"/>
                <a:gd name="T78" fmla="*/ 406 w 1685"/>
                <a:gd name="T79" fmla="*/ 2861 h 2878"/>
                <a:gd name="T80" fmla="*/ 353 w 1685"/>
                <a:gd name="T81" fmla="*/ 2843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85" h="2878">
                  <a:moveTo>
                    <a:pt x="353" y="2843"/>
                  </a:moveTo>
                  <a:lnTo>
                    <a:pt x="353" y="2843"/>
                  </a:lnTo>
                  <a:lnTo>
                    <a:pt x="304" y="2823"/>
                  </a:lnTo>
                  <a:lnTo>
                    <a:pt x="216" y="2767"/>
                  </a:lnTo>
                  <a:lnTo>
                    <a:pt x="142" y="2697"/>
                  </a:lnTo>
                  <a:lnTo>
                    <a:pt x="81" y="2616"/>
                  </a:lnTo>
                  <a:lnTo>
                    <a:pt x="36" y="2525"/>
                  </a:lnTo>
                  <a:lnTo>
                    <a:pt x="9" y="2429"/>
                  </a:lnTo>
                  <a:lnTo>
                    <a:pt x="0" y="2328"/>
                  </a:lnTo>
                  <a:lnTo>
                    <a:pt x="12" y="2227"/>
                  </a:lnTo>
                  <a:lnTo>
                    <a:pt x="28" y="2177"/>
                  </a:lnTo>
                  <a:lnTo>
                    <a:pt x="666" y="353"/>
                  </a:lnTo>
                  <a:lnTo>
                    <a:pt x="686" y="304"/>
                  </a:lnTo>
                  <a:lnTo>
                    <a:pt x="742" y="214"/>
                  </a:lnTo>
                  <a:lnTo>
                    <a:pt x="813" y="140"/>
                  </a:lnTo>
                  <a:lnTo>
                    <a:pt x="893" y="79"/>
                  </a:lnTo>
                  <a:lnTo>
                    <a:pt x="984" y="34"/>
                  </a:lnTo>
                  <a:lnTo>
                    <a:pt x="1080" y="9"/>
                  </a:lnTo>
                  <a:lnTo>
                    <a:pt x="1181" y="0"/>
                  </a:lnTo>
                  <a:lnTo>
                    <a:pt x="1282" y="11"/>
                  </a:lnTo>
                  <a:lnTo>
                    <a:pt x="1332" y="27"/>
                  </a:lnTo>
                  <a:lnTo>
                    <a:pt x="1332" y="27"/>
                  </a:lnTo>
                  <a:lnTo>
                    <a:pt x="1381" y="47"/>
                  </a:lnTo>
                  <a:lnTo>
                    <a:pt x="1469" y="104"/>
                  </a:lnTo>
                  <a:lnTo>
                    <a:pt x="1545" y="173"/>
                  </a:lnTo>
                  <a:lnTo>
                    <a:pt x="1606" y="255"/>
                  </a:lnTo>
                  <a:lnTo>
                    <a:pt x="1651" y="345"/>
                  </a:lnTo>
                  <a:lnTo>
                    <a:pt x="1676" y="442"/>
                  </a:lnTo>
                  <a:lnTo>
                    <a:pt x="1685" y="541"/>
                  </a:lnTo>
                  <a:lnTo>
                    <a:pt x="1674" y="643"/>
                  </a:lnTo>
                  <a:lnTo>
                    <a:pt x="1658" y="694"/>
                  </a:lnTo>
                  <a:lnTo>
                    <a:pt x="1020" y="2532"/>
                  </a:lnTo>
                  <a:lnTo>
                    <a:pt x="1003" y="2581"/>
                  </a:lnTo>
                  <a:lnTo>
                    <a:pt x="951" y="2669"/>
                  </a:lnTo>
                  <a:lnTo>
                    <a:pt x="883" y="2744"/>
                  </a:lnTo>
                  <a:lnTo>
                    <a:pt x="804" y="2804"/>
                  </a:lnTo>
                  <a:lnTo>
                    <a:pt x="713" y="2848"/>
                  </a:lnTo>
                  <a:lnTo>
                    <a:pt x="615" y="2872"/>
                  </a:lnTo>
                  <a:lnTo>
                    <a:pt x="512" y="2878"/>
                  </a:lnTo>
                  <a:lnTo>
                    <a:pt x="406" y="2861"/>
                  </a:lnTo>
                  <a:lnTo>
                    <a:pt x="353" y="2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53ECECE9-F5E4-B480-9E4C-8B3E05CC1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5" y="1963"/>
              <a:ext cx="3164" cy="3164"/>
            </a:xfrm>
            <a:custGeom>
              <a:avLst/>
              <a:gdLst>
                <a:gd name="T0" fmla="*/ 3084 w 9494"/>
                <a:gd name="T1" fmla="*/ 707 h 9493"/>
                <a:gd name="T2" fmla="*/ 9196 w 9494"/>
                <a:gd name="T3" fmla="*/ 297 h 9493"/>
                <a:gd name="T4" fmla="*/ 2610 w 9494"/>
                <a:gd name="T5" fmla="*/ 5874 h 9493"/>
                <a:gd name="T6" fmla="*/ 3311 w 9494"/>
                <a:gd name="T7" fmla="*/ 5779 h 9493"/>
                <a:gd name="T8" fmla="*/ 4033 w 9494"/>
                <a:gd name="T9" fmla="*/ 5452 h 9493"/>
                <a:gd name="T10" fmla="*/ 4623 w 9494"/>
                <a:gd name="T11" fmla="*/ 4927 h 9493"/>
                <a:gd name="T12" fmla="*/ 5036 w 9494"/>
                <a:gd name="T13" fmla="*/ 4236 h 9493"/>
                <a:gd name="T14" fmla="*/ 5176 w 9494"/>
                <a:gd name="T15" fmla="*/ 3746 h 9493"/>
                <a:gd name="T16" fmla="*/ 5157 w 9494"/>
                <a:gd name="T17" fmla="*/ 2721 h 9493"/>
                <a:gd name="T18" fmla="*/ 4766 w 9494"/>
                <a:gd name="T19" fmla="*/ 1805 h 9493"/>
                <a:gd name="T20" fmla="*/ 4060 w 9494"/>
                <a:gd name="T21" fmla="*/ 1096 h 9493"/>
                <a:gd name="T22" fmla="*/ 1840 w 9494"/>
                <a:gd name="T23" fmla="*/ 5444 h 9493"/>
                <a:gd name="T24" fmla="*/ 1136 w 9494"/>
                <a:gd name="T25" fmla="*/ 5045 h 9493"/>
                <a:gd name="T26" fmla="*/ 571 w 9494"/>
                <a:gd name="T27" fmla="*/ 4357 h 9493"/>
                <a:gd name="T28" fmla="*/ 308 w 9494"/>
                <a:gd name="T29" fmla="*/ 3511 h 9493"/>
                <a:gd name="T30" fmla="*/ 391 w 9494"/>
                <a:gd name="T31" fmla="*/ 2604 h 9493"/>
                <a:gd name="T32" fmla="*/ 620 w 9494"/>
                <a:gd name="T33" fmla="*/ 2083 h 9493"/>
                <a:gd name="T34" fmla="*/ 1068 w 9494"/>
                <a:gd name="T35" fmla="*/ 1539 h 9493"/>
                <a:gd name="T36" fmla="*/ 1655 w 9494"/>
                <a:gd name="T37" fmla="*/ 1156 h 9493"/>
                <a:gd name="T38" fmla="*/ 2338 w 9494"/>
                <a:gd name="T39" fmla="*/ 965 h 9493"/>
                <a:gd name="T40" fmla="*/ 2905 w 9494"/>
                <a:gd name="T41" fmla="*/ 967 h 9493"/>
                <a:gd name="T42" fmla="*/ 3484 w 9494"/>
                <a:gd name="T43" fmla="*/ 1122 h 9493"/>
                <a:gd name="T44" fmla="*/ 4206 w 9494"/>
                <a:gd name="T45" fmla="*/ 1602 h 9493"/>
                <a:gd name="T46" fmla="*/ 4708 w 9494"/>
                <a:gd name="T47" fmla="*/ 2318 h 9493"/>
                <a:gd name="T48" fmla="*/ 4914 w 9494"/>
                <a:gd name="T49" fmla="*/ 3195 h 9493"/>
                <a:gd name="T50" fmla="*/ 4790 w 9494"/>
                <a:gd name="T51" fmla="*/ 4034 h 9493"/>
                <a:gd name="T52" fmla="*/ 4590 w 9494"/>
                <a:gd name="T53" fmla="*/ 4460 h 9493"/>
                <a:gd name="T54" fmla="*/ 4285 w 9494"/>
                <a:gd name="T55" fmla="*/ 4856 h 9493"/>
                <a:gd name="T56" fmla="*/ 3565 w 9494"/>
                <a:gd name="T57" fmla="*/ 5359 h 9493"/>
                <a:gd name="T58" fmla="*/ 2710 w 9494"/>
                <a:gd name="T59" fmla="*/ 5569 h 9493"/>
                <a:gd name="T60" fmla="*/ 1923 w 9494"/>
                <a:gd name="T61" fmla="*/ 5475 h 9493"/>
                <a:gd name="T62" fmla="*/ 1067 w 9494"/>
                <a:gd name="T63" fmla="*/ 8742 h 9493"/>
                <a:gd name="T64" fmla="*/ 853 w 9494"/>
                <a:gd name="T65" fmla="*/ 8935 h 9493"/>
                <a:gd name="T66" fmla="*/ 591 w 9494"/>
                <a:gd name="T67" fmla="*/ 8945 h 9493"/>
                <a:gd name="T68" fmla="*/ 436 w 9494"/>
                <a:gd name="T69" fmla="*/ 8830 h 9493"/>
                <a:gd name="T70" fmla="*/ 355 w 9494"/>
                <a:gd name="T71" fmla="*/ 8509 h 9493"/>
                <a:gd name="T72" fmla="*/ 1049 w 9494"/>
                <a:gd name="T73" fmla="*/ 6548 h 9493"/>
                <a:gd name="T74" fmla="*/ 1248 w 9494"/>
                <a:gd name="T75" fmla="*/ 6398 h 9493"/>
                <a:gd name="T76" fmla="*/ 1499 w 9494"/>
                <a:gd name="T77" fmla="*/ 6392 h 9493"/>
                <a:gd name="T78" fmla="*/ 1679 w 9494"/>
                <a:gd name="T79" fmla="*/ 6549 h 9493"/>
                <a:gd name="T80" fmla="*/ 1735 w 9494"/>
                <a:gd name="T81" fmla="*/ 6859 h 9493"/>
                <a:gd name="T82" fmla="*/ 1984 w 9494"/>
                <a:gd name="T83" fmla="*/ 5802 h 9493"/>
                <a:gd name="T84" fmla="*/ 9494 w 9494"/>
                <a:gd name="T85" fmla="*/ 9493 h 9493"/>
                <a:gd name="T86" fmla="*/ 2207 w 9494"/>
                <a:gd name="T87" fmla="*/ 680 h 9493"/>
                <a:gd name="T88" fmla="*/ 1513 w 9494"/>
                <a:gd name="T89" fmla="*/ 891 h 9493"/>
                <a:gd name="T90" fmla="*/ 908 w 9494"/>
                <a:gd name="T91" fmla="*/ 1278 h 9493"/>
                <a:gd name="T92" fmla="*/ 432 w 9494"/>
                <a:gd name="T93" fmla="*/ 1817 h 9493"/>
                <a:gd name="T94" fmla="*/ 148 w 9494"/>
                <a:gd name="T95" fmla="*/ 2388 h 9493"/>
                <a:gd name="T96" fmla="*/ 0 w 9494"/>
                <a:gd name="T97" fmla="*/ 3254 h 9493"/>
                <a:gd name="T98" fmla="*/ 182 w 9494"/>
                <a:gd name="T99" fmla="*/ 4207 h 9493"/>
                <a:gd name="T100" fmla="*/ 692 w 9494"/>
                <a:gd name="T101" fmla="*/ 5026 h 9493"/>
                <a:gd name="T102" fmla="*/ 1484 w 9494"/>
                <a:gd name="T103" fmla="*/ 5615 h 9493"/>
                <a:gd name="T104" fmla="*/ 1278 w 9494"/>
                <a:gd name="T105" fmla="*/ 6096 h 9493"/>
                <a:gd name="T106" fmla="*/ 882 w 9494"/>
                <a:gd name="T107" fmla="*/ 6303 h 9493"/>
                <a:gd name="T108" fmla="*/ 87 w 9494"/>
                <a:gd name="T109" fmla="*/ 8366 h 9493"/>
                <a:gd name="T110" fmla="*/ 50 w 9494"/>
                <a:gd name="T111" fmla="*/ 8650 h 9493"/>
                <a:gd name="T112" fmla="*/ 229 w 9494"/>
                <a:gd name="T113" fmla="*/ 9046 h 9493"/>
                <a:gd name="T114" fmla="*/ 466 w 9494"/>
                <a:gd name="T115" fmla="*/ 9214 h 9493"/>
                <a:gd name="T116" fmla="*/ 845 w 9494"/>
                <a:gd name="T117" fmla="*/ 9252 h 9493"/>
                <a:gd name="T118" fmla="*/ 1264 w 9494"/>
                <a:gd name="T119" fmla="*/ 8987 h 9493"/>
                <a:gd name="T120" fmla="*/ 2023 w 9494"/>
                <a:gd name="T121" fmla="*/ 6926 h 9493"/>
                <a:gd name="T122" fmla="*/ 1981 w 9494"/>
                <a:gd name="T123" fmla="*/ 6482 h 9493"/>
                <a:gd name="T124" fmla="*/ 1735 w 9494"/>
                <a:gd name="T125" fmla="*/ 6201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94" h="9493">
                  <a:moveTo>
                    <a:pt x="3486" y="800"/>
                  </a:moveTo>
                  <a:lnTo>
                    <a:pt x="3429" y="782"/>
                  </a:lnTo>
                  <a:lnTo>
                    <a:pt x="3300" y="749"/>
                  </a:lnTo>
                  <a:lnTo>
                    <a:pt x="3084" y="707"/>
                  </a:lnTo>
                  <a:lnTo>
                    <a:pt x="2679" y="658"/>
                  </a:lnTo>
                  <a:lnTo>
                    <a:pt x="2594" y="652"/>
                  </a:lnTo>
                  <a:lnTo>
                    <a:pt x="2594" y="297"/>
                  </a:lnTo>
                  <a:lnTo>
                    <a:pt x="9196" y="297"/>
                  </a:lnTo>
                  <a:lnTo>
                    <a:pt x="9196" y="9197"/>
                  </a:lnTo>
                  <a:lnTo>
                    <a:pt x="2594" y="9197"/>
                  </a:lnTo>
                  <a:lnTo>
                    <a:pt x="2594" y="5874"/>
                  </a:lnTo>
                  <a:lnTo>
                    <a:pt x="2610" y="5874"/>
                  </a:lnTo>
                  <a:lnTo>
                    <a:pt x="2712" y="5873"/>
                  </a:lnTo>
                  <a:lnTo>
                    <a:pt x="2917" y="5857"/>
                  </a:lnTo>
                  <a:lnTo>
                    <a:pt x="3116" y="5825"/>
                  </a:lnTo>
                  <a:lnTo>
                    <a:pt x="3311" y="5779"/>
                  </a:lnTo>
                  <a:lnTo>
                    <a:pt x="3501" y="5717"/>
                  </a:lnTo>
                  <a:lnTo>
                    <a:pt x="3684" y="5642"/>
                  </a:lnTo>
                  <a:lnTo>
                    <a:pt x="3863" y="5554"/>
                  </a:lnTo>
                  <a:lnTo>
                    <a:pt x="4033" y="5452"/>
                  </a:lnTo>
                  <a:lnTo>
                    <a:pt x="4194" y="5338"/>
                  </a:lnTo>
                  <a:lnTo>
                    <a:pt x="4348" y="5212"/>
                  </a:lnTo>
                  <a:lnTo>
                    <a:pt x="4491" y="5075"/>
                  </a:lnTo>
                  <a:lnTo>
                    <a:pt x="4623" y="4927"/>
                  </a:lnTo>
                  <a:lnTo>
                    <a:pt x="4746" y="4768"/>
                  </a:lnTo>
                  <a:lnTo>
                    <a:pt x="4855" y="4600"/>
                  </a:lnTo>
                  <a:lnTo>
                    <a:pt x="4953" y="4421"/>
                  </a:lnTo>
                  <a:lnTo>
                    <a:pt x="5036" y="4236"/>
                  </a:lnTo>
                  <a:lnTo>
                    <a:pt x="5072" y="4139"/>
                  </a:lnTo>
                  <a:lnTo>
                    <a:pt x="5094" y="4073"/>
                  </a:lnTo>
                  <a:lnTo>
                    <a:pt x="5131" y="3942"/>
                  </a:lnTo>
                  <a:lnTo>
                    <a:pt x="5176" y="3746"/>
                  </a:lnTo>
                  <a:lnTo>
                    <a:pt x="5209" y="3484"/>
                  </a:lnTo>
                  <a:lnTo>
                    <a:pt x="5216" y="3225"/>
                  </a:lnTo>
                  <a:lnTo>
                    <a:pt x="5199" y="2970"/>
                  </a:lnTo>
                  <a:lnTo>
                    <a:pt x="5157" y="2721"/>
                  </a:lnTo>
                  <a:lnTo>
                    <a:pt x="5093" y="2478"/>
                  </a:lnTo>
                  <a:lnTo>
                    <a:pt x="5005" y="2243"/>
                  </a:lnTo>
                  <a:lnTo>
                    <a:pt x="4895" y="2018"/>
                  </a:lnTo>
                  <a:lnTo>
                    <a:pt x="4766" y="1805"/>
                  </a:lnTo>
                  <a:lnTo>
                    <a:pt x="4616" y="1605"/>
                  </a:lnTo>
                  <a:lnTo>
                    <a:pt x="4449" y="1420"/>
                  </a:lnTo>
                  <a:lnTo>
                    <a:pt x="4263" y="1250"/>
                  </a:lnTo>
                  <a:lnTo>
                    <a:pt x="4060" y="1096"/>
                  </a:lnTo>
                  <a:lnTo>
                    <a:pt x="3841" y="962"/>
                  </a:lnTo>
                  <a:lnTo>
                    <a:pt x="3608" y="848"/>
                  </a:lnTo>
                  <a:lnTo>
                    <a:pt x="3486" y="800"/>
                  </a:lnTo>
                  <a:close/>
                  <a:moveTo>
                    <a:pt x="1840" y="5444"/>
                  </a:moveTo>
                  <a:lnTo>
                    <a:pt x="1727" y="5402"/>
                  </a:lnTo>
                  <a:lnTo>
                    <a:pt x="1516" y="5301"/>
                  </a:lnTo>
                  <a:lnTo>
                    <a:pt x="1319" y="5182"/>
                  </a:lnTo>
                  <a:lnTo>
                    <a:pt x="1136" y="5045"/>
                  </a:lnTo>
                  <a:lnTo>
                    <a:pt x="969" y="4892"/>
                  </a:lnTo>
                  <a:lnTo>
                    <a:pt x="819" y="4727"/>
                  </a:lnTo>
                  <a:lnTo>
                    <a:pt x="686" y="4547"/>
                  </a:lnTo>
                  <a:lnTo>
                    <a:pt x="571" y="4357"/>
                  </a:lnTo>
                  <a:lnTo>
                    <a:pt x="476" y="4156"/>
                  </a:lnTo>
                  <a:lnTo>
                    <a:pt x="400" y="3948"/>
                  </a:lnTo>
                  <a:lnTo>
                    <a:pt x="342" y="3732"/>
                  </a:lnTo>
                  <a:lnTo>
                    <a:pt x="308" y="3511"/>
                  </a:lnTo>
                  <a:lnTo>
                    <a:pt x="293" y="3287"/>
                  </a:lnTo>
                  <a:lnTo>
                    <a:pt x="303" y="3059"/>
                  </a:lnTo>
                  <a:lnTo>
                    <a:pt x="335" y="2832"/>
                  </a:lnTo>
                  <a:lnTo>
                    <a:pt x="391" y="2604"/>
                  </a:lnTo>
                  <a:lnTo>
                    <a:pt x="429" y="2491"/>
                  </a:lnTo>
                  <a:lnTo>
                    <a:pt x="460" y="2406"/>
                  </a:lnTo>
                  <a:lnTo>
                    <a:pt x="534" y="2240"/>
                  </a:lnTo>
                  <a:lnTo>
                    <a:pt x="620" y="2083"/>
                  </a:lnTo>
                  <a:lnTo>
                    <a:pt x="717" y="1934"/>
                  </a:lnTo>
                  <a:lnTo>
                    <a:pt x="825" y="1792"/>
                  </a:lnTo>
                  <a:lnTo>
                    <a:pt x="941" y="1661"/>
                  </a:lnTo>
                  <a:lnTo>
                    <a:pt x="1068" y="1539"/>
                  </a:lnTo>
                  <a:lnTo>
                    <a:pt x="1203" y="1427"/>
                  </a:lnTo>
                  <a:lnTo>
                    <a:pt x="1347" y="1326"/>
                  </a:lnTo>
                  <a:lnTo>
                    <a:pt x="1497" y="1235"/>
                  </a:lnTo>
                  <a:lnTo>
                    <a:pt x="1655" y="1156"/>
                  </a:lnTo>
                  <a:lnTo>
                    <a:pt x="1818" y="1090"/>
                  </a:lnTo>
                  <a:lnTo>
                    <a:pt x="1987" y="1035"/>
                  </a:lnTo>
                  <a:lnTo>
                    <a:pt x="2161" y="993"/>
                  </a:lnTo>
                  <a:lnTo>
                    <a:pt x="2338" y="965"/>
                  </a:lnTo>
                  <a:lnTo>
                    <a:pt x="2519" y="950"/>
                  </a:lnTo>
                  <a:lnTo>
                    <a:pt x="2610" y="949"/>
                  </a:lnTo>
                  <a:lnTo>
                    <a:pt x="2710" y="950"/>
                  </a:lnTo>
                  <a:lnTo>
                    <a:pt x="2905" y="967"/>
                  </a:lnTo>
                  <a:lnTo>
                    <a:pt x="3097" y="1001"/>
                  </a:lnTo>
                  <a:lnTo>
                    <a:pt x="3287" y="1051"/>
                  </a:lnTo>
                  <a:lnTo>
                    <a:pt x="3382" y="1083"/>
                  </a:lnTo>
                  <a:lnTo>
                    <a:pt x="3484" y="1122"/>
                  </a:lnTo>
                  <a:lnTo>
                    <a:pt x="3680" y="1217"/>
                  </a:lnTo>
                  <a:lnTo>
                    <a:pt x="3867" y="1329"/>
                  </a:lnTo>
                  <a:lnTo>
                    <a:pt x="4043" y="1458"/>
                  </a:lnTo>
                  <a:lnTo>
                    <a:pt x="4206" y="1602"/>
                  </a:lnTo>
                  <a:lnTo>
                    <a:pt x="4355" y="1762"/>
                  </a:lnTo>
                  <a:lnTo>
                    <a:pt x="4489" y="1936"/>
                  </a:lnTo>
                  <a:lnTo>
                    <a:pt x="4607" y="2122"/>
                  </a:lnTo>
                  <a:lnTo>
                    <a:pt x="4708" y="2318"/>
                  </a:lnTo>
                  <a:lnTo>
                    <a:pt x="4790" y="2525"/>
                  </a:lnTo>
                  <a:lnTo>
                    <a:pt x="4854" y="2741"/>
                  </a:lnTo>
                  <a:lnTo>
                    <a:pt x="4895" y="2964"/>
                  </a:lnTo>
                  <a:lnTo>
                    <a:pt x="4914" y="3195"/>
                  </a:lnTo>
                  <a:lnTo>
                    <a:pt x="4911" y="3429"/>
                  </a:lnTo>
                  <a:lnTo>
                    <a:pt x="4882" y="3670"/>
                  </a:lnTo>
                  <a:lnTo>
                    <a:pt x="4828" y="3913"/>
                  </a:lnTo>
                  <a:lnTo>
                    <a:pt x="4790" y="4034"/>
                  </a:lnTo>
                  <a:lnTo>
                    <a:pt x="4766" y="4100"/>
                  </a:lnTo>
                  <a:lnTo>
                    <a:pt x="4712" y="4226"/>
                  </a:lnTo>
                  <a:lnTo>
                    <a:pt x="4653" y="4346"/>
                  </a:lnTo>
                  <a:lnTo>
                    <a:pt x="4590" y="4460"/>
                  </a:lnTo>
                  <a:lnTo>
                    <a:pt x="4521" y="4568"/>
                  </a:lnTo>
                  <a:lnTo>
                    <a:pt x="4446" y="4670"/>
                  </a:lnTo>
                  <a:lnTo>
                    <a:pt x="4368" y="4765"/>
                  </a:lnTo>
                  <a:lnTo>
                    <a:pt x="4285" y="4856"/>
                  </a:lnTo>
                  <a:lnTo>
                    <a:pt x="4154" y="4981"/>
                  </a:lnTo>
                  <a:lnTo>
                    <a:pt x="3968" y="5130"/>
                  </a:lnTo>
                  <a:lnTo>
                    <a:pt x="3771" y="5253"/>
                  </a:lnTo>
                  <a:lnTo>
                    <a:pt x="3565" y="5359"/>
                  </a:lnTo>
                  <a:lnTo>
                    <a:pt x="3353" y="5441"/>
                  </a:lnTo>
                  <a:lnTo>
                    <a:pt x="3139" y="5503"/>
                  </a:lnTo>
                  <a:lnTo>
                    <a:pt x="2924" y="5546"/>
                  </a:lnTo>
                  <a:lnTo>
                    <a:pt x="2710" y="5569"/>
                  </a:lnTo>
                  <a:lnTo>
                    <a:pt x="2501" y="5572"/>
                  </a:lnTo>
                  <a:lnTo>
                    <a:pt x="2298" y="5557"/>
                  </a:lnTo>
                  <a:lnTo>
                    <a:pt x="2105" y="5526"/>
                  </a:lnTo>
                  <a:lnTo>
                    <a:pt x="1923" y="5475"/>
                  </a:lnTo>
                  <a:lnTo>
                    <a:pt x="1840" y="5444"/>
                  </a:lnTo>
                  <a:close/>
                  <a:moveTo>
                    <a:pt x="1720" y="6898"/>
                  </a:moveTo>
                  <a:lnTo>
                    <a:pt x="1082" y="8707"/>
                  </a:lnTo>
                  <a:lnTo>
                    <a:pt x="1067" y="8742"/>
                  </a:lnTo>
                  <a:lnTo>
                    <a:pt x="1028" y="8805"/>
                  </a:lnTo>
                  <a:lnTo>
                    <a:pt x="977" y="8860"/>
                  </a:lnTo>
                  <a:lnTo>
                    <a:pt x="920" y="8903"/>
                  </a:lnTo>
                  <a:lnTo>
                    <a:pt x="853" y="8935"/>
                  </a:lnTo>
                  <a:lnTo>
                    <a:pt x="783" y="8955"/>
                  </a:lnTo>
                  <a:lnTo>
                    <a:pt x="708" y="8961"/>
                  </a:lnTo>
                  <a:lnTo>
                    <a:pt x="630" y="8954"/>
                  </a:lnTo>
                  <a:lnTo>
                    <a:pt x="591" y="8945"/>
                  </a:lnTo>
                  <a:lnTo>
                    <a:pt x="574" y="8938"/>
                  </a:lnTo>
                  <a:lnTo>
                    <a:pt x="531" y="8915"/>
                  </a:lnTo>
                  <a:lnTo>
                    <a:pt x="483" y="8879"/>
                  </a:lnTo>
                  <a:lnTo>
                    <a:pt x="436" y="8830"/>
                  </a:lnTo>
                  <a:lnTo>
                    <a:pt x="394" y="8768"/>
                  </a:lnTo>
                  <a:lnTo>
                    <a:pt x="362" y="8694"/>
                  </a:lnTo>
                  <a:lnTo>
                    <a:pt x="348" y="8608"/>
                  </a:lnTo>
                  <a:lnTo>
                    <a:pt x="355" y="8509"/>
                  </a:lnTo>
                  <a:lnTo>
                    <a:pt x="370" y="8454"/>
                  </a:lnTo>
                  <a:lnTo>
                    <a:pt x="1008" y="6630"/>
                  </a:lnTo>
                  <a:lnTo>
                    <a:pt x="1020" y="6600"/>
                  </a:lnTo>
                  <a:lnTo>
                    <a:pt x="1049" y="6548"/>
                  </a:lnTo>
                  <a:lnTo>
                    <a:pt x="1081" y="6505"/>
                  </a:lnTo>
                  <a:lnTo>
                    <a:pt x="1116" y="6470"/>
                  </a:lnTo>
                  <a:lnTo>
                    <a:pt x="1172" y="6430"/>
                  </a:lnTo>
                  <a:lnTo>
                    <a:pt x="1248" y="6398"/>
                  </a:lnTo>
                  <a:lnTo>
                    <a:pt x="1323" y="6384"/>
                  </a:lnTo>
                  <a:lnTo>
                    <a:pt x="1392" y="6382"/>
                  </a:lnTo>
                  <a:lnTo>
                    <a:pt x="1473" y="6389"/>
                  </a:lnTo>
                  <a:lnTo>
                    <a:pt x="1499" y="6392"/>
                  </a:lnTo>
                  <a:lnTo>
                    <a:pt x="1526" y="6402"/>
                  </a:lnTo>
                  <a:lnTo>
                    <a:pt x="1581" y="6437"/>
                  </a:lnTo>
                  <a:lnTo>
                    <a:pt x="1632" y="6487"/>
                  </a:lnTo>
                  <a:lnTo>
                    <a:pt x="1679" y="6549"/>
                  </a:lnTo>
                  <a:lnTo>
                    <a:pt x="1715" y="6621"/>
                  </a:lnTo>
                  <a:lnTo>
                    <a:pt x="1739" y="6698"/>
                  </a:lnTo>
                  <a:lnTo>
                    <a:pt x="1746" y="6778"/>
                  </a:lnTo>
                  <a:lnTo>
                    <a:pt x="1735" y="6859"/>
                  </a:lnTo>
                  <a:lnTo>
                    <a:pt x="1720" y="6898"/>
                  </a:lnTo>
                  <a:close/>
                  <a:moveTo>
                    <a:pt x="1735" y="6201"/>
                  </a:moveTo>
                  <a:lnTo>
                    <a:pt x="1884" y="5770"/>
                  </a:lnTo>
                  <a:lnTo>
                    <a:pt x="1984" y="5802"/>
                  </a:lnTo>
                  <a:lnTo>
                    <a:pt x="2190" y="5847"/>
                  </a:lnTo>
                  <a:lnTo>
                    <a:pt x="2301" y="5860"/>
                  </a:lnTo>
                  <a:lnTo>
                    <a:pt x="2301" y="9493"/>
                  </a:lnTo>
                  <a:lnTo>
                    <a:pt x="9494" y="9493"/>
                  </a:lnTo>
                  <a:lnTo>
                    <a:pt x="9494" y="0"/>
                  </a:lnTo>
                  <a:lnTo>
                    <a:pt x="2299" y="0"/>
                  </a:lnTo>
                  <a:lnTo>
                    <a:pt x="2299" y="667"/>
                  </a:lnTo>
                  <a:lnTo>
                    <a:pt x="2207" y="680"/>
                  </a:lnTo>
                  <a:lnTo>
                    <a:pt x="2027" y="714"/>
                  </a:lnTo>
                  <a:lnTo>
                    <a:pt x="1851" y="762"/>
                  </a:lnTo>
                  <a:lnTo>
                    <a:pt x="1679" y="821"/>
                  </a:lnTo>
                  <a:lnTo>
                    <a:pt x="1513" y="891"/>
                  </a:lnTo>
                  <a:lnTo>
                    <a:pt x="1352" y="973"/>
                  </a:lnTo>
                  <a:lnTo>
                    <a:pt x="1198" y="1064"/>
                  </a:lnTo>
                  <a:lnTo>
                    <a:pt x="1049" y="1166"/>
                  </a:lnTo>
                  <a:lnTo>
                    <a:pt x="908" y="1278"/>
                  </a:lnTo>
                  <a:lnTo>
                    <a:pt x="776" y="1401"/>
                  </a:lnTo>
                  <a:lnTo>
                    <a:pt x="652" y="1530"/>
                  </a:lnTo>
                  <a:lnTo>
                    <a:pt x="538" y="1669"/>
                  </a:lnTo>
                  <a:lnTo>
                    <a:pt x="432" y="1817"/>
                  </a:lnTo>
                  <a:lnTo>
                    <a:pt x="337" y="1971"/>
                  </a:lnTo>
                  <a:lnTo>
                    <a:pt x="253" y="2132"/>
                  </a:lnTo>
                  <a:lnTo>
                    <a:pt x="180" y="2302"/>
                  </a:lnTo>
                  <a:lnTo>
                    <a:pt x="148" y="2388"/>
                  </a:lnTo>
                  <a:lnTo>
                    <a:pt x="108" y="2512"/>
                  </a:lnTo>
                  <a:lnTo>
                    <a:pt x="47" y="2758"/>
                  </a:lnTo>
                  <a:lnTo>
                    <a:pt x="11" y="3008"/>
                  </a:lnTo>
                  <a:lnTo>
                    <a:pt x="0" y="3254"/>
                  </a:lnTo>
                  <a:lnTo>
                    <a:pt x="13" y="3500"/>
                  </a:lnTo>
                  <a:lnTo>
                    <a:pt x="47" y="3740"/>
                  </a:lnTo>
                  <a:lnTo>
                    <a:pt x="105" y="3976"/>
                  </a:lnTo>
                  <a:lnTo>
                    <a:pt x="182" y="4207"/>
                  </a:lnTo>
                  <a:lnTo>
                    <a:pt x="280" y="4427"/>
                  </a:lnTo>
                  <a:lnTo>
                    <a:pt x="400" y="4639"/>
                  </a:lnTo>
                  <a:lnTo>
                    <a:pt x="537" y="4839"/>
                  </a:lnTo>
                  <a:lnTo>
                    <a:pt x="692" y="5026"/>
                  </a:lnTo>
                  <a:lnTo>
                    <a:pt x="866" y="5199"/>
                  </a:lnTo>
                  <a:lnTo>
                    <a:pt x="1056" y="5354"/>
                  </a:lnTo>
                  <a:lnTo>
                    <a:pt x="1262" y="5494"/>
                  </a:lnTo>
                  <a:lnTo>
                    <a:pt x="1484" y="5615"/>
                  </a:lnTo>
                  <a:lnTo>
                    <a:pt x="1602" y="5667"/>
                  </a:lnTo>
                  <a:lnTo>
                    <a:pt x="1452" y="6096"/>
                  </a:lnTo>
                  <a:lnTo>
                    <a:pt x="1395" y="6090"/>
                  </a:lnTo>
                  <a:lnTo>
                    <a:pt x="1278" y="6096"/>
                  </a:lnTo>
                  <a:lnTo>
                    <a:pt x="1167" y="6122"/>
                  </a:lnTo>
                  <a:lnTo>
                    <a:pt x="1062" y="6166"/>
                  </a:lnTo>
                  <a:lnTo>
                    <a:pt x="966" y="6228"/>
                  </a:lnTo>
                  <a:lnTo>
                    <a:pt x="882" y="6303"/>
                  </a:lnTo>
                  <a:lnTo>
                    <a:pt x="812" y="6391"/>
                  </a:lnTo>
                  <a:lnTo>
                    <a:pt x="760" y="6489"/>
                  </a:lnTo>
                  <a:lnTo>
                    <a:pt x="741" y="6542"/>
                  </a:lnTo>
                  <a:lnTo>
                    <a:pt x="87" y="8366"/>
                  </a:lnTo>
                  <a:lnTo>
                    <a:pt x="77" y="8389"/>
                  </a:lnTo>
                  <a:lnTo>
                    <a:pt x="60" y="8442"/>
                  </a:lnTo>
                  <a:lnTo>
                    <a:pt x="46" y="8527"/>
                  </a:lnTo>
                  <a:lnTo>
                    <a:pt x="50" y="8650"/>
                  </a:lnTo>
                  <a:lnTo>
                    <a:pt x="77" y="8778"/>
                  </a:lnTo>
                  <a:lnTo>
                    <a:pt x="129" y="8903"/>
                  </a:lnTo>
                  <a:lnTo>
                    <a:pt x="184" y="8991"/>
                  </a:lnTo>
                  <a:lnTo>
                    <a:pt x="229" y="9046"/>
                  </a:lnTo>
                  <a:lnTo>
                    <a:pt x="279" y="9096"/>
                  </a:lnTo>
                  <a:lnTo>
                    <a:pt x="335" y="9142"/>
                  </a:lnTo>
                  <a:lnTo>
                    <a:pt x="397" y="9181"/>
                  </a:lnTo>
                  <a:lnTo>
                    <a:pt x="466" y="9214"/>
                  </a:lnTo>
                  <a:lnTo>
                    <a:pt x="504" y="9227"/>
                  </a:lnTo>
                  <a:lnTo>
                    <a:pt x="576" y="9246"/>
                  </a:lnTo>
                  <a:lnTo>
                    <a:pt x="714" y="9263"/>
                  </a:lnTo>
                  <a:lnTo>
                    <a:pt x="845" y="9252"/>
                  </a:lnTo>
                  <a:lnTo>
                    <a:pt x="966" y="9217"/>
                  </a:lnTo>
                  <a:lnTo>
                    <a:pt x="1078" y="9161"/>
                  </a:lnTo>
                  <a:lnTo>
                    <a:pt x="1177" y="9083"/>
                  </a:lnTo>
                  <a:lnTo>
                    <a:pt x="1264" y="8987"/>
                  </a:lnTo>
                  <a:lnTo>
                    <a:pt x="1336" y="8874"/>
                  </a:lnTo>
                  <a:lnTo>
                    <a:pt x="1365" y="8811"/>
                  </a:lnTo>
                  <a:lnTo>
                    <a:pt x="2002" y="6987"/>
                  </a:lnTo>
                  <a:lnTo>
                    <a:pt x="2023" y="6926"/>
                  </a:lnTo>
                  <a:lnTo>
                    <a:pt x="2043" y="6807"/>
                  </a:lnTo>
                  <a:lnTo>
                    <a:pt x="2041" y="6693"/>
                  </a:lnTo>
                  <a:lnTo>
                    <a:pt x="2020" y="6584"/>
                  </a:lnTo>
                  <a:lnTo>
                    <a:pt x="1981" y="6482"/>
                  </a:lnTo>
                  <a:lnTo>
                    <a:pt x="1926" y="6389"/>
                  </a:lnTo>
                  <a:lnTo>
                    <a:pt x="1859" y="6304"/>
                  </a:lnTo>
                  <a:lnTo>
                    <a:pt x="1779" y="6232"/>
                  </a:lnTo>
                  <a:lnTo>
                    <a:pt x="1735" y="6201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6516E5D1-B947-CFE3-CCF3-406D84D1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4144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F487E42E-AE44-1D75-CFEA-5412BAC8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" y="4144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306D725F-28CB-CA06-CFFD-FF19D8B2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2848"/>
              <a:ext cx="98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57">
              <a:extLst>
                <a:ext uri="{FF2B5EF4-FFF2-40B4-BE49-F238E27FC236}">
                  <a16:creationId xmlns:a16="http://schemas.microsoft.com/office/drawing/2014/main" id="{DC243FA3-6EA0-C6F5-77CD-5E7713C92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" y="2848"/>
              <a:ext cx="99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58">
              <a:extLst>
                <a:ext uri="{FF2B5EF4-FFF2-40B4-BE49-F238E27FC236}">
                  <a16:creationId xmlns:a16="http://schemas.microsoft.com/office/drawing/2014/main" id="{50FF4E73-376D-EA6A-8929-00E709CFB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3496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BBB891A-9092-7C8A-DEBC-82B6C512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" y="3496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60">
              <a:extLst>
                <a:ext uri="{FF2B5EF4-FFF2-40B4-BE49-F238E27FC236}">
                  <a16:creationId xmlns:a16="http://schemas.microsoft.com/office/drawing/2014/main" id="{840509AF-0908-0B30-70C1-08A46010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" y="2526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61">
              <a:extLst>
                <a:ext uri="{FF2B5EF4-FFF2-40B4-BE49-F238E27FC236}">
                  <a16:creationId xmlns:a16="http://schemas.microsoft.com/office/drawing/2014/main" id="{393C7CD1-7292-E11D-311B-F7673230B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" y="3175"/>
              <a:ext cx="757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5FE43236-EDE2-1543-3A80-92F63C954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" y="3817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938F187-B591-3E21-5B7F-C8504B20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" y="4465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4">
              <a:extLst>
                <a:ext uri="{FF2B5EF4-FFF2-40B4-BE49-F238E27FC236}">
                  <a16:creationId xmlns:a16="http://schemas.microsoft.com/office/drawing/2014/main" id="{C2030F43-AAB4-A516-538D-717D6566E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6" y="4242"/>
              <a:ext cx="524" cy="416"/>
            </a:xfrm>
            <a:custGeom>
              <a:avLst/>
              <a:gdLst>
                <a:gd name="T0" fmla="*/ 534 w 1572"/>
                <a:gd name="T1" fmla="*/ 1248 h 1248"/>
                <a:gd name="T2" fmla="*/ 0 w 1572"/>
                <a:gd name="T3" fmla="*/ 713 h 1248"/>
                <a:gd name="T4" fmla="*/ 209 w 1572"/>
                <a:gd name="T5" fmla="*/ 506 h 1248"/>
                <a:gd name="T6" fmla="*/ 534 w 1572"/>
                <a:gd name="T7" fmla="*/ 832 h 1248"/>
                <a:gd name="T8" fmla="*/ 1365 w 1572"/>
                <a:gd name="T9" fmla="*/ 0 h 1248"/>
                <a:gd name="T10" fmla="*/ 1572 w 1572"/>
                <a:gd name="T11" fmla="*/ 209 h 1248"/>
                <a:gd name="T12" fmla="*/ 534 w 1572"/>
                <a:gd name="T13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2" h="1248">
                  <a:moveTo>
                    <a:pt x="534" y="1248"/>
                  </a:moveTo>
                  <a:lnTo>
                    <a:pt x="0" y="713"/>
                  </a:lnTo>
                  <a:lnTo>
                    <a:pt x="209" y="506"/>
                  </a:lnTo>
                  <a:lnTo>
                    <a:pt x="534" y="832"/>
                  </a:lnTo>
                  <a:lnTo>
                    <a:pt x="1365" y="0"/>
                  </a:lnTo>
                  <a:lnTo>
                    <a:pt x="1572" y="209"/>
                  </a:lnTo>
                  <a:lnTo>
                    <a:pt x="534" y="1248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67">
            <a:extLst>
              <a:ext uri="{FF2B5EF4-FFF2-40B4-BE49-F238E27FC236}">
                <a16:creationId xmlns:a16="http://schemas.microsoft.com/office/drawing/2014/main" id="{B026890B-965E-1ED1-9B93-FA76838F58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5807" y="2187668"/>
            <a:ext cx="784306" cy="783811"/>
            <a:chOff x="2257" y="578"/>
            <a:chExt cx="3166" cy="3164"/>
          </a:xfrm>
        </p:grpSpPr>
        <p:sp>
          <p:nvSpPr>
            <p:cNvPr id="39" name="Freeform 68">
              <a:extLst>
                <a:ext uri="{FF2B5EF4-FFF2-40B4-BE49-F238E27FC236}">
                  <a16:creationId xmlns:a16="http://schemas.microsoft.com/office/drawing/2014/main" id="{39230904-576D-48C4-7F00-B6A09FD3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629"/>
              <a:ext cx="3065" cy="3063"/>
            </a:xfrm>
            <a:custGeom>
              <a:avLst/>
              <a:gdLst>
                <a:gd name="T0" fmla="*/ 7586 w 9194"/>
                <a:gd name="T1" fmla="*/ 1103 h 9188"/>
                <a:gd name="T2" fmla="*/ 7029 w 9194"/>
                <a:gd name="T3" fmla="*/ 694 h 9188"/>
                <a:gd name="T4" fmla="*/ 6428 w 9194"/>
                <a:gd name="T5" fmla="*/ 377 h 9188"/>
                <a:gd name="T6" fmla="*/ 5797 w 9194"/>
                <a:gd name="T7" fmla="*/ 157 h 9188"/>
                <a:gd name="T8" fmla="*/ 5146 w 9194"/>
                <a:gd name="T9" fmla="*/ 30 h 9188"/>
                <a:gd name="T10" fmla="*/ 4485 w 9194"/>
                <a:gd name="T11" fmla="*/ 0 h 9188"/>
                <a:gd name="T12" fmla="*/ 3827 w 9194"/>
                <a:gd name="T13" fmla="*/ 62 h 9188"/>
                <a:gd name="T14" fmla="*/ 3182 w 9194"/>
                <a:gd name="T15" fmla="*/ 220 h 9188"/>
                <a:gd name="T16" fmla="*/ 2559 w 9194"/>
                <a:gd name="T17" fmla="*/ 472 h 9188"/>
                <a:gd name="T18" fmla="*/ 1972 w 9194"/>
                <a:gd name="T19" fmla="*/ 819 h 9188"/>
                <a:gd name="T20" fmla="*/ 1431 w 9194"/>
                <a:gd name="T21" fmla="*/ 1261 h 9188"/>
                <a:gd name="T22" fmla="*/ 1104 w 9194"/>
                <a:gd name="T23" fmla="*/ 1604 h 9188"/>
                <a:gd name="T24" fmla="*/ 695 w 9194"/>
                <a:gd name="T25" fmla="*/ 2161 h 9188"/>
                <a:gd name="T26" fmla="*/ 379 w 9194"/>
                <a:gd name="T27" fmla="*/ 2761 h 9188"/>
                <a:gd name="T28" fmla="*/ 158 w 9194"/>
                <a:gd name="T29" fmla="*/ 3392 h 9188"/>
                <a:gd name="T30" fmla="*/ 31 w 9194"/>
                <a:gd name="T31" fmla="*/ 4043 h 9188"/>
                <a:gd name="T32" fmla="*/ 0 w 9194"/>
                <a:gd name="T33" fmla="*/ 4704 h 9188"/>
                <a:gd name="T34" fmla="*/ 63 w 9194"/>
                <a:gd name="T35" fmla="*/ 5362 h 9188"/>
                <a:gd name="T36" fmla="*/ 222 w 9194"/>
                <a:gd name="T37" fmla="*/ 6007 h 9188"/>
                <a:gd name="T38" fmla="*/ 474 w 9194"/>
                <a:gd name="T39" fmla="*/ 6628 h 9188"/>
                <a:gd name="T40" fmla="*/ 821 w 9194"/>
                <a:gd name="T41" fmla="*/ 7216 h 9188"/>
                <a:gd name="T42" fmla="*/ 1263 w 9194"/>
                <a:gd name="T43" fmla="*/ 7756 h 9188"/>
                <a:gd name="T44" fmla="*/ 1580 w 9194"/>
                <a:gd name="T45" fmla="*/ 8060 h 9188"/>
                <a:gd name="T46" fmla="*/ 2078 w 9194"/>
                <a:gd name="T47" fmla="*/ 8438 h 9188"/>
                <a:gd name="T48" fmla="*/ 2611 w 9194"/>
                <a:gd name="T49" fmla="*/ 8739 h 9188"/>
                <a:gd name="T50" fmla="*/ 3173 w 9194"/>
                <a:gd name="T51" fmla="*/ 8964 h 9188"/>
                <a:gd name="T52" fmla="*/ 3753 w 9194"/>
                <a:gd name="T53" fmla="*/ 9111 h 9188"/>
                <a:gd name="T54" fmla="*/ 4347 w 9194"/>
                <a:gd name="T55" fmla="*/ 9181 h 9188"/>
                <a:gd name="T56" fmla="*/ 4942 w 9194"/>
                <a:gd name="T57" fmla="*/ 9175 h 9188"/>
                <a:gd name="T58" fmla="*/ 5534 w 9194"/>
                <a:gd name="T59" fmla="*/ 9092 h 9188"/>
                <a:gd name="T60" fmla="*/ 6111 w 9194"/>
                <a:gd name="T61" fmla="*/ 8931 h 9188"/>
                <a:gd name="T62" fmla="*/ 6669 w 9194"/>
                <a:gd name="T63" fmla="*/ 8692 h 9188"/>
                <a:gd name="T64" fmla="*/ 7197 w 9194"/>
                <a:gd name="T65" fmla="*/ 8376 h 9188"/>
                <a:gd name="T66" fmla="*/ 8321 w 9194"/>
                <a:gd name="T67" fmla="*/ 7278 h 9188"/>
                <a:gd name="T68" fmla="*/ 8600 w 9194"/>
                <a:gd name="T69" fmla="*/ 6844 h 9188"/>
                <a:gd name="T70" fmla="*/ 8864 w 9194"/>
                <a:gd name="T71" fmla="*/ 6296 h 9188"/>
                <a:gd name="T72" fmla="*/ 9051 w 9194"/>
                <a:gd name="T73" fmla="*/ 5724 h 9188"/>
                <a:gd name="T74" fmla="*/ 9161 w 9194"/>
                <a:gd name="T75" fmla="*/ 5137 h 9188"/>
                <a:gd name="T76" fmla="*/ 9194 w 9194"/>
                <a:gd name="T77" fmla="*/ 4542 h 9188"/>
                <a:gd name="T78" fmla="*/ 9149 w 9194"/>
                <a:gd name="T79" fmla="*/ 3948 h 9188"/>
                <a:gd name="T80" fmla="*/ 9027 w 9194"/>
                <a:gd name="T81" fmla="*/ 3362 h 9188"/>
                <a:gd name="T82" fmla="*/ 8828 w 9194"/>
                <a:gd name="T83" fmla="*/ 2793 h 9188"/>
                <a:gd name="T84" fmla="*/ 8551 w 9194"/>
                <a:gd name="T85" fmla="*/ 2250 h 9188"/>
                <a:gd name="T86" fmla="*/ 8198 w 9194"/>
                <a:gd name="T87" fmla="*/ 1739 h 9188"/>
                <a:gd name="T88" fmla="*/ 7846 w 9194"/>
                <a:gd name="T89" fmla="*/ 1345 h 9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94" h="9188">
                  <a:moveTo>
                    <a:pt x="7846" y="1345"/>
                  </a:moveTo>
                  <a:lnTo>
                    <a:pt x="7761" y="1261"/>
                  </a:lnTo>
                  <a:lnTo>
                    <a:pt x="7586" y="1103"/>
                  </a:lnTo>
                  <a:lnTo>
                    <a:pt x="7406" y="956"/>
                  </a:lnTo>
                  <a:lnTo>
                    <a:pt x="7220" y="819"/>
                  </a:lnTo>
                  <a:lnTo>
                    <a:pt x="7029" y="694"/>
                  </a:lnTo>
                  <a:lnTo>
                    <a:pt x="6833" y="577"/>
                  </a:lnTo>
                  <a:lnTo>
                    <a:pt x="6633" y="472"/>
                  </a:lnTo>
                  <a:lnTo>
                    <a:pt x="6428" y="377"/>
                  </a:lnTo>
                  <a:lnTo>
                    <a:pt x="6221" y="294"/>
                  </a:lnTo>
                  <a:lnTo>
                    <a:pt x="6010" y="220"/>
                  </a:lnTo>
                  <a:lnTo>
                    <a:pt x="5797" y="157"/>
                  </a:lnTo>
                  <a:lnTo>
                    <a:pt x="5583" y="105"/>
                  </a:lnTo>
                  <a:lnTo>
                    <a:pt x="5365" y="62"/>
                  </a:lnTo>
                  <a:lnTo>
                    <a:pt x="5146" y="30"/>
                  </a:lnTo>
                  <a:lnTo>
                    <a:pt x="4926" y="10"/>
                  </a:lnTo>
                  <a:lnTo>
                    <a:pt x="4707" y="0"/>
                  </a:lnTo>
                  <a:lnTo>
                    <a:pt x="4485" y="0"/>
                  </a:lnTo>
                  <a:lnTo>
                    <a:pt x="4265" y="10"/>
                  </a:lnTo>
                  <a:lnTo>
                    <a:pt x="4046" y="30"/>
                  </a:lnTo>
                  <a:lnTo>
                    <a:pt x="3827" y="62"/>
                  </a:lnTo>
                  <a:lnTo>
                    <a:pt x="3609" y="105"/>
                  </a:lnTo>
                  <a:lnTo>
                    <a:pt x="3395" y="157"/>
                  </a:lnTo>
                  <a:lnTo>
                    <a:pt x="3182" y="220"/>
                  </a:lnTo>
                  <a:lnTo>
                    <a:pt x="2971" y="294"/>
                  </a:lnTo>
                  <a:lnTo>
                    <a:pt x="2764" y="377"/>
                  </a:lnTo>
                  <a:lnTo>
                    <a:pt x="2559" y="472"/>
                  </a:lnTo>
                  <a:lnTo>
                    <a:pt x="2359" y="577"/>
                  </a:lnTo>
                  <a:lnTo>
                    <a:pt x="2163" y="694"/>
                  </a:lnTo>
                  <a:lnTo>
                    <a:pt x="1972" y="819"/>
                  </a:lnTo>
                  <a:lnTo>
                    <a:pt x="1786" y="956"/>
                  </a:lnTo>
                  <a:lnTo>
                    <a:pt x="1606" y="1103"/>
                  </a:lnTo>
                  <a:lnTo>
                    <a:pt x="1431" y="1261"/>
                  </a:lnTo>
                  <a:lnTo>
                    <a:pt x="1346" y="1345"/>
                  </a:lnTo>
                  <a:lnTo>
                    <a:pt x="1263" y="1430"/>
                  </a:lnTo>
                  <a:lnTo>
                    <a:pt x="1104" y="1604"/>
                  </a:lnTo>
                  <a:lnTo>
                    <a:pt x="958" y="1784"/>
                  </a:lnTo>
                  <a:lnTo>
                    <a:pt x="821" y="1970"/>
                  </a:lnTo>
                  <a:lnTo>
                    <a:pt x="695" y="2161"/>
                  </a:lnTo>
                  <a:lnTo>
                    <a:pt x="579" y="2357"/>
                  </a:lnTo>
                  <a:lnTo>
                    <a:pt x="474" y="2557"/>
                  </a:lnTo>
                  <a:lnTo>
                    <a:pt x="379" y="2761"/>
                  </a:lnTo>
                  <a:lnTo>
                    <a:pt x="295" y="2969"/>
                  </a:lnTo>
                  <a:lnTo>
                    <a:pt x="222" y="3179"/>
                  </a:lnTo>
                  <a:lnTo>
                    <a:pt x="158" y="3392"/>
                  </a:lnTo>
                  <a:lnTo>
                    <a:pt x="106" y="3607"/>
                  </a:lnTo>
                  <a:lnTo>
                    <a:pt x="63" y="3824"/>
                  </a:lnTo>
                  <a:lnTo>
                    <a:pt x="31" y="4043"/>
                  </a:lnTo>
                  <a:lnTo>
                    <a:pt x="11" y="4263"/>
                  </a:lnTo>
                  <a:lnTo>
                    <a:pt x="0" y="4482"/>
                  </a:lnTo>
                  <a:lnTo>
                    <a:pt x="0" y="4704"/>
                  </a:lnTo>
                  <a:lnTo>
                    <a:pt x="11" y="4924"/>
                  </a:lnTo>
                  <a:lnTo>
                    <a:pt x="31" y="5143"/>
                  </a:lnTo>
                  <a:lnTo>
                    <a:pt x="63" y="5362"/>
                  </a:lnTo>
                  <a:lnTo>
                    <a:pt x="106" y="5579"/>
                  </a:lnTo>
                  <a:lnTo>
                    <a:pt x="158" y="5793"/>
                  </a:lnTo>
                  <a:lnTo>
                    <a:pt x="222" y="6007"/>
                  </a:lnTo>
                  <a:lnTo>
                    <a:pt x="295" y="6217"/>
                  </a:lnTo>
                  <a:lnTo>
                    <a:pt x="379" y="6424"/>
                  </a:lnTo>
                  <a:lnTo>
                    <a:pt x="474" y="6628"/>
                  </a:lnTo>
                  <a:lnTo>
                    <a:pt x="579" y="6829"/>
                  </a:lnTo>
                  <a:lnTo>
                    <a:pt x="695" y="7024"/>
                  </a:lnTo>
                  <a:lnTo>
                    <a:pt x="821" y="7216"/>
                  </a:lnTo>
                  <a:lnTo>
                    <a:pt x="958" y="7402"/>
                  </a:lnTo>
                  <a:lnTo>
                    <a:pt x="1104" y="7582"/>
                  </a:lnTo>
                  <a:lnTo>
                    <a:pt x="1263" y="7756"/>
                  </a:lnTo>
                  <a:lnTo>
                    <a:pt x="1346" y="7841"/>
                  </a:lnTo>
                  <a:lnTo>
                    <a:pt x="1423" y="7916"/>
                  </a:lnTo>
                  <a:lnTo>
                    <a:pt x="1580" y="8060"/>
                  </a:lnTo>
                  <a:lnTo>
                    <a:pt x="1741" y="8193"/>
                  </a:lnTo>
                  <a:lnTo>
                    <a:pt x="1907" y="8320"/>
                  </a:lnTo>
                  <a:lnTo>
                    <a:pt x="2078" y="8438"/>
                  </a:lnTo>
                  <a:lnTo>
                    <a:pt x="2252" y="8546"/>
                  </a:lnTo>
                  <a:lnTo>
                    <a:pt x="2430" y="8647"/>
                  </a:lnTo>
                  <a:lnTo>
                    <a:pt x="2611" y="8739"/>
                  </a:lnTo>
                  <a:lnTo>
                    <a:pt x="2795" y="8823"/>
                  </a:lnTo>
                  <a:lnTo>
                    <a:pt x="2983" y="8897"/>
                  </a:lnTo>
                  <a:lnTo>
                    <a:pt x="3173" y="8964"/>
                  </a:lnTo>
                  <a:lnTo>
                    <a:pt x="3364" y="9021"/>
                  </a:lnTo>
                  <a:lnTo>
                    <a:pt x="3559" y="9070"/>
                  </a:lnTo>
                  <a:lnTo>
                    <a:pt x="3753" y="9111"/>
                  </a:lnTo>
                  <a:lnTo>
                    <a:pt x="3951" y="9144"/>
                  </a:lnTo>
                  <a:lnTo>
                    <a:pt x="4148" y="9167"/>
                  </a:lnTo>
                  <a:lnTo>
                    <a:pt x="4347" y="9181"/>
                  </a:lnTo>
                  <a:lnTo>
                    <a:pt x="4546" y="9188"/>
                  </a:lnTo>
                  <a:lnTo>
                    <a:pt x="4744" y="9185"/>
                  </a:lnTo>
                  <a:lnTo>
                    <a:pt x="4942" y="9175"/>
                  </a:lnTo>
                  <a:lnTo>
                    <a:pt x="5140" y="9155"/>
                  </a:lnTo>
                  <a:lnTo>
                    <a:pt x="5338" y="9128"/>
                  </a:lnTo>
                  <a:lnTo>
                    <a:pt x="5534" y="9092"/>
                  </a:lnTo>
                  <a:lnTo>
                    <a:pt x="5728" y="9046"/>
                  </a:lnTo>
                  <a:lnTo>
                    <a:pt x="5921" y="8992"/>
                  </a:lnTo>
                  <a:lnTo>
                    <a:pt x="6111" y="8931"/>
                  </a:lnTo>
                  <a:lnTo>
                    <a:pt x="6300" y="8860"/>
                  </a:lnTo>
                  <a:lnTo>
                    <a:pt x="6486" y="8779"/>
                  </a:lnTo>
                  <a:lnTo>
                    <a:pt x="6669" y="8692"/>
                  </a:lnTo>
                  <a:lnTo>
                    <a:pt x="6849" y="8595"/>
                  </a:lnTo>
                  <a:lnTo>
                    <a:pt x="7026" y="8490"/>
                  </a:lnTo>
                  <a:lnTo>
                    <a:pt x="7197" y="8376"/>
                  </a:lnTo>
                  <a:lnTo>
                    <a:pt x="7282" y="8316"/>
                  </a:lnTo>
                  <a:lnTo>
                    <a:pt x="8782" y="8775"/>
                  </a:lnTo>
                  <a:lnTo>
                    <a:pt x="8321" y="7278"/>
                  </a:lnTo>
                  <a:lnTo>
                    <a:pt x="8381" y="7193"/>
                  </a:lnTo>
                  <a:lnTo>
                    <a:pt x="8495" y="7022"/>
                  </a:lnTo>
                  <a:lnTo>
                    <a:pt x="8600" y="6844"/>
                  </a:lnTo>
                  <a:lnTo>
                    <a:pt x="8697" y="6664"/>
                  </a:lnTo>
                  <a:lnTo>
                    <a:pt x="8785" y="6482"/>
                  </a:lnTo>
                  <a:lnTo>
                    <a:pt x="8864" y="6296"/>
                  </a:lnTo>
                  <a:lnTo>
                    <a:pt x="8936" y="6107"/>
                  </a:lnTo>
                  <a:lnTo>
                    <a:pt x="8998" y="5917"/>
                  </a:lnTo>
                  <a:lnTo>
                    <a:pt x="9051" y="5724"/>
                  </a:lnTo>
                  <a:lnTo>
                    <a:pt x="9097" y="5530"/>
                  </a:lnTo>
                  <a:lnTo>
                    <a:pt x="9133" y="5334"/>
                  </a:lnTo>
                  <a:lnTo>
                    <a:pt x="9161" y="5137"/>
                  </a:lnTo>
                  <a:lnTo>
                    <a:pt x="9181" y="4940"/>
                  </a:lnTo>
                  <a:lnTo>
                    <a:pt x="9191" y="4741"/>
                  </a:lnTo>
                  <a:lnTo>
                    <a:pt x="9194" y="4542"/>
                  </a:lnTo>
                  <a:lnTo>
                    <a:pt x="9187" y="4344"/>
                  </a:lnTo>
                  <a:lnTo>
                    <a:pt x="9172" y="4145"/>
                  </a:lnTo>
                  <a:lnTo>
                    <a:pt x="9149" y="3948"/>
                  </a:lnTo>
                  <a:lnTo>
                    <a:pt x="9116" y="3752"/>
                  </a:lnTo>
                  <a:lnTo>
                    <a:pt x="9076" y="3556"/>
                  </a:lnTo>
                  <a:lnTo>
                    <a:pt x="9027" y="3362"/>
                  </a:lnTo>
                  <a:lnTo>
                    <a:pt x="8969" y="3170"/>
                  </a:lnTo>
                  <a:lnTo>
                    <a:pt x="8903" y="2980"/>
                  </a:lnTo>
                  <a:lnTo>
                    <a:pt x="8828" y="2793"/>
                  </a:lnTo>
                  <a:lnTo>
                    <a:pt x="8744" y="2609"/>
                  </a:lnTo>
                  <a:lnTo>
                    <a:pt x="8652" y="2427"/>
                  </a:lnTo>
                  <a:lnTo>
                    <a:pt x="8551" y="2250"/>
                  </a:lnTo>
                  <a:lnTo>
                    <a:pt x="8442" y="2076"/>
                  </a:lnTo>
                  <a:lnTo>
                    <a:pt x="8325" y="1905"/>
                  </a:lnTo>
                  <a:lnTo>
                    <a:pt x="8198" y="1739"/>
                  </a:lnTo>
                  <a:lnTo>
                    <a:pt x="8064" y="1578"/>
                  </a:lnTo>
                  <a:lnTo>
                    <a:pt x="7920" y="1421"/>
                  </a:lnTo>
                  <a:lnTo>
                    <a:pt x="7846" y="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9">
              <a:extLst>
                <a:ext uri="{FF2B5EF4-FFF2-40B4-BE49-F238E27FC236}">
                  <a16:creationId xmlns:a16="http://schemas.microsoft.com/office/drawing/2014/main" id="{E4DE4141-C954-1345-70CC-96EE2FBF6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" y="578"/>
              <a:ext cx="3166" cy="3164"/>
            </a:xfrm>
            <a:custGeom>
              <a:avLst/>
              <a:gdLst>
                <a:gd name="T0" fmla="*/ 7129 w 9499"/>
                <a:gd name="T1" fmla="*/ 8500 h 9493"/>
                <a:gd name="T2" fmla="*/ 6358 w 9499"/>
                <a:gd name="T3" fmla="*/ 8893 h 9493"/>
                <a:gd name="T4" fmla="*/ 5528 w 9499"/>
                <a:gd name="T5" fmla="*/ 9128 h 9493"/>
                <a:gd name="T6" fmla="*/ 4749 w 9499"/>
                <a:gd name="T7" fmla="*/ 9197 h 9493"/>
                <a:gd name="T8" fmla="*/ 3770 w 9499"/>
                <a:gd name="T9" fmla="*/ 9090 h 9493"/>
                <a:gd name="T10" fmla="*/ 2753 w 9499"/>
                <a:gd name="T11" fmla="*/ 8728 h 9493"/>
                <a:gd name="T12" fmla="*/ 1848 w 9499"/>
                <a:gd name="T13" fmla="*/ 8120 h 9493"/>
                <a:gd name="T14" fmla="*/ 1234 w 9499"/>
                <a:gd name="T15" fmla="*/ 7476 h 9493"/>
                <a:gd name="T16" fmla="*/ 676 w 9499"/>
                <a:gd name="T17" fmla="*/ 6546 h 9493"/>
                <a:gd name="T18" fmla="*/ 362 w 9499"/>
                <a:gd name="T19" fmla="*/ 5513 h 9493"/>
                <a:gd name="T20" fmla="*/ 297 w 9499"/>
                <a:gd name="T21" fmla="*/ 4636 h 9493"/>
                <a:gd name="T22" fmla="*/ 457 w 9499"/>
                <a:gd name="T23" fmla="*/ 3558 h 9493"/>
                <a:gd name="T24" fmla="*/ 870 w 9499"/>
                <a:gd name="T25" fmla="*/ 2561 h 9493"/>
                <a:gd name="T26" fmla="*/ 1524 w 9499"/>
                <a:gd name="T27" fmla="*/ 1682 h 9493"/>
                <a:gd name="T28" fmla="*/ 2195 w 9499"/>
                <a:gd name="T29" fmla="*/ 1103 h 9493"/>
                <a:gd name="T30" fmla="*/ 3149 w 9499"/>
                <a:gd name="T31" fmla="*/ 593 h 9493"/>
                <a:gd name="T32" fmla="*/ 4199 w 9499"/>
                <a:gd name="T33" fmla="*/ 331 h 9493"/>
                <a:gd name="T34" fmla="*/ 5080 w 9499"/>
                <a:gd name="T35" fmla="*/ 310 h 9493"/>
                <a:gd name="T36" fmla="*/ 6146 w 9499"/>
                <a:gd name="T37" fmla="*/ 520 h 9493"/>
                <a:gd name="T38" fmla="*/ 7123 w 9499"/>
                <a:gd name="T39" fmla="*/ 983 h 9493"/>
                <a:gd name="T40" fmla="*/ 7895 w 9499"/>
                <a:gd name="T41" fmla="*/ 1604 h 9493"/>
                <a:gd name="T42" fmla="*/ 8471 w 9499"/>
                <a:gd name="T43" fmla="*/ 2308 h 9493"/>
                <a:gd name="T44" fmla="*/ 8919 w 9499"/>
                <a:gd name="T45" fmla="*/ 3179 h 9493"/>
                <a:gd name="T46" fmla="*/ 9161 w 9499"/>
                <a:gd name="T47" fmla="*/ 4110 h 9493"/>
                <a:gd name="T48" fmla="*/ 9196 w 9499"/>
                <a:gd name="T49" fmla="*/ 5068 h 9493"/>
                <a:gd name="T50" fmla="*/ 9020 w 9499"/>
                <a:gd name="T51" fmla="*/ 6015 h 9493"/>
                <a:gd name="T52" fmla="*/ 8629 w 9499"/>
                <a:gd name="T53" fmla="*/ 6921 h 9493"/>
                <a:gd name="T54" fmla="*/ 8712 w 9499"/>
                <a:gd name="T55" fmla="*/ 8707 h 9493"/>
                <a:gd name="T56" fmla="*/ 7477 w 9499"/>
                <a:gd name="T57" fmla="*/ 861 h 9493"/>
                <a:gd name="T58" fmla="*/ 6457 w 9499"/>
                <a:gd name="T59" fmla="*/ 315 h 9493"/>
                <a:gd name="T60" fmla="*/ 5335 w 9499"/>
                <a:gd name="T61" fmla="*/ 35 h 9493"/>
                <a:gd name="T62" fmla="*/ 4393 w 9499"/>
                <a:gd name="T63" fmla="*/ 13 h 9493"/>
                <a:gd name="T64" fmla="*/ 3251 w 9499"/>
                <a:gd name="T65" fmla="*/ 238 h 9493"/>
                <a:gd name="T66" fmla="*/ 2207 w 9499"/>
                <a:gd name="T67" fmla="*/ 731 h 9493"/>
                <a:gd name="T68" fmla="*/ 1380 w 9499"/>
                <a:gd name="T69" fmla="*/ 1395 h 9493"/>
                <a:gd name="T70" fmla="*/ 726 w 9499"/>
                <a:gd name="T71" fmla="*/ 2214 h 9493"/>
                <a:gd name="T72" fmla="*/ 236 w 9499"/>
                <a:gd name="T73" fmla="*/ 3257 h 9493"/>
                <a:gd name="T74" fmla="*/ 13 w 9499"/>
                <a:gd name="T75" fmla="*/ 4394 h 9493"/>
                <a:gd name="T76" fmla="*/ 35 w 9499"/>
                <a:gd name="T77" fmla="*/ 5333 h 9493"/>
                <a:gd name="T78" fmla="*/ 315 w 9499"/>
                <a:gd name="T79" fmla="*/ 6454 h 9493"/>
                <a:gd name="T80" fmla="*/ 861 w 9499"/>
                <a:gd name="T81" fmla="*/ 7474 h 9493"/>
                <a:gd name="T82" fmla="*/ 1479 w 9499"/>
                <a:gd name="T83" fmla="*/ 8182 h 9493"/>
                <a:gd name="T84" fmla="*/ 2414 w 9499"/>
                <a:gd name="T85" fmla="*/ 8876 h 9493"/>
                <a:gd name="T86" fmla="*/ 3479 w 9499"/>
                <a:gd name="T87" fmla="*/ 9321 h 9493"/>
                <a:gd name="T88" fmla="*/ 4631 w 9499"/>
                <a:gd name="T89" fmla="*/ 9492 h 9493"/>
                <a:gd name="T90" fmla="*/ 5384 w 9499"/>
                <a:gd name="T91" fmla="*/ 9452 h 9493"/>
                <a:gd name="T92" fmla="*/ 6259 w 9499"/>
                <a:gd name="T93" fmla="*/ 9247 h 9493"/>
                <a:gd name="T94" fmla="*/ 7080 w 9499"/>
                <a:gd name="T95" fmla="*/ 8877 h 9493"/>
                <a:gd name="T96" fmla="*/ 8637 w 9499"/>
                <a:gd name="T97" fmla="*/ 7462 h 9493"/>
                <a:gd name="T98" fmla="*/ 9103 w 9499"/>
                <a:gd name="T99" fmla="*/ 6631 h 9493"/>
                <a:gd name="T100" fmla="*/ 9412 w 9499"/>
                <a:gd name="T101" fmla="*/ 5648 h 9493"/>
                <a:gd name="T102" fmla="*/ 9499 w 9499"/>
                <a:gd name="T103" fmla="*/ 4637 h 9493"/>
                <a:gd name="T104" fmla="*/ 9370 w 9499"/>
                <a:gd name="T105" fmla="*/ 3632 h 9493"/>
                <a:gd name="T106" fmla="*/ 9023 w 9499"/>
                <a:gd name="T107" fmla="*/ 2674 h 9493"/>
                <a:gd name="T108" fmla="*/ 8462 w 9499"/>
                <a:gd name="T109" fmla="*/ 1792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99" h="9493">
                  <a:moveTo>
                    <a:pt x="8712" y="8707"/>
                  </a:moveTo>
                  <a:lnTo>
                    <a:pt x="7404" y="8307"/>
                  </a:lnTo>
                  <a:lnTo>
                    <a:pt x="7346" y="8352"/>
                  </a:lnTo>
                  <a:lnTo>
                    <a:pt x="7274" y="8402"/>
                  </a:lnTo>
                  <a:lnTo>
                    <a:pt x="7129" y="8500"/>
                  </a:lnTo>
                  <a:lnTo>
                    <a:pt x="6980" y="8591"/>
                  </a:lnTo>
                  <a:lnTo>
                    <a:pt x="6829" y="8676"/>
                  </a:lnTo>
                  <a:lnTo>
                    <a:pt x="6675" y="8755"/>
                  </a:lnTo>
                  <a:lnTo>
                    <a:pt x="6516" y="8827"/>
                  </a:lnTo>
                  <a:lnTo>
                    <a:pt x="6358" y="8893"/>
                  </a:lnTo>
                  <a:lnTo>
                    <a:pt x="6195" y="8954"/>
                  </a:lnTo>
                  <a:lnTo>
                    <a:pt x="6031" y="9007"/>
                  </a:lnTo>
                  <a:lnTo>
                    <a:pt x="5865" y="9054"/>
                  </a:lnTo>
                  <a:lnTo>
                    <a:pt x="5697" y="9095"/>
                  </a:lnTo>
                  <a:lnTo>
                    <a:pt x="5528" y="9128"/>
                  </a:lnTo>
                  <a:lnTo>
                    <a:pt x="5357" y="9155"/>
                  </a:lnTo>
                  <a:lnTo>
                    <a:pt x="5184" y="9175"/>
                  </a:lnTo>
                  <a:lnTo>
                    <a:pt x="5011" y="9190"/>
                  </a:lnTo>
                  <a:lnTo>
                    <a:pt x="4837" y="9197"/>
                  </a:lnTo>
                  <a:lnTo>
                    <a:pt x="4749" y="9197"/>
                  </a:lnTo>
                  <a:lnTo>
                    <a:pt x="4638" y="9197"/>
                  </a:lnTo>
                  <a:lnTo>
                    <a:pt x="4418" y="9185"/>
                  </a:lnTo>
                  <a:lnTo>
                    <a:pt x="4199" y="9164"/>
                  </a:lnTo>
                  <a:lnTo>
                    <a:pt x="3983" y="9132"/>
                  </a:lnTo>
                  <a:lnTo>
                    <a:pt x="3770" y="9090"/>
                  </a:lnTo>
                  <a:lnTo>
                    <a:pt x="3559" y="9038"/>
                  </a:lnTo>
                  <a:lnTo>
                    <a:pt x="3352" y="8975"/>
                  </a:lnTo>
                  <a:lnTo>
                    <a:pt x="3149" y="8902"/>
                  </a:lnTo>
                  <a:lnTo>
                    <a:pt x="2948" y="8820"/>
                  </a:lnTo>
                  <a:lnTo>
                    <a:pt x="2753" y="8728"/>
                  </a:lnTo>
                  <a:lnTo>
                    <a:pt x="2562" y="8625"/>
                  </a:lnTo>
                  <a:lnTo>
                    <a:pt x="2375" y="8513"/>
                  </a:lnTo>
                  <a:lnTo>
                    <a:pt x="2194" y="8392"/>
                  </a:lnTo>
                  <a:lnTo>
                    <a:pt x="2018" y="8261"/>
                  </a:lnTo>
                  <a:lnTo>
                    <a:pt x="1848" y="8120"/>
                  </a:lnTo>
                  <a:lnTo>
                    <a:pt x="1682" y="7972"/>
                  </a:lnTo>
                  <a:lnTo>
                    <a:pt x="1603" y="7892"/>
                  </a:lnTo>
                  <a:lnTo>
                    <a:pt x="1524" y="7813"/>
                  </a:lnTo>
                  <a:lnTo>
                    <a:pt x="1376" y="7648"/>
                  </a:lnTo>
                  <a:lnTo>
                    <a:pt x="1234" y="7476"/>
                  </a:lnTo>
                  <a:lnTo>
                    <a:pt x="1103" y="7301"/>
                  </a:lnTo>
                  <a:lnTo>
                    <a:pt x="982" y="7119"/>
                  </a:lnTo>
                  <a:lnTo>
                    <a:pt x="870" y="6934"/>
                  </a:lnTo>
                  <a:lnTo>
                    <a:pt x="768" y="6742"/>
                  </a:lnTo>
                  <a:lnTo>
                    <a:pt x="676" y="6546"/>
                  </a:lnTo>
                  <a:lnTo>
                    <a:pt x="592" y="6346"/>
                  </a:lnTo>
                  <a:lnTo>
                    <a:pt x="519" y="6143"/>
                  </a:lnTo>
                  <a:lnTo>
                    <a:pt x="457" y="5936"/>
                  </a:lnTo>
                  <a:lnTo>
                    <a:pt x="403" y="5726"/>
                  </a:lnTo>
                  <a:lnTo>
                    <a:pt x="362" y="5513"/>
                  </a:lnTo>
                  <a:lnTo>
                    <a:pt x="330" y="5297"/>
                  </a:lnTo>
                  <a:lnTo>
                    <a:pt x="308" y="5078"/>
                  </a:lnTo>
                  <a:lnTo>
                    <a:pt x="297" y="4858"/>
                  </a:lnTo>
                  <a:lnTo>
                    <a:pt x="297" y="4747"/>
                  </a:lnTo>
                  <a:lnTo>
                    <a:pt x="297" y="4636"/>
                  </a:lnTo>
                  <a:lnTo>
                    <a:pt x="308" y="4416"/>
                  </a:lnTo>
                  <a:lnTo>
                    <a:pt x="330" y="4197"/>
                  </a:lnTo>
                  <a:lnTo>
                    <a:pt x="362" y="3981"/>
                  </a:lnTo>
                  <a:lnTo>
                    <a:pt x="403" y="3768"/>
                  </a:lnTo>
                  <a:lnTo>
                    <a:pt x="457" y="3558"/>
                  </a:lnTo>
                  <a:lnTo>
                    <a:pt x="519" y="3350"/>
                  </a:lnTo>
                  <a:lnTo>
                    <a:pt x="592" y="3147"/>
                  </a:lnTo>
                  <a:lnTo>
                    <a:pt x="674" y="2947"/>
                  </a:lnTo>
                  <a:lnTo>
                    <a:pt x="766" y="2751"/>
                  </a:lnTo>
                  <a:lnTo>
                    <a:pt x="870" y="2561"/>
                  </a:lnTo>
                  <a:lnTo>
                    <a:pt x="981" y="2374"/>
                  </a:lnTo>
                  <a:lnTo>
                    <a:pt x="1103" y="2193"/>
                  </a:lnTo>
                  <a:lnTo>
                    <a:pt x="1234" y="2017"/>
                  </a:lnTo>
                  <a:lnTo>
                    <a:pt x="1374" y="1847"/>
                  </a:lnTo>
                  <a:lnTo>
                    <a:pt x="1524" y="1682"/>
                  </a:lnTo>
                  <a:lnTo>
                    <a:pt x="1603" y="1602"/>
                  </a:lnTo>
                  <a:lnTo>
                    <a:pt x="1684" y="1525"/>
                  </a:lnTo>
                  <a:lnTo>
                    <a:pt x="1848" y="1375"/>
                  </a:lnTo>
                  <a:lnTo>
                    <a:pt x="2019" y="1234"/>
                  </a:lnTo>
                  <a:lnTo>
                    <a:pt x="2195" y="1103"/>
                  </a:lnTo>
                  <a:lnTo>
                    <a:pt x="2377" y="982"/>
                  </a:lnTo>
                  <a:lnTo>
                    <a:pt x="2562" y="870"/>
                  </a:lnTo>
                  <a:lnTo>
                    <a:pt x="2754" y="767"/>
                  </a:lnTo>
                  <a:lnTo>
                    <a:pt x="2948" y="675"/>
                  </a:lnTo>
                  <a:lnTo>
                    <a:pt x="3149" y="593"/>
                  </a:lnTo>
                  <a:lnTo>
                    <a:pt x="3352" y="520"/>
                  </a:lnTo>
                  <a:lnTo>
                    <a:pt x="3559" y="458"/>
                  </a:lnTo>
                  <a:lnTo>
                    <a:pt x="3770" y="405"/>
                  </a:lnTo>
                  <a:lnTo>
                    <a:pt x="3983" y="363"/>
                  </a:lnTo>
                  <a:lnTo>
                    <a:pt x="4199" y="331"/>
                  </a:lnTo>
                  <a:lnTo>
                    <a:pt x="4418" y="310"/>
                  </a:lnTo>
                  <a:lnTo>
                    <a:pt x="4638" y="299"/>
                  </a:lnTo>
                  <a:lnTo>
                    <a:pt x="4749" y="298"/>
                  </a:lnTo>
                  <a:lnTo>
                    <a:pt x="4860" y="299"/>
                  </a:lnTo>
                  <a:lnTo>
                    <a:pt x="5080" y="310"/>
                  </a:lnTo>
                  <a:lnTo>
                    <a:pt x="5299" y="331"/>
                  </a:lnTo>
                  <a:lnTo>
                    <a:pt x="5515" y="363"/>
                  </a:lnTo>
                  <a:lnTo>
                    <a:pt x="5728" y="405"/>
                  </a:lnTo>
                  <a:lnTo>
                    <a:pt x="5939" y="458"/>
                  </a:lnTo>
                  <a:lnTo>
                    <a:pt x="6146" y="520"/>
                  </a:lnTo>
                  <a:lnTo>
                    <a:pt x="6349" y="593"/>
                  </a:lnTo>
                  <a:lnTo>
                    <a:pt x="6550" y="675"/>
                  </a:lnTo>
                  <a:lnTo>
                    <a:pt x="6745" y="769"/>
                  </a:lnTo>
                  <a:lnTo>
                    <a:pt x="6936" y="871"/>
                  </a:lnTo>
                  <a:lnTo>
                    <a:pt x="7123" y="983"/>
                  </a:lnTo>
                  <a:lnTo>
                    <a:pt x="7304" y="1104"/>
                  </a:lnTo>
                  <a:lnTo>
                    <a:pt x="7480" y="1235"/>
                  </a:lnTo>
                  <a:lnTo>
                    <a:pt x="7650" y="1376"/>
                  </a:lnTo>
                  <a:lnTo>
                    <a:pt x="7816" y="1526"/>
                  </a:lnTo>
                  <a:lnTo>
                    <a:pt x="7895" y="1604"/>
                  </a:lnTo>
                  <a:lnTo>
                    <a:pt x="7967" y="1677"/>
                  </a:lnTo>
                  <a:lnTo>
                    <a:pt x="8105" y="1828"/>
                  </a:lnTo>
                  <a:lnTo>
                    <a:pt x="8235" y="1984"/>
                  </a:lnTo>
                  <a:lnTo>
                    <a:pt x="8357" y="2144"/>
                  </a:lnTo>
                  <a:lnTo>
                    <a:pt x="8471" y="2308"/>
                  </a:lnTo>
                  <a:lnTo>
                    <a:pt x="8578" y="2475"/>
                  </a:lnTo>
                  <a:lnTo>
                    <a:pt x="8674" y="2646"/>
                  </a:lnTo>
                  <a:lnTo>
                    <a:pt x="8763" y="2822"/>
                  </a:lnTo>
                  <a:lnTo>
                    <a:pt x="8845" y="2999"/>
                  </a:lnTo>
                  <a:lnTo>
                    <a:pt x="8919" y="3179"/>
                  </a:lnTo>
                  <a:lnTo>
                    <a:pt x="8984" y="3362"/>
                  </a:lnTo>
                  <a:lnTo>
                    <a:pt x="9040" y="3546"/>
                  </a:lnTo>
                  <a:lnTo>
                    <a:pt x="9089" y="3733"/>
                  </a:lnTo>
                  <a:lnTo>
                    <a:pt x="9129" y="3922"/>
                  </a:lnTo>
                  <a:lnTo>
                    <a:pt x="9161" y="4110"/>
                  </a:lnTo>
                  <a:lnTo>
                    <a:pt x="9184" y="4300"/>
                  </a:lnTo>
                  <a:lnTo>
                    <a:pt x="9200" y="4492"/>
                  </a:lnTo>
                  <a:lnTo>
                    <a:pt x="9207" y="4683"/>
                  </a:lnTo>
                  <a:lnTo>
                    <a:pt x="9206" y="4876"/>
                  </a:lnTo>
                  <a:lnTo>
                    <a:pt x="9196" y="5068"/>
                  </a:lnTo>
                  <a:lnTo>
                    <a:pt x="9177" y="5259"/>
                  </a:lnTo>
                  <a:lnTo>
                    <a:pt x="9151" y="5449"/>
                  </a:lnTo>
                  <a:lnTo>
                    <a:pt x="9115" y="5639"/>
                  </a:lnTo>
                  <a:lnTo>
                    <a:pt x="9072" y="5828"/>
                  </a:lnTo>
                  <a:lnTo>
                    <a:pt x="9020" y="6015"/>
                  </a:lnTo>
                  <a:lnTo>
                    <a:pt x="8959" y="6201"/>
                  </a:lnTo>
                  <a:lnTo>
                    <a:pt x="8889" y="6385"/>
                  </a:lnTo>
                  <a:lnTo>
                    <a:pt x="8811" y="6567"/>
                  </a:lnTo>
                  <a:lnTo>
                    <a:pt x="8725" y="6745"/>
                  </a:lnTo>
                  <a:lnTo>
                    <a:pt x="8629" y="6921"/>
                  </a:lnTo>
                  <a:lnTo>
                    <a:pt x="8526" y="7093"/>
                  </a:lnTo>
                  <a:lnTo>
                    <a:pt x="8413" y="7262"/>
                  </a:lnTo>
                  <a:lnTo>
                    <a:pt x="8354" y="7345"/>
                  </a:lnTo>
                  <a:lnTo>
                    <a:pt x="8310" y="7404"/>
                  </a:lnTo>
                  <a:lnTo>
                    <a:pt x="8712" y="8707"/>
                  </a:lnTo>
                  <a:close/>
                  <a:moveTo>
                    <a:pt x="8102" y="1395"/>
                  </a:moveTo>
                  <a:lnTo>
                    <a:pt x="8019" y="1310"/>
                  </a:lnTo>
                  <a:lnTo>
                    <a:pt x="7844" y="1150"/>
                  </a:lnTo>
                  <a:lnTo>
                    <a:pt x="7663" y="1001"/>
                  </a:lnTo>
                  <a:lnTo>
                    <a:pt x="7477" y="861"/>
                  </a:lnTo>
                  <a:lnTo>
                    <a:pt x="7283" y="731"/>
                  </a:lnTo>
                  <a:lnTo>
                    <a:pt x="7084" y="612"/>
                  </a:lnTo>
                  <a:lnTo>
                    <a:pt x="6881" y="502"/>
                  </a:lnTo>
                  <a:lnTo>
                    <a:pt x="6672" y="403"/>
                  </a:lnTo>
                  <a:lnTo>
                    <a:pt x="6457" y="315"/>
                  </a:lnTo>
                  <a:lnTo>
                    <a:pt x="6240" y="238"/>
                  </a:lnTo>
                  <a:lnTo>
                    <a:pt x="6018" y="170"/>
                  </a:lnTo>
                  <a:lnTo>
                    <a:pt x="5793" y="114"/>
                  </a:lnTo>
                  <a:lnTo>
                    <a:pt x="5566" y="69"/>
                  </a:lnTo>
                  <a:lnTo>
                    <a:pt x="5335" y="35"/>
                  </a:lnTo>
                  <a:lnTo>
                    <a:pt x="5102" y="13"/>
                  </a:lnTo>
                  <a:lnTo>
                    <a:pt x="4867" y="1"/>
                  </a:lnTo>
                  <a:lnTo>
                    <a:pt x="4749" y="0"/>
                  </a:lnTo>
                  <a:lnTo>
                    <a:pt x="4629" y="1"/>
                  </a:lnTo>
                  <a:lnTo>
                    <a:pt x="4393" y="13"/>
                  </a:lnTo>
                  <a:lnTo>
                    <a:pt x="4158" y="35"/>
                  </a:lnTo>
                  <a:lnTo>
                    <a:pt x="3927" y="69"/>
                  </a:lnTo>
                  <a:lnTo>
                    <a:pt x="3698" y="114"/>
                  </a:lnTo>
                  <a:lnTo>
                    <a:pt x="3473" y="170"/>
                  </a:lnTo>
                  <a:lnTo>
                    <a:pt x="3251" y="238"/>
                  </a:lnTo>
                  <a:lnTo>
                    <a:pt x="3033" y="315"/>
                  </a:lnTo>
                  <a:lnTo>
                    <a:pt x="2819" y="403"/>
                  </a:lnTo>
                  <a:lnTo>
                    <a:pt x="2610" y="502"/>
                  </a:lnTo>
                  <a:lnTo>
                    <a:pt x="2405" y="612"/>
                  </a:lnTo>
                  <a:lnTo>
                    <a:pt x="2207" y="731"/>
                  </a:lnTo>
                  <a:lnTo>
                    <a:pt x="2012" y="861"/>
                  </a:lnTo>
                  <a:lnTo>
                    <a:pt x="1824" y="1001"/>
                  </a:lnTo>
                  <a:lnTo>
                    <a:pt x="1642" y="1150"/>
                  </a:lnTo>
                  <a:lnTo>
                    <a:pt x="1465" y="1310"/>
                  </a:lnTo>
                  <a:lnTo>
                    <a:pt x="1380" y="1395"/>
                  </a:lnTo>
                  <a:lnTo>
                    <a:pt x="1298" y="1479"/>
                  </a:lnTo>
                  <a:lnTo>
                    <a:pt x="1139" y="1653"/>
                  </a:lnTo>
                  <a:lnTo>
                    <a:pt x="992" y="1834"/>
                  </a:lnTo>
                  <a:lnTo>
                    <a:pt x="854" y="2020"/>
                  </a:lnTo>
                  <a:lnTo>
                    <a:pt x="726" y="2214"/>
                  </a:lnTo>
                  <a:lnTo>
                    <a:pt x="608" y="2413"/>
                  </a:lnTo>
                  <a:lnTo>
                    <a:pt x="498" y="2616"/>
                  </a:lnTo>
                  <a:lnTo>
                    <a:pt x="400" y="2825"/>
                  </a:lnTo>
                  <a:lnTo>
                    <a:pt x="314" y="3039"/>
                  </a:lnTo>
                  <a:lnTo>
                    <a:pt x="236" y="3257"/>
                  </a:lnTo>
                  <a:lnTo>
                    <a:pt x="170" y="3478"/>
                  </a:lnTo>
                  <a:lnTo>
                    <a:pt x="114" y="3703"/>
                  </a:lnTo>
                  <a:lnTo>
                    <a:pt x="69" y="3930"/>
                  </a:lnTo>
                  <a:lnTo>
                    <a:pt x="35" y="4161"/>
                  </a:lnTo>
                  <a:lnTo>
                    <a:pt x="13" y="4394"/>
                  </a:lnTo>
                  <a:lnTo>
                    <a:pt x="1" y="4629"/>
                  </a:lnTo>
                  <a:lnTo>
                    <a:pt x="0" y="4747"/>
                  </a:lnTo>
                  <a:lnTo>
                    <a:pt x="1" y="4865"/>
                  </a:lnTo>
                  <a:lnTo>
                    <a:pt x="13" y="5099"/>
                  </a:lnTo>
                  <a:lnTo>
                    <a:pt x="35" y="5333"/>
                  </a:lnTo>
                  <a:lnTo>
                    <a:pt x="69" y="5563"/>
                  </a:lnTo>
                  <a:lnTo>
                    <a:pt x="114" y="5791"/>
                  </a:lnTo>
                  <a:lnTo>
                    <a:pt x="170" y="6017"/>
                  </a:lnTo>
                  <a:lnTo>
                    <a:pt x="238" y="6237"/>
                  </a:lnTo>
                  <a:lnTo>
                    <a:pt x="315" y="6454"/>
                  </a:lnTo>
                  <a:lnTo>
                    <a:pt x="403" y="6669"/>
                  </a:lnTo>
                  <a:lnTo>
                    <a:pt x="503" y="6877"/>
                  </a:lnTo>
                  <a:lnTo>
                    <a:pt x="612" y="7080"/>
                  </a:lnTo>
                  <a:lnTo>
                    <a:pt x="732" y="7279"/>
                  </a:lnTo>
                  <a:lnTo>
                    <a:pt x="861" y="7474"/>
                  </a:lnTo>
                  <a:lnTo>
                    <a:pt x="1001" y="7661"/>
                  </a:lnTo>
                  <a:lnTo>
                    <a:pt x="1151" y="7841"/>
                  </a:lnTo>
                  <a:lnTo>
                    <a:pt x="1311" y="8015"/>
                  </a:lnTo>
                  <a:lnTo>
                    <a:pt x="1396" y="8098"/>
                  </a:lnTo>
                  <a:lnTo>
                    <a:pt x="1479" y="8182"/>
                  </a:lnTo>
                  <a:lnTo>
                    <a:pt x="1654" y="8339"/>
                  </a:lnTo>
                  <a:lnTo>
                    <a:pt x="1834" y="8489"/>
                  </a:lnTo>
                  <a:lnTo>
                    <a:pt x="2021" y="8627"/>
                  </a:lnTo>
                  <a:lnTo>
                    <a:pt x="2215" y="8756"/>
                  </a:lnTo>
                  <a:lnTo>
                    <a:pt x="2414" y="8876"/>
                  </a:lnTo>
                  <a:lnTo>
                    <a:pt x="2617" y="8985"/>
                  </a:lnTo>
                  <a:lnTo>
                    <a:pt x="2826" y="9085"/>
                  </a:lnTo>
                  <a:lnTo>
                    <a:pt x="3041" y="9174"/>
                  </a:lnTo>
                  <a:lnTo>
                    <a:pt x="3258" y="9252"/>
                  </a:lnTo>
                  <a:lnTo>
                    <a:pt x="3479" y="9321"/>
                  </a:lnTo>
                  <a:lnTo>
                    <a:pt x="3705" y="9377"/>
                  </a:lnTo>
                  <a:lnTo>
                    <a:pt x="3932" y="9423"/>
                  </a:lnTo>
                  <a:lnTo>
                    <a:pt x="4163" y="9457"/>
                  </a:lnTo>
                  <a:lnTo>
                    <a:pt x="4396" y="9480"/>
                  </a:lnTo>
                  <a:lnTo>
                    <a:pt x="4631" y="9492"/>
                  </a:lnTo>
                  <a:lnTo>
                    <a:pt x="4749" y="9493"/>
                  </a:lnTo>
                  <a:lnTo>
                    <a:pt x="4841" y="9493"/>
                  </a:lnTo>
                  <a:lnTo>
                    <a:pt x="5023" y="9486"/>
                  </a:lnTo>
                  <a:lnTo>
                    <a:pt x="5204" y="9472"/>
                  </a:lnTo>
                  <a:lnTo>
                    <a:pt x="5384" y="9452"/>
                  </a:lnTo>
                  <a:lnTo>
                    <a:pt x="5563" y="9424"/>
                  </a:lnTo>
                  <a:lnTo>
                    <a:pt x="5740" y="9390"/>
                  </a:lnTo>
                  <a:lnTo>
                    <a:pt x="5914" y="9349"/>
                  </a:lnTo>
                  <a:lnTo>
                    <a:pt x="6089" y="9302"/>
                  </a:lnTo>
                  <a:lnTo>
                    <a:pt x="6259" y="9247"/>
                  </a:lnTo>
                  <a:lnTo>
                    <a:pt x="6429" y="9187"/>
                  </a:lnTo>
                  <a:lnTo>
                    <a:pt x="6596" y="9119"/>
                  </a:lnTo>
                  <a:lnTo>
                    <a:pt x="6760" y="9044"/>
                  </a:lnTo>
                  <a:lnTo>
                    <a:pt x="6921" y="8965"/>
                  </a:lnTo>
                  <a:lnTo>
                    <a:pt x="7080" y="8877"/>
                  </a:lnTo>
                  <a:lnTo>
                    <a:pt x="7237" y="8785"/>
                  </a:lnTo>
                  <a:lnTo>
                    <a:pt x="7389" y="8684"/>
                  </a:lnTo>
                  <a:lnTo>
                    <a:pt x="7464" y="8632"/>
                  </a:lnTo>
                  <a:lnTo>
                    <a:pt x="9157" y="9152"/>
                  </a:lnTo>
                  <a:lnTo>
                    <a:pt x="8637" y="7462"/>
                  </a:lnTo>
                  <a:lnTo>
                    <a:pt x="8697" y="7373"/>
                  </a:lnTo>
                  <a:lnTo>
                    <a:pt x="8812" y="7193"/>
                  </a:lnTo>
                  <a:lnTo>
                    <a:pt x="8919" y="7009"/>
                  </a:lnTo>
                  <a:lnTo>
                    <a:pt x="9015" y="6821"/>
                  </a:lnTo>
                  <a:lnTo>
                    <a:pt x="9103" y="6631"/>
                  </a:lnTo>
                  <a:lnTo>
                    <a:pt x="9183" y="6438"/>
                  </a:lnTo>
                  <a:lnTo>
                    <a:pt x="9253" y="6244"/>
                  </a:lnTo>
                  <a:lnTo>
                    <a:pt x="9315" y="6047"/>
                  </a:lnTo>
                  <a:lnTo>
                    <a:pt x="9368" y="5848"/>
                  </a:lnTo>
                  <a:lnTo>
                    <a:pt x="9412" y="5648"/>
                  </a:lnTo>
                  <a:lnTo>
                    <a:pt x="9446" y="5448"/>
                  </a:lnTo>
                  <a:lnTo>
                    <a:pt x="9474" y="5245"/>
                  </a:lnTo>
                  <a:lnTo>
                    <a:pt x="9491" y="5042"/>
                  </a:lnTo>
                  <a:lnTo>
                    <a:pt x="9499" y="4840"/>
                  </a:lnTo>
                  <a:lnTo>
                    <a:pt x="9499" y="4637"/>
                  </a:lnTo>
                  <a:lnTo>
                    <a:pt x="9491" y="4434"/>
                  </a:lnTo>
                  <a:lnTo>
                    <a:pt x="9474" y="4233"/>
                  </a:lnTo>
                  <a:lnTo>
                    <a:pt x="9448" y="4031"/>
                  </a:lnTo>
                  <a:lnTo>
                    <a:pt x="9413" y="3831"/>
                  </a:lnTo>
                  <a:lnTo>
                    <a:pt x="9370" y="3632"/>
                  </a:lnTo>
                  <a:lnTo>
                    <a:pt x="9318" y="3437"/>
                  </a:lnTo>
                  <a:lnTo>
                    <a:pt x="9257" y="3242"/>
                  </a:lnTo>
                  <a:lnTo>
                    <a:pt x="9187" y="3049"/>
                  </a:lnTo>
                  <a:lnTo>
                    <a:pt x="9109" y="2859"/>
                  </a:lnTo>
                  <a:lnTo>
                    <a:pt x="9023" y="2674"/>
                  </a:lnTo>
                  <a:lnTo>
                    <a:pt x="8928" y="2489"/>
                  </a:lnTo>
                  <a:lnTo>
                    <a:pt x="8825" y="2309"/>
                  </a:lnTo>
                  <a:lnTo>
                    <a:pt x="8713" y="2134"/>
                  </a:lnTo>
                  <a:lnTo>
                    <a:pt x="8592" y="1961"/>
                  </a:lnTo>
                  <a:lnTo>
                    <a:pt x="8462" y="1792"/>
                  </a:lnTo>
                  <a:lnTo>
                    <a:pt x="8326" y="1630"/>
                  </a:lnTo>
                  <a:lnTo>
                    <a:pt x="8179" y="1471"/>
                  </a:lnTo>
                  <a:lnTo>
                    <a:pt x="8102" y="139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53B004D3-4525-9420-8A88-3DAA644DC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4" y="835"/>
              <a:ext cx="2647" cy="2645"/>
            </a:xfrm>
            <a:custGeom>
              <a:avLst/>
              <a:gdLst>
                <a:gd name="T0" fmla="*/ 3978 w 7942"/>
                <a:gd name="T1" fmla="*/ 0 h 7935"/>
                <a:gd name="T2" fmla="*/ 3354 w 7942"/>
                <a:gd name="T3" fmla="*/ 60 h 7935"/>
                <a:gd name="T4" fmla="*/ 3467 w 7942"/>
                <a:gd name="T5" fmla="*/ 344 h 7935"/>
                <a:gd name="T6" fmla="*/ 4664 w 7942"/>
                <a:gd name="T7" fmla="*/ 56 h 7935"/>
                <a:gd name="T8" fmla="*/ 2895 w 7942"/>
                <a:gd name="T9" fmla="*/ 162 h 7935"/>
                <a:gd name="T10" fmla="*/ 5374 w 7942"/>
                <a:gd name="T11" fmla="*/ 577 h 7935"/>
                <a:gd name="T12" fmla="*/ 5416 w 7942"/>
                <a:gd name="T13" fmla="*/ 272 h 7935"/>
                <a:gd name="T14" fmla="*/ 2450 w 7942"/>
                <a:gd name="T15" fmla="*/ 311 h 7935"/>
                <a:gd name="T16" fmla="*/ 5740 w 7942"/>
                <a:gd name="T17" fmla="*/ 754 h 7935"/>
                <a:gd name="T18" fmla="*/ 5894 w 7942"/>
                <a:gd name="T19" fmla="*/ 845 h 7935"/>
                <a:gd name="T20" fmla="*/ 1986 w 7942"/>
                <a:gd name="T21" fmla="*/ 888 h 7935"/>
                <a:gd name="T22" fmla="*/ 6309 w 7942"/>
                <a:gd name="T23" fmla="*/ 770 h 7935"/>
                <a:gd name="T24" fmla="*/ 1277 w 7942"/>
                <a:gd name="T25" fmla="*/ 1275 h 7935"/>
                <a:gd name="T26" fmla="*/ 1534 w 7942"/>
                <a:gd name="T27" fmla="*/ 1232 h 7935"/>
                <a:gd name="T28" fmla="*/ 6576 w 7942"/>
                <a:gd name="T29" fmla="*/ 1377 h 7935"/>
                <a:gd name="T30" fmla="*/ 6991 w 7942"/>
                <a:gd name="T31" fmla="*/ 1392 h 7935"/>
                <a:gd name="T32" fmla="*/ 950 w 7942"/>
                <a:gd name="T33" fmla="*/ 1408 h 7935"/>
                <a:gd name="T34" fmla="*/ 7059 w 7942"/>
                <a:gd name="T35" fmla="*/ 1989 h 7935"/>
                <a:gd name="T36" fmla="*/ 7094 w 7942"/>
                <a:gd name="T37" fmla="*/ 2047 h 7935"/>
                <a:gd name="T38" fmla="*/ 799 w 7942"/>
                <a:gd name="T39" fmla="*/ 2119 h 7935"/>
                <a:gd name="T40" fmla="*/ 7243 w 7942"/>
                <a:gd name="T41" fmla="*/ 2299 h 7935"/>
                <a:gd name="T42" fmla="*/ 193 w 7942"/>
                <a:gd name="T43" fmla="*/ 2758 h 7935"/>
                <a:gd name="T44" fmla="*/ 537 w 7942"/>
                <a:gd name="T45" fmla="*/ 2680 h 7935"/>
                <a:gd name="T46" fmla="*/ 7465 w 7942"/>
                <a:gd name="T47" fmla="*/ 2832 h 7935"/>
                <a:gd name="T48" fmla="*/ 46 w 7942"/>
                <a:gd name="T49" fmla="*/ 3367 h 7935"/>
                <a:gd name="T50" fmla="*/ 355 w 7942"/>
                <a:gd name="T51" fmla="*/ 3335 h 7935"/>
                <a:gd name="T52" fmla="*/ 7894 w 7942"/>
                <a:gd name="T53" fmla="*/ 3351 h 7935"/>
                <a:gd name="T54" fmla="*/ 0 w 7942"/>
                <a:gd name="T55" fmla="*/ 3975 h 7935"/>
                <a:gd name="T56" fmla="*/ 299 w 7942"/>
                <a:gd name="T57" fmla="*/ 3906 h 7935"/>
                <a:gd name="T58" fmla="*/ 7644 w 7942"/>
                <a:gd name="T59" fmla="*/ 4028 h 7935"/>
                <a:gd name="T60" fmla="*/ 7926 w 7942"/>
                <a:gd name="T61" fmla="*/ 4271 h 7935"/>
                <a:gd name="T62" fmla="*/ 335 w 7942"/>
                <a:gd name="T63" fmla="*/ 4326 h 7935"/>
                <a:gd name="T64" fmla="*/ 7570 w 7942"/>
                <a:gd name="T65" fmla="*/ 4680 h 7935"/>
                <a:gd name="T66" fmla="*/ 208 w 7942"/>
                <a:gd name="T67" fmla="*/ 5207 h 7935"/>
                <a:gd name="T68" fmla="*/ 476 w 7942"/>
                <a:gd name="T69" fmla="*/ 5118 h 7935"/>
                <a:gd name="T70" fmla="*/ 7465 w 7942"/>
                <a:gd name="T71" fmla="*/ 5102 h 7935"/>
                <a:gd name="T72" fmla="*/ 378 w 7942"/>
                <a:gd name="T73" fmla="*/ 5645 h 7935"/>
                <a:gd name="T74" fmla="*/ 446 w 7942"/>
                <a:gd name="T75" fmla="*/ 5784 h 7935"/>
                <a:gd name="T76" fmla="*/ 7242 w 7942"/>
                <a:gd name="T77" fmla="*/ 5635 h 7935"/>
                <a:gd name="T78" fmla="*/ 682 w 7942"/>
                <a:gd name="T79" fmla="*/ 6170 h 7935"/>
                <a:gd name="T80" fmla="*/ 772 w 7942"/>
                <a:gd name="T81" fmla="*/ 6303 h 7935"/>
                <a:gd name="T82" fmla="*/ 7094 w 7942"/>
                <a:gd name="T83" fmla="*/ 6422 h 7935"/>
                <a:gd name="T84" fmla="*/ 1174 w 7942"/>
                <a:gd name="T85" fmla="*/ 6349 h 7935"/>
                <a:gd name="T86" fmla="*/ 6352 w 7942"/>
                <a:gd name="T87" fmla="*/ 6763 h 7935"/>
                <a:gd name="T88" fmla="*/ 6722 w 7942"/>
                <a:gd name="T89" fmla="*/ 6840 h 7935"/>
                <a:gd name="T90" fmla="*/ 1411 w 7942"/>
                <a:gd name="T91" fmla="*/ 6985 h 7935"/>
                <a:gd name="T92" fmla="*/ 5891 w 7942"/>
                <a:gd name="T93" fmla="*/ 7103 h 7935"/>
                <a:gd name="T94" fmla="*/ 6041 w 7942"/>
                <a:gd name="T95" fmla="*/ 7357 h 7935"/>
                <a:gd name="T96" fmla="*/ 2202 w 7942"/>
                <a:gd name="T97" fmla="*/ 7194 h 7935"/>
                <a:gd name="T98" fmla="*/ 5440 w 7942"/>
                <a:gd name="T99" fmla="*/ 7348 h 7935"/>
                <a:gd name="T100" fmla="*/ 2745 w 7942"/>
                <a:gd name="T101" fmla="*/ 7742 h 7935"/>
                <a:gd name="T102" fmla="*/ 2768 w 7942"/>
                <a:gd name="T103" fmla="*/ 7452 h 7935"/>
                <a:gd name="T104" fmla="*/ 5053 w 7942"/>
                <a:gd name="T105" fmla="*/ 7482 h 7935"/>
                <a:gd name="T106" fmla="*/ 3277 w 7942"/>
                <a:gd name="T107" fmla="*/ 7881 h 7935"/>
                <a:gd name="T108" fmla="*/ 3354 w 7942"/>
                <a:gd name="T109" fmla="*/ 7892 h 7935"/>
                <a:gd name="T110" fmla="*/ 4587 w 7942"/>
                <a:gd name="T111" fmla="*/ 7892 h 7935"/>
                <a:gd name="T112" fmla="*/ 3900 w 7942"/>
                <a:gd name="T113" fmla="*/ 7935 h 7935"/>
                <a:gd name="T114" fmla="*/ 3978 w 7942"/>
                <a:gd name="T115" fmla="*/ 7639 h 7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42" h="7935">
                  <a:moveTo>
                    <a:pt x="4260" y="311"/>
                  </a:moveTo>
                  <a:lnTo>
                    <a:pt x="4193" y="309"/>
                  </a:lnTo>
                  <a:lnTo>
                    <a:pt x="4047" y="298"/>
                  </a:lnTo>
                  <a:lnTo>
                    <a:pt x="3978" y="295"/>
                  </a:lnTo>
                  <a:lnTo>
                    <a:pt x="3978" y="0"/>
                  </a:lnTo>
                  <a:lnTo>
                    <a:pt x="3978" y="0"/>
                  </a:lnTo>
                  <a:lnTo>
                    <a:pt x="4056" y="0"/>
                  </a:lnTo>
                  <a:lnTo>
                    <a:pt x="4211" y="5"/>
                  </a:lnTo>
                  <a:lnTo>
                    <a:pt x="4291" y="14"/>
                  </a:lnTo>
                  <a:lnTo>
                    <a:pt x="4260" y="311"/>
                  </a:lnTo>
                  <a:close/>
                  <a:moveTo>
                    <a:pt x="3399" y="355"/>
                  </a:moveTo>
                  <a:lnTo>
                    <a:pt x="3354" y="60"/>
                  </a:lnTo>
                  <a:lnTo>
                    <a:pt x="3432" y="49"/>
                  </a:lnTo>
                  <a:lnTo>
                    <a:pt x="3588" y="31"/>
                  </a:lnTo>
                  <a:lnTo>
                    <a:pt x="3665" y="30"/>
                  </a:lnTo>
                  <a:lnTo>
                    <a:pt x="3696" y="326"/>
                  </a:lnTo>
                  <a:lnTo>
                    <a:pt x="3618" y="328"/>
                  </a:lnTo>
                  <a:lnTo>
                    <a:pt x="3467" y="344"/>
                  </a:lnTo>
                  <a:lnTo>
                    <a:pt x="3399" y="355"/>
                  </a:lnTo>
                  <a:close/>
                  <a:moveTo>
                    <a:pt x="4824" y="400"/>
                  </a:moveTo>
                  <a:lnTo>
                    <a:pt x="4684" y="370"/>
                  </a:lnTo>
                  <a:lnTo>
                    <a:pt x="4541" y="341"/>
                  </a:lnTo>
                  <a:lnTo>
                    <a:pt x="4586" y="44"/>
                  </a:lnTo>
                  <a:lnTo>
                    <a:pt x="4664" y="56"/>
                  </a:lnTo>
                  <a:lnTo>
                    <a:pt x="4821" y="83"/>
                  </a:lnTo>
                  <a:lnTo>
                    <a:pt x="4898" y="103"/>
                  </a:lnTo>
                  <a:lnTo>
                    <a:pt x="4824" y="400"/>
                  </a:lnTo>
                  <a:close/>
                  <a:moveTo>
                    <a:pt x="2836" y="489"/>
                  </a:moveTo>
                  <a:lnTo>
                    <a:pt x="2748" y="207"/>
                  </a:lnTo>
                  <a:lnTo>
                    <a:pt x="2895" y="162"/>
                  </a:lnTo>
                  <a:lnTo>
                    <a:pt x="3043" y="119"/>
                  </a:lnTo>
                  <a:lnTo>
                    <a:pt x="3118" y="414"/>
                  </a:lnTo>
                  <a:lnTo>
                    <a:pt x="3042" y="429"/>
                  </a:lnTo>
                  <a:lnTo>
                    <a:pt x="2902" y="468"/>
                  </a:lnTo>
                  <a:lnTo>
                    <a:pt x="2836" y="489"/>
                  </a:lnTo>
                  <a:close/>
                  <a:moveTo>
                    <a:pt x="5374" y="577"/>
                  </a:moveTo>
                  <a:lnTo>
                    <a:pt x="5306" y="554"/>
                  </a:lnTo>
                  <a:lnTo>
                    <a:pt x="5172" y="498"/>
                  </a:lnTo>
                  <a:lnTo>
                    <a:pt x="5106" y="473"/>
                  </a:lnTo>
                  <a:lnTo>
                    <a:pt x="5195" y="191"/>
                  </a:lnTo>
                  <a:lnTo>
                    <a:pt x="5270" y="216"/>
                  </a:lnTo>
                  <a:lnTo>
                    <a:pt x="5416" y="272"/>
                  </a:lnTo>
                  <a:lnTo>
                    <a:pt x="5490" y="295"/>
                  </a:lnTo>
                  <a:lnTo>
                    <a:pt x="5374" y="577"/>
                  </a:lnTo>
                  <a:close/>
                  <a:moveTo>
                    <a:pt x="2300" y="711"/>
                  </a:moveTo>
                  <a:lnTo>
                    <a:pt x="2167" y="445"/>
                  </a:lnTo>
                  <a:lnTo>
                    <a:pt x="2307" y="377"/>
                  </a:lnTo>
                  <a:lnTo>
                    <a:pt x="2450" y="311"/>
                  </a:lnTo>
                  <a:lnTo>
                    <a:pt x="2568" y="577"/>
                  </a:lnTo>
                  <a:lnTo>
                    <a:pt x="2434" y="645"/>
                  </a:lnTo>
                  <a:lnTo>
                    <a:pt x="2300" y="711"/>
                  </a:lnTo>
                  <a:close/>
                  <a:moveTo>
                    <a:pt x="5894" y="845"/>
                  </a:moveTo>
                  <a:lnTo>
                    <a:pt x="5836" y="809"/>
                  </a:lnTo>
                  <a:lnTo>
                    <a:pt x="5740" y="754"/>
                  </a:lnTo>
                  <a:lnTo>
                    <a:pt x="5673" y="722"/>
                  </a:lnTo>
                  <a:lnTo>
                    <a:pt x="5640" y="711"/>
                  </a:lnTo>
                  <a:lnTo>
                    <a:pt x="5774" y="445"/>
                  </a:lnTo>
                  <a:lnTo>
                    <a:pt x="5907" y="518"/>
                  </a:lnTo>
                  <a:lnTo>
                    <a:pt x="6041" y="593"/>
                  </a:lnTo>
                  <a:lnTo>
                    <a:pt x="5894" y="845"/>
                  </a:lnTo>
                  <a:close/>
                  <a:moveTo>
                    <a:pt x="1812" y="1009"/>
                  </a:moveTo>
                  <a:lnTo>
                    <a:pt x="1633" y="771"/>
                  </a:lnTo>
                  <a:lnTo>
                    <a:pt x="1758" y="682"/>
                  </a:lnTo>
                  <a:lnTo>
                    <a:pt x="1887" y="593"/>
                  </a:lnTo>
                  <a:lnTo>
                    <a:pt x="2035" y="846"/>
                  </a:lnTo>
                  <a:lnTo>
                    <a:pt x="1986" y="888"/>
                  </a:lnTo>
                  <a:lnTo>
                    <a:pt x="1869" y="966"/>
                  </a:lnTo>
                  <a:lnTo>
                    <a:pt x="1812" y="1009"/>
                  </a:lnTo>
                  <a:close/>
                  <a:moveTo>
                    <a:pt x="6352" y="1186"/>
                  </a:moveTo>
                  <a:lnTo>
                    <a:pt x="6241" y="1097"/>
                  </a:lnTo>
                  <a:lnTo>
                    <a:pt x="6130" y="1007"/>
                  </a:lnTo>
                  <a:lnTo>
                    <a:pt x="6309" y="770"/>
                  </a:lnTo>
                  <a:lnTo>
                    <a:pt x="6373" y="815"/>
                  </a:lnTo>
                  <a:lnTo>
                    <a:pt x="6490" y="908"/>
                  </a:lnTo>
                  <a:lnTo>
                    <a:pt x="6546" y="963"/>
                  </a:lnTo>
                  <a:lnTo>
                    <a:pt x="6352" y="1186"/>
                  </a:lnTo>
                  <a:close/>
                  <a:moveTo>
                    <a:pt x="1381" y="1379"/>
                  </a:moveTo>
                  <a:lnTo>
                    <a:pt x="1277" y="1275"/>
                  </a:lnTo>
                  <a:lnTo>
                    <a:pt x="1174" y="1172"/>
                  </a:lnTo>
                  <a:lnTo>
                    <a:pt x="1230" y="1115"/>
                  </a:lnTo>
                  <a:lnTo>
                    <a:pt x="1341" y="1010"/>
                  </a:lnTo>
                  <a:lnTo>
                    <a:pt x="1395" y="964"/>
                  </a:lnTo>
                  <a:lnTo>
                    <a:pt x="1588" y="1186"/>
                  </a:lnTo>
                  <a:lnTo>
                    <a:pt x="1534" y="1232"/>
                  </a:lnTo>
                  <a:lnTo>
                    <a:pt x="1427" y="1333"/>
                  </a:lnTo>
                  <a:lnTo>
                    <a:pt x="1381" y="1379"/>
                  </a:lnTo>
                  <a:close/>
                  <a:moveTo>
                    <a:pt x="6768" y="1586"/>
                  </a:moveTo>
                  <a:lnTo>
                    <a:pt x="6725" y="1532"/>
                  </a:lnTo>
                  <a:lnTo>
                    <a:pt x="6630" y="1432"/>
                  </a:lnTo>
                  <a:lnTo>
                    <a:pt x="6576" y="1377"/>
                  </a:lnTo>
                  <a:lnTo>
                    <a:pt x="6680" y="1274"/>
                  </a:lnTo>
                  <a:lnTo>
                    <a:pt x="6784" y="1170"/>
                  </a:lnTo>
                  <a:lnTo>
                    <a:pt x="6784" y="1170"/>
                  </a:lnTo>
                  <a:lnTo>
                    <a:pt x="6840" y="1226"/>
                  </a:lnTo>
                  <a:lnTo>
                    <a:pt x="6945" y="1337"/>
                  </a:lnTo>
                  <a:lnTo>
                    <a:pt x="6991" y="1392"/>
                  </a:lnTo>
                  <a:lnTo>
                    <a:pt x="6768" y="1586"/>
                  </a:lnTo>
                  <a:close/>
                  <a:moveTo>
                    <a:pt x="995" y="1824"/>
                  </a:moveTo>
                  <a:lnTo>
                    <a:pt x="757" y="1645"/>
                  </a:lnTo>
                  <a:lnTo>
                    <a:pt x="802" y="1580"/>
                  </a:lnTo>
                  <a:lnTo>
                    <a:pt x="897" y="1464"/>
                  </a:lnTo>
                  <a:lnTo>
                    <a:pt x="950" y="1408"/>
                  </a:lnTo>
                  <a:lnTo>
                    <a:pt x="1172" y="1599"/>
                  </a:lnTo>
                  <a:lnTo>
                    <a:pt x="1127" y="1650"/>
                  </a:lnTo>
                  <a:lnTo>
                    <a:pt x="1040" y="1766"/>
                  </a:lnTo>
                  <a:lnTo>
                    <a:pt x="995" y="1824"/>
                  </a:lnTo>
                  <a:close/>
                  <a:moveTo>
                    <a:pt x="7094" y="2047"/>
                  </a:moveTo>
                  <a:lnTo>
                    <a:pt x="7059" y="1989"/>
                  </a:lnTo>
                  <a:lnTo>
                    <a:pt x="6975" y="1867"/>
                  </a:lnTo>
                  <a:lnTo>
                    <a:pt x="6931" y="1809"/>
                  </a:lnTo>
                  <a:lnTo>
                    <a:pt x="7168" y="1631"/>
                  </a:lnTo>
                  <a:lnTo>
                    <a:pt x="7258" y="1756"/>
                  </a:lnTo>
                  <a:lnTo>
                    <a:pt x="7347" y="1884"/>
                  </a:lnTo>
                  <a:lnTo>
                    <a:pt x="7094" y="2047"/>
                  </a:lnTo>
                  <a:close/>
                  <a:moveTo>
                    <a:pt x="698" y="2313"/>
                  </a:moveTo>
                  <a:lnTo>
                    <a:pt x="432" y="2179"/>
                  </a:lnTo>
                  <a:lnTo>
                    <a:pt x="507" y="2047"/>
                  </a:lnTo>
                  <a:lnTo>
                    <a:pt x="580" y="1913"/>
                  </a:lnTo>
                  <a:lnTo>
                    <a:pt x="834" y="2063"/>
                  </a:lnTo>
                  <a:lnTo>
                    <a:pt x="799" y="2119"/>
                  </a:lnTo>
                  <a:lnTo>
                    <a:pt x="731" y="2247"/>
                  </a:lnTo>
                  <a:lnTo>
                    <a:pt x="698" y="2313"/>
                  </a:lnTo>
                  <a:close/>
                  <a:moveTo>
                    <a:pt x="7362" y="2567"/>
                  </a:moveTo>
                  <a:lnTo>
                    <a:pt x="7337" y="2500"/>
                  </a:lnTo>
                  <a:lnTo>
                    <a:pt x="7277" y="2367"/>
                  </a:lnTo>
                  <a:lnTo>
                    <a:pt x="7243" y="2299"/>
                  </a:lnTo>
                  <a:lnTo>
                    <a:pt x="7510" y="2166"/>
                  </a:lnTo>
                  <a:lnTo>
                    <a:pt x="7578" y="2306"/>
                  </a:lnTo>
                  <a:lnTo>
                    <a:pt x="7644" y="2449"/>
                  </a:lnTo>
                  <a:lnTo>
                    <a:pt x="7362" y="2567"/>
                  </a:lnTo>
                  <a:close/>
                  <a:moveTo>
                    <a:pt x="475" y="2847"/>
                  </a:moveTo>
                  <a:lnTo>
                    <a:pt x="193" y="2758"/>
                  </a:lnTo>
                  <a:lnTo>
                    <a:pt x="217" y="2683"/>
                  </a:lnTo>
                  <a:lnTo>
                    <a:pt x="273" y="2538"/>
                  </a:lnTo>
                  <a:lnTo>
                    <a:pt x="296" y="2463"/>
                  </a:lnTo>
                  <a:lnTo>
                    <a:pt x="564" y="2580"/>
                  </a:lnTo>
                  <a:lnTo>
                    <a:pt x="557" y="2614"/>
                  </a:lnTo>
                  <a:lnTo>
                    <a:pt x="537" y="2680"/>
                  </a:lnTo>
                  <a:lnTo>
                    <a:pt x="499" y="2781"/>
                  </a:lnTo>
                  <a:lnTo>
                    <a:pt x="475" y="2847"/>
                  </a:lnTo>
                  <a:close/>
                  <a:moveTo>
                    <a:pt x="7540" y="3114"/>
                  </a:moveTo>
                  <a:lnTo>
                    <a:pt x="7520" y="3046"/>
                  </a:lnTo>
                  <a:lnTo>
                    <a:pt x="7485" y="2901"/>
                  </a:lnTo>
                  <a:lnTo>
                    <a:pt x="7465" y="2832"/>
                  </a:lnTo>
                  <a:lnTo>
                    <a:pt x="7748" y="2744"/>
                  </a:lnTo>
                  <a:lnTo>
                    <a:pt x="7792" y="2891"/>
                  </a:lnTo>
                  <a:lnTo>
                    <a:pt x="7835" y="3039"/>
                  </a:lnTo>
                  <a:lnTo>
                    <a:pt x="7540" y="3114"/>
                  </a:lnTo>
                  <a:close/>
                  <a:moveTo>
                    <a:pt x="342" y="3412"/>
                  </a:moveTo>
                  <a:lnTo>
                    <a:pt x="46" y="3367"/>
                  </a:lnTo>
                  <a:lnTo>
                    <a:pt x="57" y="3289"/>
                  </a:lnTo>
                  <a:lnTo>
                    <a:pt x="85" y="3132"/>
                  </a:lnTo>
                  <a:lnTo>
                    <a:pt x="105" y="3055"/>
                  </a:lnTo>
                  <a:lnTo>
                    <a:pt x="387" y="3130"/>
                  </a:lnTo>
                  <a:lnTo>
                    <a:pt x="383" y="3196"/>
                  </a:lnTo>
                  <a:lnTo>
                    <a:pt x="355" y="3335"/>
                  </a:lnTo>
                  <a:lnTo>
                    <a:pt x="342" y="3412"/>
                  </a:lnTo>
                  <a:close/>
                  <a:moveTo>
                    <a:pt x="7628" y="3678"/>
                  </a:moveTo>
                  <a:lnTo>
                    <a:pt x="7618" y="3610"/>
                  </a:lnTo>
                  <a:lnTo>
                    <a:pt x="7608" y="3465"/>
                  </a:lnTo>
                  <a:lnTo>
                    <a:pt x="7599" y="3396"/>
                  </a:lnTo>
                  <a:lnTo>
                    <a:pt x="7894" y="3351"/>
                  </a:lnTo>
                  <a:lnTo>
                    <a:pt x="7906" y="3429"/>
                  </a:lnTo>
                  <a:lnTo>
                    <a:pt x="7923" y="3585"/>
                  </a:lnTo>
                  <a:lnTo>
                    <a:pt x="7925" y="3662"/>
                  </a:lnTo>
                  <a:lnTo>
                    <a:pt x="7628" y="3678"/>
                  </a:lnTo>
                  <a:close/>
                  <a:moveTo>
                    <a:pt x="0" y="3975"/>
                  </a:moveTo>
                  <a:lnTo>
                    <a:pt x="0" y="3975"/>
                  </a:lnTo>
                  <a:lnTo>
                    <a:pt x="0" y="3897"/>
                  </a:lnTo>
                  <a:lnTo>
                    <a:pt x="7" y="3741"/>
                  </a:lnTo>
                  <a:lnTo>
                    <a:pt x="15" y="3662"/>
                  </a:lnTo>
                  <a:lnTo>
                    <a:pt x="312" y="3693"/>
                  </a:lnTo>
                  <a:lnTo>
                    <a:pt x="311" y="3760"/>
                  </a:lnTo>
                  <a:lnTo>
                    <a:pt x="299" y="3906"/>
                  </a:lnTo>
                  <a:lnTo>
                    <a:pt x="296" y="3975"/>
                  </a:lnTo>
                  <a:lnTo>
                    <a:pt x="0" y="3975"/>
                  </a:lnTo>
                  <a:close/>
                  <a:moveTo>
                    <a:pt x="7926" y="4271"/>
                  </a:moveTo>
                  <a:lnTo>
                    <a:pt x="7629" y="4241"/>
                  </a:lnTo>
                  <a:lnTo>
                    <a:pt x="7632" y="4173"/>
                  </a:lnTo>
                  <a:lnTo>
                    <a:pt x="7644" y="4028"/>
                  </a:lnTo>
                  <a:lnTo>
                    <a:pt x="7645" y="3959"/>
                  </a:lnTo>
                  <a:lnTo>
                    <a:pt x="7942" y="3943"/>
                  </a:lnTo>
                  <a:lnTo>
                    <a:pt x="7942" y="3973"/>
                  </a:lnTo>
                  <a:lnTo>
                    <a:pt x="7941" y="4052"/>
                  </a:lnTo>
                  <a:lnTo>
                    <a:pt x="7935" y="4202"/>
                  </a:lnTo>
                  <a:lnTo>
                    <a:pt x="7926" y="4271"/>
                  </a:lnTo>
                  <a:close/>
                  <a:moveTo>
                    <a:pt x="59" y="4598"/>
                  </a:moveTo>
                  <a:lnTo>
                    <a:pt x="47" y="4520"/>
                  </a:lnTo>
                  <a:lnTo>
                    <a:pt x="31" y="4365"/>
                  </a:lnTo>
                  <a:lnTo>
                    <a:pt x="30" y="4287"/>
                  </a:lnTo>
                  <a:lnTo>
                    <a:pt x="327" y="4257"/>
                  </a:lnTo>
                  <a:lnTo>
                    <a:pt x="335" y="4326"/>
                  </a:lnTo>
                  <a:lnTo>
                    <a:pt x="347" y="4470"/>
                  </a:lnTo>
                  <a:lnTo>
                    <a:pt x="355" y="4539"/>
                  </a:lnTo>
                  <a:lnTo>
                    <a:pt x="59" y="4598"/>
                  </a:lnTo>
                  <a:close/>
                  <a:moveTo>
                    <a:pt x="7835" y="4895"/>
                  </a:moveTo>
                  <a:lnTo>
                    <a:pt x="7540" y="4820"/>
                  </a:lnTo>
                  <a:lnTo>
                    <a:pt x="7570" y="4680"/>
                  </a:lnTo>
                  <a:lnTo>
                    <a:pt x="7599" y="4538"/>
                  </a:lnTo>
                  <a:lnTo>
                    <a:pt x="7894" y="4582"/>
                  </a:lnTo>
                  <a:lnTo>
                    <a:pt x="7883" y="4661"/>
                  </a:lnTo>
                  <a:lnTo>
                    <a:pt x="7850" y="4817"/>
                  </a:lnTo>
                  <a:lnTo>
                    <a:pt x="7835" y="4895"/>
                  </a:lnTo>
                  <a:close/>
                  <a:moveTo>
                    <a:pt x="208" y="5207"/>
                  </a:moveTo>
                  <a:lnTo>
                    <a:pt x="164" y="5059"/>
                  </a:lnTo>
                  <a:lnTo>
                    <a:pt x="119" y="4911"/>
                  </a:lnTo>
                  <a:lnTo>
                    <a:pt x="403" y="4836"/>
                  </a:lnTo>
                  <a:lnTo>
                    <a:pt x="416" y="4903"/>
                  </a:lnTo>
                  <a:lnTo>
                    <a:pt x="455" y="5049"/>
                  </a:lnTo>
                  <a:lnTo>
                    <a:pt x="476" y="5118"/>
                  </a:lnTo>
                  <a:lnTo>
                    <a:pt x="208" y="5207"/>
                  </a:lnTo>
                  <a:close/>
                  <a:moveTo>
                    <a:pt x="7644" y="5488"/>
                  </a:moveTo>
                  <a:lnTo>
                    <a:pt x="7362" y="5370"/>
                  </a:lnTo>
                  <a:lnTo>
                    <a:pt x="7385" y="5302"/>
                  </a:lnTo>
                  <a:lnTo>
                    <a:pt x="7441" y="5170"/>
                  </a:lnTo>
                  <a:lnTo>
                    <a:pt x="7465" y="5102"/>
                  </a:lnTo>
                  <a:lnTo>
                    <a:pt x="7748" y="5191"/>
                  </a:lnTo>
                  <a:lnTo>
                    <a:pt x="7726" y="5268"/>
                  </a:lnTo>
                  <a:lnTo>
                    <a:pt x="7676" y="5412"/>
                  </a:lnTo>
                  <a:lnTo>
                    <a:pt x="7644" y="5488"/>
                  </a:lnTo>
                  <a:close/>
                  <a:moveTo>
                    <a:pt x="446" y="5784"/>
                  </a:moveTo>
                  <a:lnTo>
                    <a:pt x="378" y="5645"/>
                  </a:lnTo>
                  <a:lnTo>
                    <a:pt x="312" y="5502"/>
                  </a:lnTo>
                  <a:lnTo>
                    <a:pt x="579" y="5384"/>
                  </a:lnTo>
                  <a:lnTo>
                    <a:pt x="603" y="5452"/>
                  </a:lnTo>
                  <a:lnTo>
                    <a:pt x="665" y="5586"/>
                  </a:lnTo>
                  <a:lnTo>
                    <a:pt x="698" y="5652"/>
                  </a:lnTo>
                  <a:lnTo>
                    <a:pt x="446" y="5784"/>
                  </a:lnTo>
                  <a:close/>
                  <a:moveTo>
                    <a:pt x="7362" y="6036"/>
                  </a:moveTo>
                  <a:lnTo>
                    <a:pt x="7108" y="5888"/>
                  </a:lnTo>
                  <a:lnTo>
                    <a:pt x="7144" y="5823"/>
                  </a:lnTo>
                  <a:lnTo>
                    <a:pt x="7199" y="5731"/>
                  </a:lnTo>
                  <a:lnTo>
                    <a:pt x="7230" y="5668"/>
                  </a:lnTo>
                  <a:lnTo>
                    <a:pt x="7242" y="5635"/>
                  </a:lnTo>
                  <a:lnTo>
                    <a:pt x="7508" y="5769"/>
                  </a:lnTo>
                  <a:lnTo>
                    <a:pt x="7477" y="5835"/>
                  </a:lnTo>
                  <a:lnTo>
                    <a:pt x="7405" y="5970"/>
                  </a:lnTo>
                  <a:lnTo>
                    <a:pt x="7362" y="6036"/>
                  </a:lnTo>
                  <a:close/>
                  <a:moveTo>
                    <a:pt x="772" y="6303"/>
                  </a:moveTo>
                  <a:lnTo>
                    <a:pt x="682" y="6170"/>
                  </a:lnTo>
                  <a:lnTo>
                    <a:pt x="593" y="6051"/>
                  </a:lnTo>
                  <a:lnTo>
                    <a:pt x="847" y="5901"/>
                  </a:lnTo>
                  <a:lnTo>
                    <a:pt x="881" y="5959"/>
                  </a:lnTo>
                  <a:lnTo>
                    <a:pt x="965" y="6081"/>
                  </a:lnTo>
                  <a:lnTo>
                    <a:pt x="1009" y="6139"/>
                  </a:lnTo>
                  <a:lnTo>
                    <a:pt x="772" y="6303"/>
                  </a:lnTo>
                  <a:close/>
                  <a:moveTo>
                    <a:pt x="7006" y="6540"/>
                  </a:moveTo>
                  <a:lnTo>
                    <a:pt x="6768" y="6349"/>
                  </a:lnTo>
                  <a:lnTo>
                    <a:pt x="6857" y="6237"/>
                  </a:lnTo>
                  <a:lnTo>
                    <a:pt x="6947" y="6126"/>
                  </a:lnTo>
                  <a:lnTo>
                    <a:pt x="7184" y="6304"/>
                  </a:lnTo>
                  <a:lnTo>
                    <a:pt x="7094" y="6422"/>
                  </a:lnTo>
                  <a:lnTo>
                    <a:pt x="7006" y="6540"/>
                  </a:lnTo>
                  <a:close/>
                  <a:moveTo>
                    <a:pt x="1174" y="6778"/>
                  </a:moveTo>
                  <a:lnTo>
                    <a:pt x="1174" y="6778"/>
                  </a:lnTo>
                  <a:lnTo>
                    <a:pt x="1055" y="6653"/>
                  </a:lnTo>
                  <a:lnTo>
                    <a:pt x="952" y="6540"/>
                  </a:lnTo>
                  <a:lnTo>
                    <a:pt x="1174" y="6349"/>
                  </a:lnTo>
                  <a:lnTo>
                    <a:pt x="1220" y="6404"/>
                  </a:lnTo>
                  <a:lnTo>
                    <a:pt x="1320" y="6510"/>
                  </a:lnTo>
                  <a:lnTo>
                    <a:pt x="1367" y="6556"/>
                  </a:lnTo>
                  <a:lnTo>
                    <a:pt x="1174" y="6778"/>
                  </a:lnTo>
                  <a:close/>
                  <a:moveTo>
                    <a:pt x="6545" y="6985"/>
                  </a:moveTo>
                  <a:lnTo>
                    <a:pt x="6352" y="6763"/>
                  </a:lnTo>
                  <a:lnTo>
                    <a:pt x="6408" y="6717"/>
                  </a:lnTo>
                  <a:lnTo>
                    <a:pt x="6515" y="6618"/>
                  </a:lnTo>
                  <a:lnTo>
                    <a:pt x="6561" y="6572"/>
                  </a:lnTo>
                  <a:lnTo>
                    <a:pt x="6782" y="6779"/>
                  </a:lnTo>
                  <a:lnTo>
                    <a:pt x="6767" y="6795"/>
                  </a:lnTo>
                  <a:lnTo>
                    <a:pt x="6722" y="6840"/>
                  </a:lnTo>
                  <a:lnTo>
                    <a:pt x="6611" y="6939"/>
                  </a:lnTo>
                  <a:lnTo>
                    <a:pt x="6545" y="6985"/>
                  </a:lnTo>
                  <a:close/>
                  <a:moveTo>
                    <a:pt x="1649" y="7178"/>
                  </a:moveTo>
                  <a:lnTo>
                    <a:pt x="1584" y="7133"/>
                  </a:lnTo>
                  <a:lnTo>
                    <a:pt x="1467" y="7038"/>
                  </a:lnTo>
                  <a:lnTo>
                    <a:pt x="1411" y="6985"/>
                  </a:lnTo>
                  <a:lnTo>
                    <a:pt x="1603" y="6763"/>
                  </a:lnTo>
                  <a:lnTo>
                    <a:pt x="1715" y="6853"/>
                  </a:lnTo>
                  <a:lnTo>
                    <a:pt x="1826" y="6942"/>
                  </a:lnTo>
                  <a:lnTo>
                    <a:pt x="1649" y="7178"/>
                  </a:lnTo>
                  <a:close/>
                  <a:moveTo>
                    <a:pt x="6041" y="7357"/>
                  </a:moveTo>
                  <a:lnTo>
                    <a:pt x="5891" y="7103"/>
                  </a:lnTo>
                  <a:lnTo>
                    <a:pt x="5948" y="7069"/>
                  </a:lnTo>
                  <a:lnTo>
                    <a:pt x="6071" y="6985"/>
                  </a:lnTo>
                  <a:lnTo>
                    <a:pt x="6129" y="6941"/>
                  </a:lnTo>
                  <a:lnTo>
                    <a:pt x="6307" y="7178"/>
                  </a:lnTo>
                  <a:lnTo>
                    <a:pt x="6175" y="7267"/>
                  </a:lnTo>
                  <a:lnTo>
                    <a:pt x="6041" y="7357"/>
                  </a:lnTo>
                  <a:close/>
                  <a:moveTo>
                    <a:pt x="2167" y="7505"/>
                  </a:moveTo>
                  <a:lnTo>
                    <a:pt x="2033" y="7431"/>
                  </a:lnTo>
                  <a:lnTo>
                    <a:pt x="1900" y="7357"/>
                  </a:lnTo>
                  <a:lnTo>
                    <a:pt x="2049" y="7103"/>
                  </a:lnTo>
                  <a:lnTo>
                    <a:pt x="2107" y="7139"/>
                  </a:lnTo>
                  <a:lnTo>
                    <a:pt x="2202" y="7194"/>
                  </a:lnTo>
                  <a:lnTo>
                    <a:pt x="2268" y="7226"/>
                  </a:lnTo>
                  <a:lnTo>
                    <a:pt x="2301" y="7237"/>
                  </a:lnTo>
                  <a:lnTo>
                    <a:pt x="2167" y="7505"/>
                  </a:lnTo>
                  <a:close/>
                  <a:moveTo>
                    <a:pt x="5490" y="7639"/>
                  </a:moveTo>
                  <a:lnTo>
                    <a:pt x="5374" y="7372"/>
                  </a:lnTo>
                  <a:lnTo>
                    <a:pt x="5440" y="7348"/>
                  </a:lnTo>
                  <a:lnTo>
                    <a:pt x="5574" y="7287"/>
                  </a:lnTo>
                  <a:lnTo>
                    <a:pt x="5640" y="7254"/>
                  </a:lnTo>
                  <a:lnTo>
                    <a:pt x="5774" y="7521"/>
                  </a:lnTo>
                  <a:lnTo>
                    <a:pt x="5640" y="7573"/>
                  </a:lnTo>
                  <a:lnTo>
                    <a:pt x="5490" y="7639"/>
                  </a:lnTo>
                  <a:close/>
                  <a:moveTo>
                    <a:pt x="2745" y="7742"/>
                  </a:moveTo>
                  <a:lnTo>
                    <a:pt x="2670" y="7718"/>
                  </a:lnTo>
                  <a:lnTo>
                    <a:pt x="2525" y="7663"/>
                  </a:lnTo>
                  <a:lnTo>
                    <a:pt x="2450" y="7639"/>
                  </a:lnTo>
                  <a:lnTo>
                    <a:pt x="2568" y="7372"/>
                  </a:lnTo>
                  <a:lnTo>
                    <a:pt x="2634" y="7395"/>
                  </a:lnTo>
                  <a:lnTo>
                    <a:pt x="2768" y="7452"/>
                  </a:lnTo>
                  <a:lnTo>
                    <a:pt x="2834" y="7476"/>
                  </a:lnTo>
                  <a:lnTo>
                    <a:pt x="2745" y="7742"/>
                  </a:lnTo>
                  <a:close/>
                  <a:moveTo>
                    <a:pt x="4898" y="7832"/>
                  </a:moveTo>
                  <a:lnTo>
                    <a:pt x="4839" y="7535"/>
                  </a:lnTo>
                  <a:lnTo>
                    <a:pt x="4907" y="7521"/>
                  </a:lnTo>
                  <a:lnTo>
                    <a:pt x="5053" y="7482"/>
                  </a:lnTo>
                  <a:lnTo>
                    <a:pt x="5122" y="7460"/>
                  </a:lnTo>
                  <a:lnTo>
                    <a:pt x="5210" y="7742"/>
                  </a:lnTo>
                  <a:lnTo>
                    <a:pt x="5054" y="7787"/>
                  </a:lnTo>
                  <a:lnTo>
                    <a:pt x="4898" y="7832"/>
                  </a:lnTo>
                  <a:close/>
                  <a:moveTo>
                    <a:pt x="3354" y="7892"/>
                  </a:moveTo>
                  <a:lnTo>
                    <a:pt x="3277" y="7881"/>
                  </a:lnTo>
                  <a:lnTo>
                    <a:pt x="3120" y="7853"/>
                  </a:lnTo>
                  <a:lnTo>
                    <a:pt x="3042" y="7833"/>
                  </a:lnTo>
                  <a:lnTo>
                    <a:pt x="3117" y="7551"/>
                  </a:lnTo>
                  <a:lnTo>
                    <a:pt x="3256" y="7581"/>
                  </a:lnTo>
                  <a:lnTo>
                    <a:pt x="3399" y="7609"/>
                  </a:lnTo>
                  <a:lnTo>
                    <a:pt x="3354" y="7892"/>
                  </a:lnTo>
                  <a:close/>
                  <a:moveTo>
                    <a:pt x="4291" y="7921"/>
                  </a:moveTo>
                  <a:lnTo>
                    <a:pt x="4260" y="7624"/>
                  </a:lnTo>
                  <a:lnTo>
                    <a:pt x="4328" y="7623"/>
                  </a:lnTo>
                  <a:lnTo>
                    <a:pt x="4473" y="7606"/>
                  </a:lnTo>
                  <a:lnTo>
                    <a:pt x="4543" y="7596"/>
                  </a:lnTo>
                  <a:lnTo>
                    <a:pt x="4587" y="7892"/>
                  </a:lnTo>
                  <a:lnTo>
                    <a:pt x="4518" y="7902"/>
                  </a:lnTo>
                  <a:lnTo>
                    <a:pt x="4368" y="7920"/>
                  </a:lnTo>
                  <a:lnTo>
                    <a:pt x="4291" y="7921"/>
                  </a:lnTo>
                  <a:close/>
                  <a:moveTo>
                    <a:pt x="3978" y="7935"/>
                  </a:moveTo>
                  <a:lnTo>
                    <a:pt x="3978" y="7935"/>
                  </a:lnTo>
                  <a:lnTo>
                    <a:pt x="3900" y="7935"/>
                  </a:lnTo>
                  <a:lnTo>
                    <a:pt x="3745" y="7930"/>
                  </a:lnTo>
                  <a:lnTo>
                    <a:pt x="3665" y="7920"/>
                  </a:lnTo>
                  <a:lnTo>
                    <a:pt x="3696" y="7623"/>
                  </a:lnTo>
                  <a:lnTo>
                    <a:pt x="3763" y="7626"/>
                  </a:lnTo>
                  <a:lnTo>
                    <a:pt x="3909" y="7637"/>
                  </a:lnTo>
                  <a:lnTo>
                    <a:pt x="3978" y="7639"/>
                  </a:lnTo>
                  <a:lnTo>
                    <a:pt x="3978" y="793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06027EE1-3EBA-4E28-6E70-420C3E97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152"/>
              <a:ext cx="2023" cy="2022"/>
            </a:xfrm>
            <a:custGeom>
              <a:avLst/>
              <a:gdLst>
                <a:gd name="T0" fmla="*/ 5008 w 6068"/>
                <a:gd name="T1" fmla="*/ 5335 h 6065"/>
                <a:gd name="T2" fmla="*/ 4639 w 6068"/>
                <a:gd name="T3" fmla="*/ 5606 h 6065"/>
                <a:gd name="T4" fmla="*/ 4243 w 6068"/>
                <a:gd name="T5" fmla="*/ 5815 h 6065"/>
                <a:gd name="T6" fmla="*/ 3827 w 6068"/>
                <a:gd name="T7" fmla="*/ 5962 h 6065"/>
                <a:gd name="T8" fmla="*/ 3398 w 6068"/>
                <a:gd name="T9" fmla="*/ 6045 h 6065"/>
                <a:gd name="T10" fmla="*/ 2961 w 6068"/>
                <a:gd name="T11" fmla="*/ 6065 h 6065"/>
                <a:gd name="T12" fmla="*/ 2528 w 6068"/>
                <a:gd name="T13" fmla="*/ 6024 h 6065"/>
                <a:gd name="T14" fmla="*/ 2101 w 6068"/>
                <a:gd name="T15" fmla="*/ 5920 h 6065"/>
                <a:gd name="T16" fmla="*/ 1691 w 6068"/>
                <a:gd name="T17" fmla="*/ 5753 h 6065"/>
                <a:gd name="T18" fmla="*/ 1303 w 6068"/>
                <a:gd name="T19" fmla="*/ 5524 h 6065"/>
                <a:gd name="T20" fmla="*/ 945 w 6068"/>
                <a:gd name="T21" fmla="*/ 5232 h 6065"/>
                <a:gd name="T22" fmla="*/ 730 w 6068"/>
                <a:gd name="T23" fmla="*/ 5004 h 6065"/>
                <a:gd name="T24" fmla="*/ 459 w 6068"/>
                <a:gd name="T25" fmla="*/ 4637 h 6065"/>
                <a:gd name="T26" fmla="*/ 251 w 6068"/>
                <a:gd name="T27" fmla="*/ 4241 h 6065"/>
                <a:gd name="T28" fmla="*/ 104 w 6068"/>
                <a:gd name="T29" fmla="*/ 3825 h 6065"/>
                <a:gd name="T30" fmla="*/ 20 w 6068"/>
                <a:gd name="T31" fmla="*/ 3395 h 6065"/>
                <a:gd name="T32" fmla="*/ 0 w 6068"/>
                <a:gd name="T33" fmla="*/ 2960 h 6065"/>
                <a:gd name="T34" fmla="*/ 42 w 6068"/>
                <a:gd name="T35" fmla="*/ 2525 h 6065"/>
                <a:gd name="T36" fmla="*/ 145 w 6068"/>
                <a:gd name="T37" fmla="*/ 2100 h 6065"/>
                <a:gd name="T38" fmla="*/ 312 w 6068"/>
                <a:gd name="T39" fmla="*/ 1690 h 6065"/>
                <a:gd name="T40" fmla="*/ 541 w 6068"/>
                <a:gd name="T41" fmla="*/ 1303 h 6065"/>
                <a:gd name="T42" fmla="*/ 834 w 6068"/>
                <a:gd name="T43" fmla="*/ 944 h 6065"/>
                <a:gd name="T44" fmla="*/ 1061 w 6068"/>
                <a:gd name="T45" fmla="*/ 730 h 6065"/>
                <a:gd name="T46" fmla="*/ 1429 w 6068"/>
                <a:gd name="T47" fmla="*/ 458 h 6065"/>
                <a:gd name="T48" fmla="*/ 1825 w 6068"/>
                <a:gd name="T49" fmla="*/ 249 h 6065"/>
                <a:gd name="T50" fmla="*/ 2241 w 6068"/>
                <a:gd name="T51" fmla="*/ 104 h 6065"/>
                <a:gd name="T52" fmla="*/ 2672 w 6068"/>
                <a:gd name="T53" fmla="*/ 20 h 6065"/>
                <a:gd name="T54" fmla="*/ 3107 w 6068"/>
                <a:gd name="T55" fmla="*/ 0 h 6065"/>
                <a:gd name="T56" fmla="*/ 3542 w 6068"/>
                <a:gd name="T57" fmla="*/ 42 h 6065"/>
                <a:gd name="T58" fmla="*/ 3967 w 6068"/>
                <a:gd name="T59" fmla="*/ 145 h 6065"/>
                <a:gd name="T60" fmla="*/ 4377 w 6068"/>
                <a:gd name="T61" fmla="*/ 312 h 6065"/>
                <a:gd name="T62" fmla="*/ 4765 w 6068"/>
                <a:gd name="T63" fmla="*/ 541 h 6065"/>
                <a:gd name="T64" fmla="*/ 5123 w 6068"/>
                <a:gd name="T65" fmla="*/ 833 h 6065"/>
                <a:gd name="T66" fmla="*/ 5338 w 6068"/>
                <a:gd name="T67" fmla="*/ 1058 h 6065"/>
                <a:gd name="T68" fmla="*/ 5610 w 6068"/>
                <a:gd name="T69" fmla="*/ 1424 h 6065"/>
                <a:gd name="T70" fmla="*/ 5819 w 6068"/>
                <a:gd name="T71" fmla="*/ 1818 h 6065"/>
                <a:gd name="T72" fmla="*/ 5965 w 6068"/>
                <a:gd name="T73" fmla="*/ 2233 h 6065"/>
                <a:gd name="T74" fmla="*/ 6048 w 6068"/>
                <a:gd name="T75" fmla="*/ 2663 h 6065"/>
                <a:gd name="T76" fmla="*/ 6068 w 6068"/>
                <a:gd name="T77" fmla="*/ 3100 h 6065"/>
                <a:gd name="T78" fmla="*/ 6027 w 6068"/>
                <a:gd name="T79" fmla="*/ 3534 h 6065"/>
                <a:gd name="T80" fmla="*/ 5923 w 6068"/>
                <a:gd name="T81" fmla="*/ 3962 h 6065"/>
                <a:gd name="T82" fmla="*/ 5756 w 6068"/>
                <a:gd name="T83" fmla="*/ 4374 h 6065"/>
                <a:gd name="T84" fmla="*/ 5527 w 6068"/>
                <a:gd name="T85" fmla="*/ 4762 h 6065"/>
                <a:gd name="T86" fmla="*/ 5234 w 6068"/>
                <a:gd name="T87" fmla="*/ 5121 h 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8" h="6065">
                  <a:moveTo>
                    <a:pt x="5180" y="5176"/>
                  </a:moveTo>
                  <a:lnTo>
                    <a:pt x="5123" y="5232"/>
                  </a:lnTo>
                  <a:lnTo>
                    <a:pt x="5008" y="5335"/>
                  </a:lnTo>
                  <a:lnTo>
                    <a:pt x="4889" y="5433"/>
                  </a:lnTo>
                  <a:lnTo>
                    <a:pt x="4765" y="5524"/>
                  </a:lnTo>
                  <a:lnTo>
                    <a:pt x="4639" y="5606"/>
                  </a:lnTo>
                  <a:lnTo>
                    <a:pt x="4510" y="5684"/>
                  </a:lnTo>
                  <a:lnTo>
                    <a:pt x="4377" y="5753"/>
                  </a:lnTo>
                  <a:lnTo>
                    <a:pt x="4243" y="5815"/>
                  </a:lnTo>
                  <a:lnTo>
                    <a:pt x="4106" y="5871"/>
                  </a:lnTo>
                  <a:lnTo>
                    <a:pt x="3967" y="5920"/>
                  </a:lnTo>
                  <a:lnTo>
                    <a:pt x="3827" y="5962"/>
                  </a:lnTo>
                  <a:lnTo>
                    <a:pt x="3684" y="5996"/>
                  </a:lnTo>
                  <a:lnTo>
                    <a:pt x="3542" y="6024"/>
                  </a:lnTo>
                  <a:lnTo>
                    <a:pt x="3398" y="6045"/>
                  </a:lnTo>
                  <a:lnTo>
                    <a:pt x="3252" y="6058"/>
                  </a:lnTo>
                  <a:lnTo>
                    <a:pt x="3107" y="6065"/>
                  </a:lnTo>
                  <a:lnTo>
                    <a:pt x="2961" y="6065"/>
                  </a:lnTo>
                  <a:lnTo>
                    <a:pt x="2816" y="6058"/>
                  </a:lnTo>
                  <a:lnTo>
                    <a:pt x="2672" y="6045"/>
                  </a:lnTo>
                  <a:lnTo>
                    <a:pt x="2528" y="6024"/>
                  </a:lnTo>
                  <a:lnTo>
                    <a:pt x="2384" y="5996"/>
                  </a:lnTo>
                  <a:lnTo>
                    <a:pt x="2241" y="5962"/>
                  </a:lnTo>
                  <a:lnTo>
                    <a:pt x="2101" y="5920"/>
                  </a:lnTo>
                  <a:lnTo>
                    <a:pt x="1962" y="5871"/>
                  </a:lnTo>
                  <a:lnTo>
                    <a:pt x="1825" y="5815"/>
                  </a:lnTo>
                  <a:lnTo>
                    <a:pt x="1691" y="5753"/>
                  </a:lnTo>
                  <a:lnTo>
                    <a:pt x="1558" y="5684"/>
                  </a:lnTo>
                  <a:lnTo>
                    <a:pt x="1429" y="5606"/>
                  </a:lnTo>
                  <a:lnTo>
                    <a:pt x="1303" y="5524"/>
                  </a:lnTo>
                  <a:lnTo>
                    <a:pt x="1180" y="5433"/>
                  </a:lnTo>
                  <a:lnTo>
                    <a:pt x="1061" y="5335"/>
                  </a:lnTo>
                  <a:lnTo>
                    <a:pt x="945" y="5232"/>
                  </a:lnTo>
                  <a:lnTo>
                    <a:pt x="890" y="5176"/>
                  </a:lnTo>
                  <a:lnTo>
                    <a:pt x="834" y="5121"/>
                  </a:lnTo>
                  <a:lnTo>
                    <a:pt x="730" y="5004"/>
                  </a:lnTo>
                  <a:lnTo>
                    <a:pt x="632" y="4886"/>
                  </a:lnTo>
                  <a:lnTo>
                    <a:pt x="541" y="4762"/>
                  </a:lnTo>
                  <a:lnTo>
                    <a:pt x="459" y="4637"/>
                  </a:lnTo>
                  <a:lnTo>
                    <a:pt x="382" y="4508"/>
                  </a:lnTo>
                  <a:lnTo>
                    <a:pt x="312" y="4375"/>
                  </a:lnTo>
                  <a:lnTo>
                    <a:pt x="251" y="4241"/>
                  </a:lnTo>
                  <a:lnTo>
                    <a:pt x="194" y="4105"/>
                  </a:lnTo>
                  <a:lnTo>
                    <a:pt x="145" y="3965"/>
                  </a:lnTo>
                  <a:lnTo>
                    <a:pt x="104" y="3825"/>
                  </a:lnTo>
                  <a:lnTo>
                    <a:pt x="69" y="3683"/>
                  </a:lnTo>
                  <a:lnTo>
                    <a:pt x="42" y="3539"/>
                  </a:lnTo>
                  <a:lnTo>
                    <a:pt x="20" y="3395"/>
                  </a:lnTo>
                  <a:lnTo>
                    <a:pt x="7" y="3251"/>
                  </a:lnTo>
                  <a:lnTo>
                    <a:pt x="0" y="3105"/>
                  </a:lnTo>
                  <a:lnTo>
                    <a:pt x="0" y="2960"/>
                  </a:lnTo>
                  <a:lnTo>
                    <a:pt x="7" y="2815"/>
                  </a:lnTo>
                  <a:lnTo>
                    <a:pt x="20" y="2669"/>
                  </a:lnTo>
                  <a:lnTo>
                    <a:pt x="42" y="2525"/>
                  </a:lnTo>
                  <a:lnTo>
                    <a:pt x="69" y="2383"/>
                  </a:lnTo>
                  <a:lnTo>
                    <a:pt x="104" y="2240"/>
                  </a:lnTo>
                  <a:lnTo>
                    <a:pt x="145" y="2100"/>
                  </a:lnTo>
                  <a:lnTo>
                    <a:pt x="194" y="1961"/>
                  </a:lnTo>
                  <a:lnTo>
                    <a:pt x="251" y="1824"/>
                  </a:lnTo>
                  <a:lnTo>
                    <a:pt x="312" y="1690"/>
                  </a:lnTo>
                  <a:lnTo>
                    <a:pt x="382" y="1558"/>
                  </a:lnTo>
                  <a:lnTo>
                    <a:pt x="459" y="1428"/>
                  </a:lnTo>
                  <a:lnTo>
                    <a:pt x="541" y="1303"/>
                  </a:lnTo>
                  <a:lnTo>
                    <a:pt x="632" y="1179"/>
                  </a:lnTo>
                  <a:lnTo>
                    <a:pt x="730" y="1060"/>
                  </a:lnTo>
                  <a:lnTo>
                    <a:pt x="834" y="944"/>
                  </a:lnTo>
                  <a:lnTo>
                    <a:pt x="890" y="888"/>
                  </a:lnTo>
                  <a:lnTo>
                    <a:pt x="945" y="833"/>
                  </a:lnTo>
                  <a:lnTo>
                    <a:pt x="1061" y="730"/>
                  </a:lnTo>
                  <a:lnTo>
                    <a:pt x="1180" y="632"/>
                  </a:lnTo>
                  <a:lnTo>
                    <a:pt x="1303" y="541"/>
                  </a:lnTo>
                  <a:lnTo>
                    <a:pt x="1429" y="458"/>
                  </a:lnTo>
                  <a:lnTo>
                    <a:pt x="1558" y="381"/>
                  </a:lnTo>
                  <a:lnTo>
                    <a:pt x="1691" y="312"/>
                  </a:lnTo>
                  <a:lnTo>
                    <a:pt x="1825" y="249"/>
                  </a:lnTo>
                  <a:lnTo>
                    <a:pt x="1962" y="194"/>
                  </a:lnTo>
                  <a:lnTo>
                    <a:pt x="2101" y="145"/>
                  </a:lnTo>
                  <a:lnTo>
                    <a:pt x="2241" y="104"/>
                  </a:lnTo>
                  <a:lnTo>
                    <a:pt x="2384" y="69"/>
                  </a:lnTo>
                  <a:lnTo>
                    <a:pt x="2528" y="42"/>
                  </a:lnTo>
                  <a:lnTo>
                    <a:pt x="2672" y="20"/>
                  </a:lnTo>
                  <a:lnTo>
                    <a:pt x="2816" y="6"/>
                  </a:lnTo>
                  <a:lnTo>
                    <a:pt x="2961" y="0"/>
                  </a:lnTo>
                  <a:lnTo>
                    <a:pt x="3107" y="0"/>
                  </a:lnTo>
                  <a:lnTo>
                    <a:pt x="3252" y="6"/>
                  </a:lnTo>
                  <a:lnTo>
                    <a:pt x="3398" y="20"/>
                  </a:lnTo>
                  <a:lnTo>
                    <a:pt x="3542" y="42"/>
                  </a:lnTo>
                  <a:lnTo>
                    <a:pt x="3684" y="69"/>
                  </a:lnTo>
                  <a:lnTo>
                    <a:pt x="3827" y="104"/>
                  </a:lnTo>
                  <a:lnTo>
                    <a:pt x="3967" y="145"/>
                  </a:lnTo>
                  <a:lnTo>
                    <a:pt x="4106" y="194"/>
                  </a:lnTo>
                  <a:lnTo>
                    <a:pt x="4243" y="249"/>
                  </a:lnTo>
                  <a:lnTo>
                    <a:pt x="4377" y="312"/>
                  </a:lnTo>
                  <a:lnTo>
                    <a:pt x="4510" y="381"/>
                  </a:lnTo>
                  <a:lnTo>
                    <a:pt x="4639" y="458"/>
                  </a:lnTo>
                  <a:lnTo>
                    <a:pt x="4765" y="541"/>
                  </a:lnTo>
                  <a:lnTo>
                    <a:pt x="4889" y="632"/>
                  </a:lnTo>
                  <a:lnTo>
                    <a:pt x="5008" y="730"/>
                  </a:lnTo>
                  <a:lnTo>
                    <a:pt x="5123" y="833"/>
                  </a:lnTo>
                  <a:lnTo>
                    <a:pt x="5180" y="888"/>
                  </a:lnTo>
                  <a:lnTo>
                    <a:pt x="5234" y="944"/>
                  </a:lnTo>
                  <a:lnTo>
                    <a:pt x="5338" y="1058"/>
                  </a:lnTo>
                  <a:lnTo>
                    <a:pt x="5436" y="1176"/>
                  </a:lnTo>
                  <a:lnTo>
                    <a:pt x="5527" y="1299"/>
                  </a:lnTo>
                  <a:lnTo>
                    <a:pt x="5610" y="1424"/>
                  </a:lnTo>
                  <a:lnTo>
                    <a:pt x="5687" y="1552"/>
                  </a:lnTo>
                  <a:lnTo>
                    <a:pt x="5756" y="1684"/>
                  </a:lnTo>
                  <a:lnTo>
                    <a:pt x="5819" y="1818"/>
                  </a:lnTo>
                  <a:lnTo>
                    <a:pt x="5874" y="1955"/>
                  </a:lnTo>
                  <a:lnTo>
                    <a:pt x="5923" y="2093"/>
                  </a:lnTo>
                  <a:lnTo>
                    <a:pt x="5965" y="2233"/>
                  </a:lnTo>
                  <a:lnTo>
                    <a:pt x="5999" y="2375"/>
                  </a:lnTo>
                  <a:lnTo>
                    <a:pt x="6027" y="2519"/>
                  </a:lnTo>
                  <a:lnTo>
                    <a:pt x="6048" y="2663"/>
                  </a:lnTo>
                  <a:lnTo>
                    <a:pt x="6063" y="2809"/>
                  </a:lnTo>
                  <a:lnTo>
                    <a:pt x="6068" y="2954"/>
                  </a:lnTo>
                  <a:lnTo>
                    <a:pt x="6068" y="3100"/>
                  </a:lnTo>
                  <a:lnTo>
                    <a:pt x="6063" y="3245"/>
                  </a:lnTo>
                  <a:lnTo>
                    <a:pt x="6048" y="3390"/>
                  </a:lnTo>
                  <a:lnTo>
                    <a:pt x="6027" y="3534"/>
                  </a:lnTo>
                  <a:lnTo>
                    <a:pt x="5999" y="3678"/>
                  </a:lnTo>
                  <a:lnTo>
                    <a:pt x="5965" y="3821"/>
                  </a:lnTo>
                  <a:lnTo>
                    <a:pt x="5923" y="3962"/>
                  </a:lnTo>
                  <a:lnTo>
                    <a:pt x="5874" y="4102"/>
                  </a:lnTo>
                  <a:lnTo>
                    <a:pt x="5819" y="4238"/>
                  </a:lnTo>
                  <a:lnTo>
                    <a:pt x="5756" y="4374"/>
                  </a:lnTo>
                  <a:lnTo>
                    <a:pt x="5687" y="4506"/>
                  </a:lnTo>
                  <a:lnTo>
                    <a:pt x="5610" y="4636"/>
                  </a:lnTo>
                  <a:lnTo>
                    <a:pt x="5527" y="4762"/>
                  </a:lnTo>
                  <a:lnTo>
                    <a:pt x="5436" y="4885"/>
                  </a:lnTo>
                  <a:lnTo>
                    <a:pt x="5338" y="5004"/>
                  </a:lnTo>
                  <a:lnTo>
                    <a:pt x="5234" y="5121"/>
                  </a:lnTo>
                  <a:lnTo>
                    <a:pt x="5180" y="5176"/>
                  </a:lnTo>
                  <a:close/>
                </a:path>
              </a:pathLst>
            </a:custGeom>
            <a:solidFill>
              <a:srgbClr val="127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72">
              <a:extLst>
                <a:ext uri="{FF2B5EF4-FFF2-40B4-BE49-F238E27FC236}">
                  <a16:creationId xmlns:a16="http://schemas.microsoft.com/office/drawing/2014/main" id="{D59C9F8F-1BAF-941C-0304-E9617510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923"/>
              <a:ext cx="322" cy="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128E7C30-9908-F0D6-3587-962B6B809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" y="1443"/>
              <a:ext cx="327" cy="327"/>
            </a:xfrm>
            <a:custGeom>
              <a:avLst/>
              <a:gdLst>
                <a:gd name="T0" fmla="*/ 491 w 981"/>
                <a:gd name="T1" fmla="*/ 980 h 980"/>
                <a:gd name="T2" fmla="*/ 491 w 981"/>
                <a:gd name="T3" fmla="*/ 980 h 980"/>
                <a:gd name="T4" fmla="*/ 441 w 981"/>
                <a:gd name="T5" fmla="*/ 977 h 980"/>
                <a:gd name="T6" fmla="*/ 347 w 981"/>
                <a:gd name="T7" fmla="*/ 959 h 980"/>
                <a:gd name="T8" fmla="*/ 259 w 981"/>
                <a:gd name="T9" fmla="*/ 921 h 980"/>
                <a:gd name="T10" fmla="*/ 180 w 981"/>
                <a:gd name="T11" fmla="*/ 868 h 980"/>
                <a:gd name="T12" fmla="*/ 114 w 981"/>
                <a:gd name="T13" fmla="*/ 800 h 980"/>
                <a:gd name="T14" fmla="*/ 60 w 981"/>
                <a:gd name="T15" fmla="*/ 723 h 980"/>
                <a:gd name="T16" fmla="*/ 23 w 981"/>
                <a:gd name="T17" fmla="*/ 635 h 980"/>
                <a:gd name="T18" fmla="*/ 3 w 981"/>
                <a:gd name="T19" fmla="*/ 540 h 980"/>
                <a:gd name="T20" fmla="*/ 0 w 981"/>
                <a:gd name="T21" fmla="*/ 489 h 980"/>
                <a:gd name="T22" fmla="*/ 0 w 981"/>
                <a:gd name="T23" fmla="*/ 489 h 980"/>
                <a:gd name="T24" fmla="*/ 3 w 981"/>
                <a:gd name="T25" fmla="*/ 440 h 980"/>
                <a:gd name="T26" fmla="*/ 21 w 981"/>
                <a:gd name="T27" fmla="*/ 345 h 980"/>
                <a:gd name="T28" fmla="*/ 59 w 981"/>
                <a:gd name="T29" fmla="*/ 258 h 980"/>
                <a:gd name="T30" fmla="*/ 112 w 981"/>
                <a:gd name="T31" fmla="*/ 178 h 980"/>
                <a:gd name="T32" fmla="*/ 180 w 981"/>
                <a:gd name="T33" fmla="*/ 112 h 980"/>
                <a:gd name="T34" fmla="*/ 258 w 981"/>
                <a:gd name="T35" fmla="*/ 59 h 980"/>
                <a:gd name="T36" fmla="*/ 346 w 981"/>
                <a:gd name="T37" fmla="*/ 21 h 980"/>
                <a:gd name="T38" fmla="*/ 441 w 981"/>
                <a:gd name="T39" fmla="*/ 1 h 980"/>
                <a:gd name="T40" fmla="*/ 491 w 981"/>
                <a:gd name="T41" fmla="*/ 0 h 980"/>
                <a:gd name="T42" fmla="*/ 491 w 981"/>
                <a:gd name="T43" fmla="*/ 0 h 980"/>
                <a:gd name="T44" fmla="*/ 540 w 981"/>
                <a:gd name="T45" fmla="*/ 1 h 980"/>
                <a:gd name="T46" fmla="*/ 635 w 981"/>
                <a:gd name="T47" fmla="*/ 21 h 980"/>
                <a:gd name="T48" fmla="*/ 723 w 981"/>
                <a:gd name="T49" fmla="*/ 59 h 980"/>
                <a:gd name="T50" fmla="*/ 802 w 981"/>
                <a:gd name="T51" fmla="*/ 112 h 980"/>
                <a:gd name="T52" fmla="*/ 868 w 981"/>
                <a:gd name="T53" fmla="*/ 178 h 980"/>
                <a:gd name="T54" fmla="*/ 922 w 981"/>
                <a:gd name="T55" fmla="*/ 256 h 980"/>
                <a:gd name="T56" fmla="*/ 959 w 981"/>
                <a:gd name="T57" fmla="*/ 344 h 980"/>
                <a:gd name="T58" fmla="*/ 979 w 981"/>
                <a:gd name="T59" fmla="*/ 439 h 980"/>
                <a:gd name="T60" fmla="*/ 981 w 981"/>
                <a:gd name="T61" fmla="*/ 489 h 980"/>
                <a:gd name="T62" fmla="*/ 981 w 981"/>
                <a:gd name="T63" fmla="*/ 489 h 980"/>
                <a:gd name="T64" fmla="*/ 976 w 981"/>
                <a:gd name="T65" fmla="*/ 540 h 980"/>
                <a:gd name="T66" fmla="*/ 953 w 981"/>
                <a:gd name="T67" fmla="*/ 635 h 980"/>
                <a:gd name="T68" fmla="*/ 914 w 981"/>
                <a:gd name="T69" fmla="*/ 721 h 980"/>
                <a:gd name="T70" fmla="*/ 863 w 981"/>
                <a:gd name="T71" fmla="*/ 800 h 980"/>
                <a:gd name="T72" fmla="*/ 796 w 981"/>
                <a:gd name="T73" fmla="*/ 866 h 980"/>
                <a:gd name="T74" fmla="*/ 720 w 981"/>
                <a:gd name="T75" fmla="*/ 920 h 980"/>
                <a:gd name="T76" fmla="*/ 635 w 981"/>
                <a:gd name="T77" fmla="*/ 959 h 980"/>
                <a:gd name="T78" fmla="*/ 540 w 981"/>
                <a:gd name="T79" fmla="*/ 977 h 980"/>
                <a:gd name="T80" fmla="*/ 491 w 981"/>
                <a:gd name="T8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1" h="980">
                  <a:moveTo>
                    <a:pt x="491" y="980"/>
                  </a:moveTo>
                  <a:lnTo>
                    <a:pt x="491" y="980"/>
                  </a:lnTo>
                  <a:lnTo>
                    <a:pt x="441" y="977"/>
                  </a:lnTo>
                  <a:lnTo>
                    <a:pt x="347" y="959"/>
                  </a:lnTo>
                  <a:lnTo>
                    <a:pt x="259" y="921"/>
                  </a:lnTo>
                  <a:lnTo>
                    <a:pt x="180" y="868"/>
                  </a:lnTo>
                  <a:lnTo>
                    <a:pt x="114" y="800"/>
                  </a:lnTo>
                  <a:lnTo>
                    <a:pt x="60" y="723"/>
                  </a:lnTo>
                  <a:lnTo>
                    <a:pt x="23" y="635"/>
                  </a:lnTo>
                  <a:lnTo>
                    <a:pt x="3" y="540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3" y="440"/>
                  </a:lnTo>
                  <a:lnTo>
                    <a:pt x="21" y="345"/>
                  </a:lnTo>
                  <a:lnTo>
                    <a:pt x="59" y="258"/>
                  </a:lnTo>
                  <a:lnTo>
                    <a:pt x="112" y="178"/>
                  </a:lnTo>
                  <a:lnTo>
                    <a:pt x="180" y="112"/>
                  </a:lnTo>
                  <a:lnTo>
                    <a:pt x="258" y="59"/>
                  </a:lnTo>
                  <a:lnTo>
                    <a:pt x="346" y="21"/>
                  </a:lnTo>
                  <a:lnTo>
                    <a:pt x="441" y="1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540" y="1"/>
                  </a:lnTo>
                  <a:lnTo>
                    <a:pt x="635" y="21"/>
                  </a:lnTo>
                  <a:lnTo>
                    <a:pt x="723" y="59"/>
                  </a:lnTo>
                  <a:lnTo>
                    <a:pt x="802" y="112"/>
                  </a:lnTo>
                  <a:lnTo>
                    <a:pt x="868" y="178"/>
                  </a:lnTo>
                  <a:lnTo>
                    <a:pt x="922" y="256"/>
                  </a:lnTo>
                  <a:lnTo>
                    <a:pt x="959" y="344"/>
                  </a:lnTo>
                  <a:lnTo>
                    <a:pt x="979" y="439"/>
                  </a:lnTo>
                  <a:lnTo>
                    <a:pt x="981" y="489"/>
                  </a:lnTo>
                  <a:lnTo>
                    <a:pt x="981" y="489"/>
                  </a:lnTo>
                  <a:lnTo>
                    <a:pt x="976" y="540"/>
                  </a:lnTo>
                  <a:lnTo>
                    <a:pt x="953" y="635"/>
                  </a:lnTo>
                  <a:lnTo>
                    <a:pt x="914" y="721"/>
                  </a:lnTo>
                  <a:lnTo>
                    <a:pt x="863" y="800"/>
                  </a:lnTo>
                  <a:lnTo>
                    <a:pt x="796" y="866"/>
                  </a:lnTo>
                  <a:lnTo>
                    <a:pt x="720" y="920"/>
                  </a:lnTo>
                  <a:lnTo>
                    <a:pt x="635" y="959"/>
                  </a:lnTo>
                  <a:lnTo>
                    <a:pt x="540" y="977"/>
                  </a:lnTo>
                  <a:lnTo>
                    <a:pt x="491" y="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2C61A4FC-1D9D-8735-9BA6-ED5C0F50A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" y="1394"/>
              <a:ext cx="426" cy="425"/>
            </a:xfrm>
            <a:custGeom>
              <a:avLst/>
              <a:gdLst>
                <a:gd name="T0" fmla="*/ 605 w 1276"/>
                <a:gd name="T1" fmla="*/ 313 h 1275"/>
                <a:gd name="T2" fmla="*/ 480 w 1276"/>
                <a:gd name="T3" fmla="*/ 352 h 1275"/>
                <a:gd name="T4" fmla="*/ 377 w 1276"/>
                <a:gd name="T5" fmla="*/ 434 h 1275"/>
                <a:gd name="T6" fmla="*/ 312 w 1276"/>
                <a:gd name="T7" fmla="*/ 549 h 1275"/>
                <a:gd name="T8" fmla="*/ 297 w 1276"/>
                <a:gd name="T9" fmla="*/ 653 h 1275"/>
                <a:gd name="T10" fmla="*/ 311 w 1276"/>
                <a:gd name="T11" fmla="*/ 751 h 1275"/>
                <a:gd name="T12" fmla="*/ 373 w 1276"/>
                <a:gd name="T13" fmla="*/ 866 h 1275"/>
                <a:gd name="T14" fmla="*/ 474 w 1276"/>
                <a:gd name="T15" fmla="*/ 951 h 1275"/>
                <a:gd name="T16" fmla="*/ 602 w 1276"/>
                <a:gd name="T17" fmla="*/ 993 h 1275"/>
                <a:gd name="T18" fmla="*/ 671 w 1276"/>
                <a:gd name="T19" fmla="*/ 993 h 1275"/>
                <a:gd name="T20" fmla="*/ 796 w 1276"/>
                <a:gd name="T21" fmla="*/ 954 h 1275"/>
                <a:gd name="T22" fmla="*/ 899 w 1276"/>
                <a:gd name="T23" fmla="*/ 872 h 1275"/>
                <a:gd name="T24" fmla="*/ 964 w 1276"/>
                <a:gd name="T25" fmla="*/ 757 h 1275"/>
                <a:gd name="T26" fmla="*/ 979 w 1276"/>
                <a:gd name="T27" fmla="*/ 653 h 1275"/>
                <a:gd name="T28" fmla="*/ 958 w 1276"/>
                <a:gd name="T29" fmla="*/ 549 h 1275"/>
                <a:gd name="T30" fmla="*/ 892 w 1276"/>
                <a:gd name="T31" fmla="*/ 433 h 1275"/>
                <a:gd name="T32" fmla="*/ 794 w 1276"/>
                <a:gd name="T33" fmla="*/ 351 h 1275"/>
                <a:gd name="T34" fmla="*/ 671 w 1276"/>
                <a:gd name="T35" fmla="*/ 313 h 1275"/>
                <a:gd name="T36" fmla="*/ 638 w 1276"/>
                <a:gd name="T37" fmla="*/ 1275 h 1275"/>
                <a:gd name="T38" fmla="*/ 452 w 1276"/>
                <a:gd name="T39" fmla="*/ 1248 h 1275"/>
                <a:gd name="T40" fmla="*/ 236 w 1276"/>
                <a:gd name="T41" fmla="*/ 1131 h 1275"/>
                <a:gd name="T42" fmla="*/ 79 w 1276"/>
                <a:gd name="T43" fmla="*/ 944 h 1275"/>
                <a:gd name="T44" fmla="*/ 7 w 1276"/>
                <a:gd name="T45" fmla="*/ 735 h 1275"/>
                <a:gd name="T46" fmla="*/ 0 w 1276"/>
                <a:gd name="T47" fmla="*/ 637 h 1275"/>
                <a:gd name="T48" fmla="*/ 27 w 1276"/>
                <a:gd name="T49" fmla="*/ 452 h 1275"/>
                <a:gd name="T50" fmla="*/ 144 w 1276"/>
                <a:gd name="T51" fmla="*/ 236 h 1275"/>
                <a:gd name="T52" fmla="*/ 333 w 1276"/>
                <a:gd name="T53" fmla="*/ 79 h 1275"/>
                <a:gd name="T54" fmla="*/ 540 w 1276"/>
                <a:gd name="T55" fmla="*/ 7 h 1275"/>
                <a:gd name="T56" fmla="*/ 638 w 1276"/>
                <a:gd name="T57" fmla="*/ 0 h 1275"/>
                <a:gd name="T58" fmla="*/ 824 w 1276"/>
                <a:gd name="T59" fmla="*/ 27 h 1275"/>
                <a:gd name="T60" fmla="*/ 1040 w 1276"/>
                <a:gd name="T61" fmla="*/ 143 h 1275"/>
                <a:gd name="T62" fmla="*/ 1197 w 1276"/>
                <a:gd name="T63" fmla="*/ 332 h 1275"/>
                <a:gd name="T64" fmla="*/ 1269 w 1276"/>
                <a:gd name="T65" fmla="*/ 539 h 1275"/>
                <a:gd name="T66" fmla="*/ 1276 w 1276"/>
                <a:gd name="T67" fmla="*/ 637 h 1275"/>
                <a:gd name="T68" fmla="*/ 1242 w 1276"/>
                <a:gd name="T69" fmla="*/ 829 h 1275"/>
                <a:gd name="T70" fmla="*/ 1122 w 1276"/>
                <a:gd name="T71" fmla="*/ 1046 h 1275"/>
                <a:gd name="T72" fmla="*/ 935 w 1276"/>
                <a:gd name="T73" fmla="*/ 1200 h 1275"/>
                <a:gd name="T74" fmla="*/ 701 w 1276"/>
                <a:gd name="T75" fmla="*/ 1272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6" h="1275">
                  <a:moveTo>
                    <a:pt x="638" y="312"/>
                  </a:moveTo>
                  <a:lnTo>
                    <a:pt x="605" y="313"/>
                  </a:lnTo>
                  <a:lnTo>
                    <a:pt x="540" y="326"/>
                  </a:lnTo>
                  <a:lnTo>
                    <a:pt x="480" y="352"/>
                  </a:lnTo>
                  <a:lnTo>
                    <a:pt x="425" y="388"/>
                  </a:lnTo>
                  <a:lnTo>
                    <a:pt x="377" y="434"/>
                  </a:lnTo>
                  <a:lnTo>
                    <a:pt x="340" y="488"/>
                  </a:lnTo>
                  <a:lnTo>
                    <a:pt x="312" y="549"/>
                  </a:lnTo>
                  <a:lnTo>
                    <a:pt x="298" y="617"/>
                  </a:lnTo>
                  <a:lnTo>
                    <a:pt x="297" y="653"/>
                  </a:lnTo>
                  <a:lnTo>
                    <a:pt x="298" y="686"/>
                  </a:lnTo>
                  <a:lnTo>
                    <a:pt x="311" y="751"/>
                  </a:lnTo>
                  <a:lnTo>
                    <a:pt x="337" y="812"/>
                  </a:lnTo>
                  <a:lnTo>
                    <a:pt x="373" y="866"/>
                  </a:lnTo>
                  <a:lnTo>
                    <a:pt x="419" y="914"/>
                  </a:lnTo>
                  <a:lnTo>
                    <a:pt x="474" y="951"/>
                  </a:lnTo>
                  <a:lnTo>
                    <a:pt x="534" y="979"/>
                  </a:lnTo>
                  <a:lnTo>
                    <a:pt x="602" y="993"/>
                  </a:lnTo>
                  <a:lnTo>
                    <a:pt x="638" y="994"/>
                  </a:lnTo>
                  <a:lnTo>
                    <a:pt x="671" y="993"/>
                  </a:lnTo>
                  <a:lnTo>
                    <a:pt x="736" y="980"/>
                  </a:lnTo>
                  <a:lnTo>
                    <a:pt x="796" y="954"/>
                  </a:lnTo>
                  <a:lnTo>
                    <a:pt x="851" y="918"/>
                  </a:lnTo>
                  <a:lnTo>
                    <a:pt x="899" y="872"/>
                  </a:lnTo>
                  <a:lnTo>
                    <a:pt x="936" y="817"/>
                  </a:lnTo>
                  <a:lnTo>
                    <a:pt x="964" y="757"/>
                  </a:lnTo>
                  <a:lnTo>
                    <a:pt x="978" y="689"/>
                  </a:lnTo>
                  <a:lnTo>
                    <a:pt x="979" y="653"/>
                  </a:lnTo>
                  <a:lnTo>
                    <a:pt x="975" y="617"/>
                  </a:lnTo>
                  <a:lnTo>
                    <a:pt x="958" y="549"/>
                  </a:lnTo>
                  <a:lnTo>
                    <a:pt x="929" y="488"/>
                  </a:lnTo>
                  <a:lnTo>
                    <a:pt x="892" y="433"/>
                  </a:lnTo>
                  <a:lnTo>
                    <a:pt x="847" y="387"/>
                  </a:lnTo>
                  <a:lnTo>
                    <a:pt x="794" y="351"/>
                  </a:lnTo>
                  <a:lnTo>
                    <a:pt x="735" y="326"/>
                  </a:lnTo>
                  <a:lnTo>
                    <a:pt x="671" y="313"/>
                  </a:lnTo>
                  <a:lnTo>
                    <a:pt x="638" y="312"/>
                  </a:lnTo>
                  <a:close/>
                  <a:moveTo>
                    <a:pt x="638" y="1275"/>
                  </a:moveTo>
                  <a:lnTo>
                    <a:pt x="575" y="1272"/>
                  </a:lnTo>
                  <a:lnTo>
                    <a:pt x="452" y="1248"/>
                  </a:lnTo>
                  <a:lnTo>
                    <a:pt x="338" y="1200"/>
                  </a:lnTo>
                  <a:lnTo>
                    <a:pt x="236" y="1131"/>
                  </a:lnTo>
                  <a:lnTo>
                    <a:pt x="148" y="1045"/>
                  </a:lnTo>
                  <a:lnTo>
                    <a:pt x="79" y="944"/>
                  </a:lnTo>
                  <a:lnTo>
                    <a:pt x="29" y="829"/>
                  </a:lnTo>
                  <a:lnTo>
                    <a:pt x="7" y="735"/>
                  </a:lnTo>
                  <a:lnTo>
                    <a:pt x="1" y="670"/>
                  </a:lnTo>
                  <a:lnTo>
                    <a:pt x="0" y="637"/>
                  </a:lnTo>
                  <a:lnTo>
                    <a:pt x="3" y="574"/>
                  </a:lnTo>
                  <a:lnTo>
                    <a:pt x="27" y="452"/>
                  </a:lnTo>
                  <a:lnTo>
                    <a:pt x="76" y="338"/>
                  </a:lnTo>
                  <a:lnTo>
                    <a:pt x="144" y="236"/>
                  </a:lnTo>
                  <a:lnTo>
                    <a:pt x="230" y="148"/>
                  </a:lnTo>
                  <a:lnTo>
                    <a:pt x="333" y="79"/>
                  </a:lnTo>
                  <a:lnTo>
                    <a:pt x="446" y="28"/>
                  </a:lnTo>
                  <a:lnTo>
                    <a:pt x="540" y="7"/>
                  </a:lnTo>
                  <a:lnTo>
                    <a:pt x="605" y="1"/>
                  </a:lnTo>
                  <a:lnTo>
                    <a:pt x="638" y="0"/>
                  </a:lnTo>
                  <a:lnTo>
                    <a:pt x="701" y="2"/>
                  </a:lnTo>
                  <a:lnTo>
                    <a:pt x="824" y="27"/>
                  </a:lnTo>
                  <a:lnTo>
                    <a:pt x="938" y="76"/>
                  </a:lnTo>
                  <a:lnTo>
                    <a:pt x="1040" y="143"/>
                  </a:lnTo>
                  <a:lnTo>
                    <a:pt x="1128" y="230"/>
                  </a:lnTo>
                  <a:lnTo>
                    <a:pt x="1197" y="332"/>
                  </a:lnTo>
                  <a:lnTo>
                    <a:pt x="1247" y="446"/>
                  </a:lnTo>
                  <a:lnTo>
                    <a:pt x="1269" y="539"/>
                  </a:lnTo>
                  <a:lnTo>
                    <a:pt x="1275" y="604"/>
                  </a:lnTo>
                  <a:lnTo>
                    <a:pt x="1276" y="637"/>
                  </a:lnTo>
                  <a:lnTo>
                    <a:pt x="1272" y="704"/>
                  </a:lnTo>
                  <a:lnTo>
                    <a:pt x="1242" y="829"/>
                  </a:lnTo>
                  <a:lnTo>
                    <a:pt x="1191" y="944"/>
                  </a:lnTo>
                  <a:lnTo>
                    <a:pt x="1122" y="1046"/>
                  </a:lnTo>
                  <a:lnTo>
                    <a:pt x="1036" y="1131"/>
                  </a:lnTo>
                  <a:lnTo>
                    <a:pt x="935" y="1200"/>
                  </a:lnTo>
                  <a:lnTo>
                    <a:pt x="822" y="1248"/>
                  </a:lnTo>
                  <a:lnTo>
                    <a:pt x="701" y="1272"/>
                  </a:lnTo>
                  <a:lnTo>
                    <a:pt x="638" y="127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6045FAF2-DAC6-813E-0382-18F400568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" y="1873"/>
              <a:ext cx="663" cy="1019"/>
            </a:xfrm>
            <a:custGeom>
              <a:avLst/>
              <a:gdLst>
                <a:gd name="T0" fmla="*/ 1246 w 1989"/>
                <a:gd name="T1" fmla="*/ 2760 h 3056"/>
                <a:gd name="T2" fmla="*/ 579 w 1989"/>
                <a:gd name="T3" fmla="*/ 2760 h 3056"/>
                <a:gd name="T4" fmla="*/ 579 w 1989"/>
                <a:gd name="T5" fmla="*/ 298 h 3056"/>
                <a:gd name="T6" fmla="*/ 1246 w 1989"/>
                <a:gd name="T7" fmla="*/ 298 h 3056"/>
                <a:gd name="T8" fmla="*/ 1246 w 1989"/>
                <a:gd name="T9" fmla="*/ 2760 h 3056"/>
                <a:gd name="T10" fmla="*/ 1544 w 1989"/>
                <a:gd name="T11" fmla="*/ 2760 h 3056"/>
                <a:gd name="T12" fmla="*/ 1544 w 1989"/>
                <a:gd name="T13" fmla="*/ 0 h 3056"/>
                <a:gd name="T14" fmla="*/ 0 w 1989"/>
                <a:gd name="T15" fmla="*/ 0 h 3056"/>
                <a:gd name="T16" fmla="*/ 0 w 1989"/>
                <a:gd name="T17" fmla="*/ 296 h 3056"/>
                <a:gd name="T18" fmla="*/ 282 w 1989"/>
                <a:gd name="T19" fmla="*/ 296 h 3056"/>
                <a:gd name="T20" fmla="*/ 282 w 1989"/>
                <a:gd name="T21" fmla="*/ 3056 h 3056"/>
                <a:gd name="T22" fmla="*/ 1989 w 1989"/>
                <a:gd name="T23" fmla="*/ 3056 h 3056"/>
                <a:gd name="T24" fmla="*/ 1989 w 1989"/>
                <a:gd name="T25" fmla="*/ 2760 h 3056"/>
                <a:gd name="T26" fmla="*/ 1544 w 1989"/>
                <a:gd name="T27" fmla="*/ 276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9" h="3056">
                  <a:moveTo>
                    <a:pt x="1246" y="2760"/>
                  </a:moveTo>
                  <a:lnTo>
                    <a:pt x="579" y="2760"/>
                  </a:lnTo>
                  <a:lnTo>
                    <a:pt x="579" y="298"/>
                  </a:lnTo>
                  <a:lnTo>
                    <a:pt x="1246" y="298"/>
                  </a:lnTo>
                  <a:lnTo>
                    <a:pt x="1246" y="2760"/>
                  </a:lnTo>
                  <a:close/>
                  <a:moveTo>
                    <a:pt x="1544" y="2760"/>
                  </a:moveTo>
                  <a:lnTo>
                    <a:pt x="1544" y="0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282" y="296"/>
                  </a:lnTo>
                  <a:lnTo>
                    <a:pt x="282" y="3056"/>
                  </a:lnTo>
                  <a:lnTo>
                    <a:pt x="1989" y="3056"/>
                  </a:lnTo>
                  <a:lnTo>
                    <a:pt x="1989" y="2760"/>
                  </a:lnTo>
                  <a:lnTo>
                    <a:pt x="1544" y="2760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83">
            <a:extLst>
              <a:ext uri="{FF2B5EF4-FFF2-40B4-BE49-F238E27FC236}">
                <a16:creationId xmlns:a16="http://schemas.microsoft.com/office/drawing/2014/main" id="{994FB4B1-08CC-C9F6-0171-06A83BE1A5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53351" y="2195629"/>
            <a:ext cx="767437" cy="843779"/>
            <a:chOff x="2599" y="797"/>
            <a:chExt cx="2483" cy="2730"/>
          </a:xfrm>
        </p:grpSpPr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DB4EDF7E-1704-592B-1FC8-049218CD9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1693"/>
              <a:ext cx="2483" cy="1830"/>
            </a:xfrm>
            <a:custGeom>
              <a:avLst/>
              <a:gdLst>
                <a:gd name="T0" fmla="*/ 0 w 7450"/>
                <a:gd name="T1" fmla="*/ 0 h 5491"/>
                <a:gd name="T2" fmla="*/ 0 w 7450"/>
                <a:gd name="T3" fmla="*/ 4925 h 5491"/>
                <a:gd name="T4" fmla="*/ 1 w 7450"/>
                <a:gd name="T5" fmla="*/ 4984 h 5491"/>
                <a:gd name="T6" fmla="*/ 24 w 7450"/>
                <a:gd name="T7" fmla="*/ 5095 h 5491"/>
                <a:gd name="T8" fmla="*/ 68 w 7450"/>
                <a:gd name="T9" fmla="*/ 5197 h 5491"/>
                <a:gd name="T10" fmla="*/ 129 w 7450"/>
                <a:gd name="T11" fmla="*/ 5288 h 5491"/>
                <a:gd name="T12" fmla="*/ 207 w 7450"/>
                <a:gd name="T13" fmla="*/ 5364 h 5491"/>
                <a:gd name="T14" fmla="*/ 298 w 7450"/>
                <a:gd name="T15" fmla="*/ 5425 h 5491"/>
                <a:gd name="T16" fmla="*/ 399 w 7450"/>
                <a:gd name="T17" fmla="*/ 5466 h 5491"/>
                <a:gd name="T18" fmla="*/ 508 w 7450"/>
                <a:gd name="T19" fmla="*/ 5489 h 5491"/>
                <a:gd name="T20" fmla="*/ 566 w 7450"/>
                <a:gd name="T21" fmla="*/ 5491 h 5491"/>
                <a:gd name="T22" fmla="*/ 6884 w 7450"/>
                <a:gd name="T23" fmla="*/ 5491 h 5491"/>
                <a:gd name="T24" fmla="*/ 6943 w 7450"/>
                <a:gd name="T25" fmla="*/ 5489 h 5491"/>
                <a:gd name="T26" fmla="*/ 7054 w 7450"/>
                <a:gd name="T27" fmla="*/ 5466 h 5491"/>
                <a:gd name="T28" fmla="*/ 7156 w 7450"/>
                <a:gd name="T29" fmla="*/ 5423 h 5491"/>
                <a:gd name="T30" fmla="*/ 7245 w 7450"/>
                <a:gd name="T31" fmla="*/ 5361 h 5491"/>
                <a:gd name="T32" fmla="*/ 7323 w 7450"/>
                <a:gd name="T33" fmla="*/ 5284 h 5491"/>
                <a:gd name="T34" fmla="*/ 7383 w 7450"/>
                <a:gd name="T35" fmla="*/ 5193 h 5491"/>
                <a:gd name="T36" fmla="*/ 7425 w 7450"/>
                <a:gd name="T37" fmla="*/ 5092 h 5491"/>
                <a:gd name="T38" fmla="*/ 7448 w 7450"/>
                <a:gd name="T39" fmla="*/ 4983 h 5491"/>
                <a:gd name="T40" fmla="*/ 7450 w 7450"/>
                <a:gd name="T41" fmla="*/ 4925 h 5491"/>
                <a:gd name="T42" fmla="*/ 7450 w 7450"/>
                <a:gd name="T43" fmla="*/ 0 h 5491"/>
                <a:gd name="T44" fmla="*/ 0 w 7450"/>
                <a:gd name="T45" fmla="*/ 0 h 5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0" h="5491">
                  <a:moveTo>
                    <a:pt x="0" y="0"/>
                  </a:moveTo>
                  <a:lnTo>
                    <a:pt x="0" y="4925"/>
                  </a:lnTo>
                  <a:lnTo>
                    <a:pt x="1" y="4984"/>
                  </a:lnTo>
                  <a:lnTo>
                    <a:pt x="24" y="5095"/>
                  </a:lnTo>
                  <a:lnTo>
                    <a:pt x="68" y="5197"/>
                  </a:lnTo>
                  <a:lnTo>
                    <a:pt x="129" y="5288"/>
                  </a:lnTo>
                  <a:lnTo>
                    <a:pt x="207" y="5364"/>
                  </a:lnTo>
                  <a:lnTo>
                    <a:pt x="298" y="5425"/>
                  </a:lnTo>
                  <a:lnTo>
                    <a:pt x="399" y="5466"/>
                  </a:lnTo>
                  <a:lnTo>
                    <a:pt x="508" y="5489"/>
                  </a:lnTo>
                  <a:lnTo>
                    <a:pt x="566" y="5491"/>
                  </a:lnTo>
                  <a:lnTo>
                    <a:pt x="6884" y="5491"/>
                  </a:lnTo>
                  <a:lnTo>
                    <a:pt x="6943" y="5489"/>
                  </a:lnTo>
                  <a:lnTo>
                    <a:pt x="7054" y="5466"/>
                  </a:lnTo>
                  <a:lnTo>
                    <a:pt x="7156" y="5423"/>
                  </a:lnTo>
                  <a:lnTo>
                    <a:pt x="7245" y="5361"/>
                  </a:lnTo>
                  <a:lnTo>
                    <a:pt x="7323" y="5284"/>
                  </a:lnTo>
                  <a:lnTo>
                    <a:pt x="7383" y="5193"/>
                  </a:lnTo>
                  <a:lnTo>
                    <a:pt x="7425" y="5092"/>
                  </a:lnTo>
                  <a:lnTo>
                    <a:pt x="7448" y="4983"/>
                  </a:lnTo>
                  <a:lnTo>
                    <a:pt x="7450" y="4925"/>
                  </a:lnTo>
                  <a:lnTo>
                    <a:pt x="7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7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id="{FEADBEE9-049C-61EC-730B-45F70833F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797"/>
              <a:ext cx="2483" cy="1990"/>
            </a:xfrm>
            <a:custGeom>
              <a:avLst/>
              <a:gdLst>
                <a:gd name="T0" fmla="*/ 7450 w 7450"/>
                <a:gd name="T1" fmla="*/ 2689 h 5972"/>
                <a:gd name="T2" fmla="*/ 3724 w 7450"/>
                <a:gd name="T3" fmla="*/ 5972 h 5972"/>
                <a:gd name="T4" fmla="*/ 0 w 7450"/>
                <a:gd name="T5" fmla="*/ 2689 h 5972"/>
                <a:gd name="T6" fmla="*/ 3724 w 7450"/>
                <a:gd name="T7" fmla="*/ 0 h 5972"/>
                <a:gd name="T8" fmla="*/ 7450 w 7450"/>
                <a:gd name="T9" fmla="*/ 2689 h 5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0" h="5972">
                  <a:moveTo>
                    <a:pt x="7450" y="2689"/>
                  </a:moveTo>
                  <a:lnTo>
                    <a:pt x="3724" y="5972"/>
                  </a:lnTo>
                  <a:lnTo>
                    <a:pt x="0" y="2689"/>
                  </a:lnTo>
                  <a:lnTo>
                    <a:pt x="3724" y="0"/>
                  </a:lnTo>
                  <a:lnTo>
                    <a:pt x="7450" y="26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87">
              <a:extLst>
                <a:ext uri="{FF2B5EF4-FFF2-40B4-BE49-F238E27FC236}">
                  <a16:creationId xmlns:a16="http://schemas.microsoft.com/office/drawing/2014/main" id="{940D4531-4B0E-3108-ECA4-2216D4310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979"/>
              <a:ext cx="2048" cy="1808"/>
            </a:xfrm>
            <a:custGeom>
              <a:avLst/>
              <a:gdLst>
                <a:gd name="T0" fmla="*/ 6145 w 6145"/>
                <a:gd name="T1" fmla="*/ 0 h 5425"/>
                <a:gd name="T2" fmla="*/ 6145 w 6145"/>
                <a:gd name="T3" fmla="*/ 2708 h 5425"/>
                <a:gd name="T4" fmla="*/ 3072 w 6145"/>
                <a:gd name="T5" fmla="*/ 5425 h 5425"/>
                <a:gd name="T6" fmla="*/ 0 w 6145"/>
                <a:gd name="T7" fmla="*/ 2708 h 5425"/>
                <a:gd name="T8" fmla="*/ 0 w 6145"/>
                <a:gd name="T9" fmla="*/ 0 h 5425"/>
                <a:gd name="T10" fmla="*/ 6145 w 6145"/>
                <a:gd name="T11" fmla="*/ 0 h 5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5" h="5425">
                  <a:moveTo>
                    <a:pt x="6145" y="0"/>
                  </a:moveTo>
                  <a:lnTo>
                    <a:pt x="6145" y="2708"/>
                  </a:lnTo>
                  <a:lnTo>
                    <a:pt x="3072" y="5425"/>
                  </a:lnTo>
                  <a:lnTo>
                    <a:pt x="0" y="2708"/>
                  </a:lnTo>
                  <a:lnTo>
                    <a:pt x="0" y="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8">
              <a:extLst>
                <a:ext uri="{FF2B5EF4-FFF2-40B4-BE49-F238E27FC236}">
                  <a16:creationId xmlns:a16="http://schemas.microsoft.com/office/drawing/2014/main" id="{3BBD44BE-81A6-5411-5678-F6ADA9AB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2602"/>
              <a:ext cx="2375" cy="925"/>
            </a:xfrm>
            <a:custGeom>
              <a:avLst/>
              <a:gdLst>
                <a:gd name="T0" fmla="*/ 7124 w 7124"/>
                <a:gd name="T1" fmla="*/ 2573 h 2775"/>
                <a:gd name="T2" fmla="*/ 7082 w 7124"/>
                <a:gd name="T3" fmla="*/ 2618 h 2775"/>
                <a:gd name="T4" fmla="*/ 6990 w 7124"/>
                <a:gd name="T5" fmla="*/ 2693 h 2775"/>
                <a:gd name="T6" fmla="*/ 6888 w 7124"/>
                <a:gd name="T7" fmla="*/ 2745 h 2775"/>
                <a:gd name="T8" fmla="*/ 6806 w 7124"/>
                <a:gd name="T9" fmla="*/ 2768 h 2775"/>
                <a:gd name="T10" fmla="*/ 6749 w 7124"/>
                <a:gd name="T11" fmla="*/ 2775 h 2775"/>
                <a:gd name="T12" fmla="*/ 6721 w 7124"/>
                <a:gd name="T13" fmla="*/ 2775 h 2775"/>
                <a:gd name="T14" fmla="*/ 403 w 7124"/>
                <a:gd name="T15" fmla="*/ 2775 h 2775"/>
                <a:gd name="T16" fmla="*/ 374 w 7124"/>
                <a:gd name="T17" fmla="*/ 2775 h 2775"/>
                <a:gd name="T18" fmla="*/ 318 w 7124"/>
                <a:gd name="T19" fmla="*/ 2768 h 2775"/>
                <a:gd name="T20" fmla="*/ 236 w 7124"/>
                <a:gd name="T21" fmla="*/ 2745 h 2775"/>
                <a:gd name="T22" fmla="*/ 132 w 7124"/>
                <a:gd name="T23" fmla="*/ 2693 h 2775"/>
                <a:gd name="T24" fmla="*/ 40 w 7124"/>
                <a:gd name="T25" fmla="*/ 2618 h 2775"/>
                <a:gd name="T26" fmla="*/ 0 w 7124"/>
                <a:gd name="T27" fmla="*/ 2573 h 2775"/>
                <a:gd name="T28" fmla="*/ 2927 w 7124"/>
                <a:gd name="T29" fmla="*/ 0 h 2775"/>
                <a:gd name="T30" fmla="*/ 3561 w 7124"/>
                <a:gd name="T31" fmla="*/ 557 h 2775"/>
                <a:gd name="T32" fmla="*/ 4195 w 7124"/>
                <a:gd name="T33" fmla="*/ 0 h 2775"/>
                <a:gd name="T34" fmla="*/ 7124 w 7124"/>
                <a:gd name="T35" fmla="*/ 2573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24" h="2775">
                  <a:moveTo>
                    <a:pt x="7124" y="2573"/>
                  </a:moveTo>
                  <a:lnTo>
                    <a:pt x="7082" y="2618"/>
                  </a:lnTo>
                  <a:lnTo>
                    <a:pt x="6990" y="2693"/>
                  </a:lnTo>
                  <a:lnTo>
                    <a:pt x="6888" y="2745"/>
                  </a:lnTo>
                  <a:lnTo>
                    <a:pt x="6806" y="2768"/>
                  </a:lnTo>
                  <a:lnTo>
                    <a:pt x="6749" y="2775"/>
                  </a:lnTo>
                  <a:lnTo>
                    <a:pt x="6721" y="2775"/>
                  </a:lnTo>
                  <a:lnTo>
                    <a:pt x="403" y="2775"/>
                  </a:lnTo>
                  <a:lnTo>
                    <a:pt x="374" y="2775"/>
                  </a:lnTo>
                  <a:lnTo>
                    <a:pt x="318" y="2768"/>
                  </a:lnTo>
                  <a:lnTo>
                    <a:pt x="236" y="2745"/>
                  </a:lnTo>
                  <a:lnTo>
                    <a:pt x="132" y="2693"/>
                  </a:lnTo>
                  <a:lnTo>
                    <a:pt x="40" y="2618"/>
                  </a:lnTo>
                  <a:lnTo>
                    <a:pt x="0" y="2573"/>
                  </a:lnTo>
                  <a:lnTo>
                    <a:pt x="2927" y="0"/>
                  </a:lnTo>
                  <a:lnTo>
                    <a:pt x="3561" y="557"/>
                  </a:lnTo>
                  <a:lnTo>
                    <a:pt x="4195" y="0"/>
                  </a:lnTo>
                  <a:lnTo>
                    <a:pt x="7124" y="2573"/>
                  </a:lnTo>
                  <a:close/>
                </a:path>
              </a:pathLst>
            </a:custGeom>
            <a:solidFill>
              <a:srgbClr val="A5D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9">
              <a:extLst>
                <a:ext uri="{FF2B5EF4-FFF2-40B4-BE49-F238E27FC236}">
                  <a16:creationId xmlns:a16="http://schemas.microsoft.com/office/drawing/2014/main" id="{361B203D-9B64-713F-DEFE-DD109087B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2593"/>
              <a:ext cx="2375" cy="930"/>
            </a:xfrm>
            <a:custGeom>
              <a:avLst/>
              <a:gdLst>
                <a:gd name="T0" fmla="*/ 7124 w 7124"/>
                <a:gd name="T1" fmla="*/ 2629 h 2792"/>
                <a:gd name="T2" fmla="*/ 7082 w 7124"/>
                <a:gd name="T3" fmla="*/ 2667 h 2792"/>
                <a:gd name="T4" fmla="*/ 6990 w 7124"/>
                <a:gd name="T5" fmla="*/ 2729 h 2792"/>
                <a:gd name="T6" fmla="*/ 6888 w 7124"/>
                <a:gd name="T7" fmla="*/ 2769 h 2792"/>
                <a:gd name="T8" fmla="*/ 6777 w 7124"/>
                <a:gd name="T9" fmla="*/ 2790 h 2792"/>
                <a:gd name="T10" fmla="*/ 6721 w 7124"/>
                <a:gd name="T11" fmla="*/ 2792 h 2792"/>
                <a:gd name="T12" fmla="*/ 403 w 7124"/>
                <a:gd name="T13" fmla="*/ 2792 h 2792"/>
                <a:gd name="T14" fmla="*/ 345 w 7124"/>
                <a:gd name="T15" fmla="*/ 2790 h 2792"/>
                <a:gd name="T16" fmla="*/ 236 w 7124"/>
                <a:gd name="T17" fmla="*/ 2767 h 2792"/>
                <a:gd name="T18" fmla="*/ 132 w 7124"/>
                <a:gd name="T19" fmla="*/ 2724 h 2792"/>
                <a:gd name="T20" fmla="*/ 40 w 7124"/>
                <a:gd name="T21" fmla="*/ 2664 h 2792"/>
                <a:gd name="T22" fmla="*/ 0 w 7124"/>
                <a:gd name="T23" fmla="*/ 2629 h 2792"/>
                <a:gd name="T24" fmla="*/ 3139 w 7124"/>
                <a:gd name="T25" fmla="*/ 142 h 2792"/>
                <a:gd name="T26" fmla="*/ 3187 w 7124"/>
                <a:gd name="T27" fmla="*/ 108 h 2792"/>
                <a:gd name="T28" fmla="*/ 3287 w 7124"/>
                <a:gd name="T29" fmla="*/ 54 h 2792"/>
                <a:gd name="T30" fmla="*/ 3395 w 7124"/>
                <a:gd name="T31" fmla="*/ 18 h 2792"/>
                <a:gd name="T32" fmla="*/ 3506 w 7124"/>
                <a:gd name="T33" fmla="*/ 0 h 2792"/>
                <a:gd name="T34" fmla="*/ 3617 w 7124"/>
                <a:gd name="T35" fmla="*/ 0 h 2792"/>
                <a:gd name="T36" fmla="*/ 3728 w 7124"/>
                <a:gd name="T37" fmla="*/ 18 h 2792"/>
                <a:gd name="T38" fmla="*/ 3835 w 7124"/>
                <a:gd name="T39" fmla="*/ 54 h 2792"/>
                <a:gd name="T40" fmla="*/ 3937 w 7124"/>
                <a:gd name="T41" fmla="*/ 108 h 2792"/>
                <a:gd name="T42" fmla="*/ 3984 w 7124"/>
                <a:gd name="T43" fmla="*/ 142 h 2792"/>
                <a:gd name="T44" fmla="*/ 7124 w 7124"/>
                <a:gd name="T45" fmla="*/ 2629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24" h="2792">
                  <a:moveTo>
                    <a:pt x="7124" y="2629"/>
                  </a:moveTo>
                  <a:lnTo>
                    <a:pt x="7082" y="2667"/>
                  </a:lnTo>
                  <a:lnTo>
                    <a:pt x="6990" y="2729"/>
                  </a:lnTo>
                  <a:lnTo>
                    <a:pt x="6888" y="2769"/>
                  </a:lnTo>
                  <a:lnTo>
                    <a:pt x="6777" y="2790"/>
                  </a:lnTo>
                  <a:lnTo>
                    <a:pt x="6721" y="2792"/>
                  </a:lnTo>
                  <a:lnTo>
                    <a:pt x="403" y="2792"/>
                  </a:lnTo>
                  <a:lnTo>
                    <a:pt x="345" y="2790"/>
                  </a:lnTo>
                  <a:lnTo>
                    <a:pt x="236" y="2767"/>
                  </a:lnTo>
                  <a:lnTo>
                    <a:pt x="132" y="2724"/>
                  </a:lnTo>
                  <a:lnTo>
                    <a:pt x="40" y="2664"/>
                  </a:lnTo>
                  <a:lnTo>
                    <a:pt x="0" y="2629"/>
                  </a:lnTo>
                  <a:lnTo>
                    <a:pt x="3139" y="142"/>
                  </a:lnTo>
                  <a:lnTo>
                    <a:pt x="3187" y="108"/>
                  </a:lnTo>
                  <a:lnTo>
                    <a:pt x="3287" y="54"/>
                  </a:lnTo>
                  <a:lnTo>
                    <a:pt x="3395" y="18"/>
                  </a:lnTo>
                  <a:lnTo>
                    <a:pt x="3506" y="0"/>
                  </a:lnTo>
                  <a:lnTo>
                    <a:pt x="3617" y="0"/>
                  </a:lnTo>
                  <a:lnTo>
                    <a:pt x="3728" y="18"/>
                  </a:lnTo>
                  <a:lnTo>
                    <a:pt x="3835" y="54"/>
                  </a:lnTo>
                  <a:lnTo>
                    <a:pt x="3937" y="108"/>
                  </a:lnTo>
                  <a:lnTo>
                    <a:pt x="3984" y="142"/>
                  </a:lnTo>
                  <a:lnTo>
                    <a:pt x="7124" y="2629"/>
                  </a:lnTo>
                  <a:close/>
                </a:path>
              </a:pathLst>
            </a:custGeom>
            <a:solidFill>
              <a:srgbClr val="127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90">
              <a:extLst>
                <a:ext uri="{FF2B5EF4-FFF2-40B4-BE49-F238E27FC236}">
                  <a16:creationId xmlns:a16="http://schemas.microsoft.com/office/drawing/2014/main" id="{7BA6CBB1-4383-C31C-10FD-C84119B5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178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EBA44D3A-2486-340E-32CA-BD6BC6FD7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430"/>
              <a:ext cx="1585" cy="100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92">
              <a:extLst>
                <a:ext uri="{FF2B5EF4-FFF2-40B4-BE49-F238E27FC236}">
                  <a16:creationId xmlns:a16="http://schemas.microsoft.com/office/drawing/2014/main" id="{C4E91112-A547-B474-E96D-8A9090D5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687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" name="모서리가 둥근 직사각형 137">
            <a:extLst>
              <a:ext uri="{FF2B5EF4-FFF2-40B4-BE49-F238E27FC236}">
                <a16:creationId xmlns:a16="http://schemas.microsoft.com/office/drawing/2014/main" id="{E95EDDD2-4751-74EF-8623-089109764AFF}"/>
              </a:ext>
            </a:extLst>
          </p:cNvPr>
          <p:cNvSpPr/>
          <p:nvPr/>
        </p:nvSpPr>
        <p:spPr>
          <a:xfrm flipH="1">
            <a:off x="2177938" y="3256501"/>
            <a:ext cx="1682785" cy="3934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50"/>
              </a:gs>
              <a:gs pos="100000">
                <a:srgbClr val="00B0F0"/>
              </a:gs>
            </a:gsLst>
            <a:lin ang="72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7" name="모서리가 둥근 직사각형 140">
            <a:extLst>
              <a:ext uri="{FF2B5EF4-FFF2-40B4-BE49-F238E27FC236}">
                <a16:creationId xmlns:a16="http://schemas.microsoft.com/office/drawing/2014/main" id="{10A32852-D33B-42F2-AD82-71CFB207912C}"/>
              </a:ext>
            </a:extLst>
          </p:cNvPr>
          <p:cNvSpPr/>
          <p:nvPr/>
        </p:nvSpPr>
        <p:spPr>
          <a:xfrm flipH="1">
            <a:off x="5235250" y="3257356"/>
            <a:ext cx="1682785" cy="3934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50"/>
              </a:gs>
              <a:gs pos="100000">
                <a:srgbClr val="00B0F0"/>
              </a:gs>
            </a:gsLst>
            <a:lin ang="72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8" name="모서리가 둥근 직사각형 143">
            <a:extLst>
              <a:ext uri="{FF2B5EF4-FFF2-40B4-BE49-F238E27FC236}">
                <a16:creationId xmlns:a16="http://schemas.microsoft.com/office/drawing/2014/main" id="{9C03AC21-7F93-7A78-FF11-83690BFCD745}"/>
              </a:ext>
            </a:extLst>
          </p:cNvPr>
          <p:cNvSpPr/>
          <p:nvPr/>
        </p:nvSpPr>
        <p:spPr>
          <a:xfrm flipH="1">
            <a:off x="8264352" y="3256501"/>
            <a:ext cx="1682785" cy="3934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B050"/>
              </a:gs>
              <a:gs pos="100000">
                <a:srgbClr val="00B0F0"/>
              </a:gs>
            </a:gsLst>
            <a:lin ang="72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C5EE7E4-22BE-CA48-0378-801B089C2CB5}"/>
              </a:ext>
            </a:extLst>
          </p:cNvPr>
          <p:cNvGrpSpPr/>
          <p:nvPr/>
        </p:nvGrpSpPr>
        <p:grpSpPr>
          <a:xfrm>
            <a:off x="2214143" y="5010046"/>
            <a:ext cx="288000" cy="288000"/>
            <a:chOff x="2553137" y="5075799"/>
            <a:chExt cx="288000" cy="288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8517F4-8B83-96F9-57A0-68DADFED050B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원호 3">
              <a:extLst>
                <a:ext uri="{FF2B5EF4-FFF2-40B4-BE49-F238E27FC236}">
                  <a16:creationId xmlns:a16="http://schemas.microsoft.com/office/drawing/2014/main" id="{95126E62-E058-4821-5ED3-D8FDA8A6C819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FA52E54-CD5B-7883-16FE-31C5629DBD3F}"/>
              </a:ext>
            </a:extLst>
          </p:cNvPr>
          <p:cNvGrpSpPr/>
          <p:nvPr/>
        </p:nvGrpSpPr>
        <p:grpSpPr>
          <a:xfrm>
            <a:off x="2539792" y="5007282"/>
            <a:ext cx="288000" cy="288000"/>
            <a:chOff x="2553137" y="5075799"/>
            <a:chExt cx="288000" cy="288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8E3EBA9-B1EF-81CE-BD55-3A79725C7C56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원호 3">
              <a:extLst>
                <a:ext uri="{FF2B5EF4-FFF2-40B4-BE49-F238E27FC236}">
                  <a16:creationId xmlns:a16="http://schemas.microsoft.com/office/drawing/2014/main" id="{052C3EAC-1C40-7779-319E-86B3294EDF81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2214CF1-E6C8-BEAB-0674-34CCC4C8AEF8}"/>
              </a:ext>
            </a:extLst>
          </p:cNvPr>
          <p:cNvGrpSpPr/>
          <p:nvPr/>
        </p:nvGrpSpPr>
        <p:grpSpPr>
          <a:xfrm>
            <a:off x="2865441" y="5004518"/>
            <a:ext cx="288000" cy="288000"/>
            <a:chOff x="2553137" y="5075799"/>
            <a:chExt cx="288000" cy="288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78533D7-0550-C8BF-7034-B2094C4B0911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원호 3">
              <a:extLst>
                <a:ext uri="{FF2B5EF4-FFF2-40B4-BE49-F238E27FC236}">
                  <a16:creationId xmlns:a16="http://schemas.microsoft.com/office/drawing/2014/main" id="{EC9AFA45-B4E2-3FFA-E2E8-F044CF8FF9E1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8C5863A-6C2E-B47B-F889-31823DA1B35F}"/>
              </a:ext>
            </a:extLst>
          </p:cNvPr>
          <p:cNvGrpSpPr/>
          <p:nvPr/>
        </p:nvGrpSpPr>
        <p:grpSpPr>
          <a:xfrm>
            <a:off x="3191090" y="5001754"/>
            <a:ext cx="288000" cy="288000"/>
            <a:chOff x="2553137" y="5075799"/>
            <a:chExt cx="288000" cy="288000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CEC48DA-E2B8-9693-9243-C604E256874E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3">
              <a:extLst>
                <a:ext uri="{FF2B5EF4-FFF2-40B4-BE49-F238E27FC236}">
                  <a16:creationId xmlns:a16="http://schemas.microsoft.com/office/drawing/2014/main" id="{8A9C17C5-F97F-DE4D-AE9E-A10F74DDBC58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B9A2C8E-ACCF-6C29-0348-3CF173481412}"/>
              </a:ext>
            </a:extLst>
          </p:cNvPr>
          <p:cNvGrpSpPr/>
          <p:nvPr/>
        </p:nvGrpSpPr>
        <p:grpSpPr>
          <a:xfrm>
            <a:off x="3516739" y="4998990"/>
            <a:ext cx="288000" cy="288000"/>
            <a:chOff x="2553137" y="5075799"/>
            <a:chExt cx="288000" cy="288000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FDC739-A039-8948-7427-3EA046874B42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원호 3">
              <a:extLst>
                <a:ext uri="{FF2B5EF4-FFF2-40B4-BE49-F238E27FC236}">
                  <a16:creationId xmlns:a16="http://schemas.microsoft.com/office/drawing/2014/main" id="{0CAF1B19-5322-A359-7D8F-96D36A10DCB1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B5B5C4B-2F2E-32F6-E315-7754304D3857}"/>
              </a:ext>
            </a:extLst>
          </p:cNvPr>
          <p:cNvGrpSpPr/>
          <p:nvPr/>
        </p:nvGrpSpPr>
        <p:grpSpPr>
          <a:xfrm>
            <a:off x="2207850" y="5361525"/>
            <a:ext cx="288000" cy="288000"/>
            <a:chOff x="2553137" y="5075799"/>
            <a:chExt cx="288000" cy="28800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65505B3-FB74-FCB5-0ABA-D9EBE018A2E3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원호 3">
              <a:extLst>
                <a:ext uri="{FF2B5EF4-FFF2-40B4-BE49-F238E27FC236}">
                  <a16:creationId xmlns:a16="http://schemas.microsoft.com/office/drawing/2014/main" id="{FE7D5C4A-3CAD-34CD-1BED-BD3AE1E333DA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99F517E-7C91-FD0E-2586-F5E84E508A7F}"/>
              </a:ext>
            </a:extLst>
          </p:cNvPr>
          <p:cNvGrpSpPr/>
          <p:nvPr/>
        </p:nvGrpSpPr>
        <p:grpSpPr>
          <a:xfrm>
            <a:off x="2533499" y="5358761"/>
            <a:ext cx="288000" cy="288000"/>
            <a:chOff x="2553137" y="5075799"/>
            <a:chExt cx="288000" cy="2880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D6AEBF8D-A3EF-A75E-299B-80E45A83944B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원호 3">
              <a:extLst>
                <a:ext uri="{FF2B5EF4-FFF2-40B4-BE49-F238E27FC236}">
                  <a16:creationId xmlns:a16="http://schemas.microsoft.com/office/drawing/2014/main" id="{1D7C56EF-E309-6764-17A3-5D9484CE91C4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2703D2E-B63B-137D-3DF1-053871D950B3}"/>
              </a:ext>
            </a:extLst>
          </p:cNvPr>
          <p:cNvGrpSpPr/>
          <p:nvPr/>
        </p:nvGrpSpPr>
        <p:grpSpPr>
          <a:xfrm>
            <a:off x="2859148" y="5355997"/>
            <a:ext cx="288000" cy="288000"/>
            <a:chOff x="2553137" y="5075799"/>
            <a:chExt cx="288000" cy="28800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931537B-742E-D934-7C42-1BDADB5B9327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원호 3">
              <a:extLst>
                <a:ext uri="{FF2B5EF4-FFF2-40B4-BE49-F238E27FC236}">
                  <a16:creationId xmlns:a16="http://schemas.microsoft.com/office/drawing/2014/main" id="{B5D3F873-8963-85C4-FD95-D91F69871C20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A7B6F42-6F7C-5421-A385-5088BD199EFE}"/>
              </a:ext>
            </a:extLst>
          </p:cNvPr>
          <p:cNvGrpSpPr/>
          <p:nvPr/>
        </p:nvGrpSpPr>
        <p:grpSpPr>
          <a:xfrm>
            <a:off x="3184797" y="5353233"/>
            <a:ext cx="288000" cy="288000"/>
            <a:chOff x="2553137" y="5075799"/>
            <a:chExt cx="288000" cy="2880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ED4CA5A-DAA9-7664-0EAC-69101ADF8EE7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원호 3">
              <a:extLst>
                <a:ext uri="{FF2B5EF4-FFF2-40B4-BE49-F238E27FC236}">
                  <a16:creationId xmlns:a16="http://schemas.microsoft.com/office/drawing/2014/main" id="{FB0039CC-5AE0-B226-65BC-01916A156B7B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A1561B1-F54B-1A57-8536-1AB3826C10AD}"/>
              </a:ext>
            </a:extLst>
          </p:cNvPr>
          <p:cNvGrpSpPr/>
          <p:nvPr/>
        </p:nvGrpSpPr>
        <p:grpSpPr>
          <a:xfrm>
            <a:off x="3510446" y="5350469"/>
            <a:ext cx="288000" cy="288000"/>
            <a:chOff x="2553137" y="5075799"/>
            <a:chExt cx="288000" cy="2880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F40C298-5044-9D56-8355-CAE105CC391B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원호 3">
              <a:extLst>
                <a:ext uri="{FF2B5EF4-FFF2-40B4-BE49-F238E27FC236}">
                  <a16:creationId xmlns:a16="http://schemas.microsoft.com/office/drawing/2014/main" id="{8E471482-9FCB-FBC5-B6AE-8D6C7E6C050B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2F527E0-B2DE-3D79-8321-A99594B4C4BA}"/>
              </a:ext>
            </a:extLst>
          </p:cNvPr>
          <p:cNvGrpSpPr/>
          <p:nvPr/>
        </p:nvGrpSpPr>
        <p:grpSpPr>
          <a:xfrm>
            <a:off x="5272013" y="4999069"/>
            <a:ext cx="288000" cy="288000"/>
            <a:chOff x="2553137" y="5075799"/>
            <a:chExt cx="288000" cy="28800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3A30BDB-1F5B-AA51-8D3F-D8A867D62AF2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원호 3">
              <a:extLst>
                <a:ext uri="{FF2B5EF4-FFF2-40B4-BE49-F238E27FC236}">
                  <a16:creationId xmlns:a16="http://schemas.microsoft.com/office/drawing/2014/main" id="{6F7869FE-86B3-3AA0-13DD-D84C90197C4A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9DB4F61-F4B3-6995-E47C-F443654BC74F}"/>
              </a:ext>
            </a:extLst>
          </p:cNvPr>
          <p:cNvGrpSpPr/>
          <p:nvPr/>
        </p:nvGrpSpPr>
        <p:grpSpPr>
          <a:xfrm>
            <a:off x="5597662" y="4996305"/>
            <a:ext cx="288000" cy="288000"/>
            <a:chOff x="2553137" y="5075799"/>
            <a:chExt cx="288000" cy="28800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10D9937-39A8-B8FC-9895-CD91E2033BE4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원호 3">
              <a:extLst>
                <a:ext uri="{FF2B5EF4-FFF2-40B4-BE49-F238E27FC236}">
                  <a16:creationId xmlns:a16="http://schemas.microsoft.com/office/drawing/2014/main" id="{384611AB-6AB5-91FC-86B7-211102A061EF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E274B88-B748-8426-7120-B0B3CEC14753}"/>
              </a:ext>
            </a:extLst>
          </p:cNvPr>
          <p:cNvGrpSpPr/>
          <p:nvPr/>
        </p:nvGrpSpPr>
        <p:grpSpPr>
          <a:xfrm>
            <a:off x="5923311" y="4993541"/>
            <a:ext cx="288000" cy="288000"/>
            <a:chOff x="2553137" y="5075799"/>
            <a:chExt cx="288000" cy="288000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CB0ECEF-9E32-0FDF-41B5-3F03DADB5E04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원호 3">
              <a:extLst>
                <a:ext uri="{FF2B5EF4-FFF2-40B4-BE49-F238E27FC236}">
                  <a16:creationId xmlns:a16="http://schemas.microsoft.com/office/drawing/2014/main" id="{EF657620-6635-018A-BB7F-DA13E0A09F26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AB70683-1458-4A9B-D5AE-989B21B07F20}"/>
              </a:ext>
            </a:extLst>
          </p:cNvPr>
          <p:cNvGrpSpPr/>
          <p:nvPr/>
        </p:nvGrpSpPr>
        <p:grpSpPr>
          <a:xfrm>
            <a:off x="6248960" y="4990777"/>
            <a:ext cx="288000" cy="288000"/>
            <a:chOff x="2553137" y="5075799"/>
            <a:chExt cx="288000" cy="2880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8ADABEA-8FA8-E5D6-EA7A-A3BC31A4CCAB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원호 3">
              <a:extLst>
                <a:ext uri="{FF2B5EF4-FFF2-40B4-BE49-F238E27FC236}">
                  <a16:creationId xmlns:a16="http://schemas.microsoft.com/office/drawing/2014/main" id="{64CB4912-4788-AD24-B360-EDEA9C9EA47B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075D9D-ABEB-1623-A24C-3CFFB5BB652E}"/>
              </a:ext>
            </a:extLst>
          </p:cNvPr>
          <p:cNvGrpSpPr/>
          <p:nvPr/>
        </p:nvGrpSpPr>
        <p:grpSpPr>
          <a:xfrm>
            <a:off x="6574609" y="4988013"/>
            <a:ext cx="288000" cy="288000"/>
            <a:chOff x="2553137" y="5075799"/>
            <a:chExt cx="288000" cy="28800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F185E9C-6F7C-FA97-E8B1-04E0497310B8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원호 3">
              <a:extLst>
                <a:ext uri="{FF2B5EF4-FFF2-40B4-BE49-F238E27FC236}">
                  <a16:creationId xmlns:a16="http://schemas.microsoft.com/office/drawing/2014/main" id="{EA1EAEFF-05C2-C0C3-ADF5-72BB0D1A46C4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E38DBF4-5F23-E98A-27BA-8B90129725D1}"/>
              </a:ext>
            </a:extLst>
          </p:cNvPr>
          <p:cNvGrpSpPr/>
          <p:nvPr/>
        </p:nvGrpSpPr>
        <p:grpSpPr>
          <a:xfrm>
            <a:off x="5265720" y="5350548"/>
            <a:ext cx="288000" cy="288000"/>
            <a:chOff x="2553137" y="5075799"/>
            <a:chExt cx="288000" cy="2880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705E66C-55F0-1849-0081-9EF1CB31F124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원호 3">
              <a:extLst>
                <a:ext uri="{FF2B5EF4-FFF2-40B4-BE49-F238E27FC236}">
                  <a16:creationId xmlns:a16="http://schemas.microsoft.com/office/drawing/2014/main" id="{AE061580-1988-FD7D-EB4D-14083515E292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E199224-CB37-9A0C-4D82-F73F0D2C00B8}"/>
              </a:ext>
            </a:extLst>
          </p:cNvPr>
          <p:cNvGrpSpPr/>
          <p:nvPr/>
        </p:nvGrpSpPr>
        <p:grpSpPr>
          <a:xfrm>
            <a:off x="5591369" y="5347784"/>
            <a:ext cx="288000" cy="288000"/>
            <a:chOff x="2553137" y="5075799"/>
            <a:chExt cx="288000" cy="28800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04EBF0D-87EF-2838-C63A-DBD78BCB2B0B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원호 3">
              <a:extLst>
                <a:ext uri="{FF2B5EF4-FFF2-40B4-BE49-F238E27FC236}">
                  <a16:creationId xmlns:a16="http://schemas.microsoft.com/office/drawing/2014/main" id="{8811A2BF-30F4-F303-B186-777D6E3AB6A3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E2399C8-A725-7F42-7D83-883D24509C0A}"/>
              </a:ext>
            </a:extLst>
          </p:cNvPr>
          <p:cNvGrpSpPr/>
          <p:nvPr/>
        </p:nvGrpSpPr>
        <p:grpSpPr>
          <a:xfrm>
            <a:off x="5917018" y="5345020"/>
            <a:ext cx="288000" cy="288000"/>
            <a:chOff x="2553137" y="5075799"/>
            <a:chExt cx="288000" cy="288000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E042C72-F3B6-AEA8-A6F0-AF8E78C2036C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원호 3">
              <a:extLst>
                <a:ext uri="{FF2B5EF4-FFF2-40B4-BE49-F238E27FC236}">
                  <a16:creationId xmlns:a16="http://schemas.microsoft.com/office/drawing/2014/main" id="{C667D2F8-3663-13E5-BE17-D51F5EDBAB23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191E2AC-74A9-5FB8-974D-3CB58B00914F}"/>
              </a:ext>
            </a:extLst>
          </p:cNvPr>
          <p:cNvGrpSpPr/>
          <p:nvPr/>
        </p:nvGrpSpPr>
        <p:grpSpPr>
          <a:xfrm>
            <a:off x="6242667" y="5342256"/>
            <a:ext cx="288000" cy="288000"/>
            <a:chOff x="2553137" y="5075799"/>
            <a:chExt cx="288000" cy="28800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A42F8FB-A009-DF03-5C63-B3A061D731FC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원호 3">
              <a:extLst>
                <a:ext uri="{FF2B5EF4-FFF2-40B4-BE49-F238E27FC236}">
                  <a16:creationId xmlns:a16="http://schemas.microsoft.com/office/drawing/2014/main" id="{8AE31A84-7BEB-0D53-0C19-0F311506694F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4495051-64A9-8A33-1619-32FDD521DDDD}"/>
              </a:ext>
            </a:extLst>
          </p:cNvPr>
          <p:cNvGrpSpPr/>
          <p:nvPr/>
        </p:nvGrpSpPr>
        <p:grpSpPr>
          <a:xfrm>
            <a:off x="6568316" y="5339492"/>
            <a:ext cx="288000" cy="288000"/>
            <a:chOff x="2553137" y="5075799"/>
            <a:chExt cx="288000" cy="288000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4C2EA6E-1772-2C1B-F003-734457E2D5E4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원호 3">
              <a:extLst>
                <a:ext uri="{FF2B5EF4-FFF2-40B4-BE49-F238E27FC236}">
                  <a16:creationId xmlns:a16="http://schemas.microsoft.com/office/drawing/2014/main" id="{C3116E25-A2BC-B3BE-C7CB-4637DFF62ABA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B6B2704-CBFF-CB03-3BB3-5C20F7F98947}"/>
              </a:ext>
            </a:extLst>
          </p:cNvPr>
          <p:cNvGrpSpPr/>
          <p:nvPr/>
        </p:nvGrpSpPr>
        <p:grpSpPr>
          <a:xfrm>
            <a:off x="8329883" y="4988092"/>
            <a:ext cx="288000" cy="288000"/>
            <a:chOff x="2553137" y="5075799"/>
            <a:chExt cx="288000" cy="288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D40C371-8547-A5BD-1FC1-BDB9F6E04FBD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원호 3">
              <a:extLst>
                <a:ext uri="{FF2B5EF4-FFF2-40B4-BE49-F238E27FC236}">
                  <a16:creationId xmlns:a16="http://schemas.microsoft.com/office/drawing/2014/main" id="{E3E15FBA-0C70-D6A0-7A39-387B0EB7A412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765FBD1-54DC-4F95-CCCF-5B76CFA323AA}"/>
              </a:ext>
            </a:extLst>
          </p:cNvPr>
          <p:cNvGrpSpPr/>
          <p:nvPr/>
        </p:nvGrpSpPr>
        <p:grpSpPr>
          <a:xfrm>
            <a:off x="8655532" y="4985328"/>
            <a:ext cx="288000" cy="288000"/>
            <a:chOff x="2553137" y="5075799"/>
            <a:chExt cx="288000" cy="288000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E70A9D4-8752-8E0C-3FAD-4016A43EE4BE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원호 3">
              <a:extLst>
                <a:ext uri="{FF2B5EF4-FFF2-40B4-BE49-F238E27FC236}">
                  <a16:creationId xmlns:a16="http://schemas.microsoft.com/office/drawing/2014/main" id="{5797628F-73FD-578B-4542-006641702FE1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C497BC3-FB74-21C6-B408-5E954E536DE3}"/>
              </a:ext>
            </a:extLst>
          </p:cNvPr>
          <p:cNvGrpSpPr/>
          <p:nvPr/>
        </p:nvGrpSpPr>
        <p:grpSpPr>
          <a:xfrm>
            <a:off x="8981181" y="4982564"/>
            <a:ext cx="288000" cy="288000"/>
            <a:chOff x="2553137" y="5075799"/>
            <a:chExt cx="288000" cy="288000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59D6CFB-83A5-7E6E-D7AC-C0D70C52705D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원호 3">
              <a:extLst>
                <a:ext uri="{FF2B5EF4-FFF2-40B4-BE49-F238E27FC236}">
                  <a16:creationId xmlns:a16="http://schemas.microsoft.com/office/drawing/2014/main" id="{61D83D20-9F74-8A04-EEA5-7CFF7222BD3C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2D959DA-B297-C61D-E5F8-25CC4198C396}"/>
              </a:ext>
            </a:extLst>
          </p:cNvPr>
          <p:cNvGrpSpPr/>
          <p:nvPr/>
        </p:nvGrpSpPr>
        <p:grpSpPr>
          <a:xfrm>
            <a:off x="9306830" y="4979800"/>
            <a:ext cx="288000" cy="288000"/>
            <a:chOff x="2553137" y="5075799"/>
            <a:chExt cx="288000" cy="288000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AF9593C-0DF8-25B0-3FCD-7D54041B8833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원호 3">
              <a:extLst>
                <a:ext uri="{FF2B5EF4-FFF2-40B4-BE49-F238E27FC236}">
                  <a16:creationId xmlns:a16="http://schemas.microsoft.com/office/drawing/2014/main" id="{89C56CCC-0379-A458-64FF-0107C11A7D00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4A6BD81-1724-516E-CE61-DEA3A8B1E713}"/>
              </a:ext>
            </a:extLst>
          </p:cNvPr>
          <p:cNvGrpSpPr/>
          <p:nvPr/>
        </p:nvGrpSpPr>
        <p:grpSpPr>
          <a:xfrm>
            <a:off x="9632479" y="4977036"/>
            <a:ext cx="288000" cy="288000"/>
            <a:chOff x="2553137" y="5075799"/>
            <a:chExt cx="288000" cy="288000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58C8CBE-E74D-D7A9-1000-B9CFCA231589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원호 3">
              <a:extLst>
                <a:ext uri="{FF2B5EF4-FFF2-40B4-BE49-F238E27FC236}">
                  <a16:creationId xmlns:a16="http://schemas.microsoft.com/office/drawing/2014/main" id="{ED503E07-3C1D-3C82-53FF-B42F97E69596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2118499-65D8-1064-B296-D490CE0CCEB0}"/>
              </a:ext>
            </a:extLst>
          </p:cNvPr>
          <p:cNvGrpSpPr/>
          <p:nvPr/>
        </p:nvGrpSpPr>
        <p:grpSpPr>
          <a:xfrm>
            <a:off x="8323590" y="5339571"/>
            <a:ext cx="288000" cy="288000"/>
            <a:chOff x="2553137" y="5075799"/>
            <a:chExt cx="288000" cy="2880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EC0F8CB-51CA-0D8C-678D-CD775017C504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원호 3">
              <a:extLst>
                <a:ext uri="{FF2B5EF4-FFF2-40B4-BE49-F238E27FC236}">
                  <a16:creationId xmlns:a16="http://schemas.microsoft.com/office/drawing/2014/main" id="{5F63C3D7-2798-1FFD-BE7C-17A04273A78E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0C83364-9A1D-F0EB-A1FD-705BAD69F3E5}"/>
              </a:ext>
            </a:extLst>
          </p:cNvPr>
          <p:cNvGrpSpPr/>
          <p:nvPr/>
        </p:nvGrpSpPr>
        <p:grpSpPr>
          <a:xfrm>
            <a:off x="8649239" y="5336807"/>
            <a:ext cx="288000" cy="288000"/>
            <a:chOff x="2553137" y="5075799"/>
            <a:chExt cx="288000" cy="288000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13E07E0E-D6D9-6426-54F0-46197CD12942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원호 3">
              <a:extLst>
                <a:ext uri="{FF2B5EF4-FFF2-40B4-BE49-F238E27FC236}">
                  <a16:creationId xmlns:a16="http://schemas.microsoft.com/office/drawing/2014/main" id="{D82991BD-81B0-97B6-9759-9A2F9684F358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4D5DA5E-91D5-B9BF-C3A8-6FCB8FFC35B9}"/>
              </a:ext>
            </a:extLst>
          </p:cNvPr>
          <p:cNvGrpSpPr/>
          <p:nvPr/>
        </p:nvGrpSpPr>
        <p:grpSpPr>
          <a:xfrm>
            <a:off x="8974888" y="5334043"/>
            <a:ext cx="288000" cy="288000"/>
            <a:chOff x="2553137" y="5075799"/>
            <a:chExt cx="288000" cy="288000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DCE36A53-9505-A5A4-5425-1191C9CDB01D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원호 3">
              <a:extLst>
                <a:ext uri="{FF2B5EF4-FFF2-40B4-BE49-F238E27FC236}">
                  <a16:creationId xmlns:a16="http://schemas.microsoft.com/office/drawing/2014/main" id="{5890B339-28F5-A4CB-2787-1529BFE12180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79647A3-ED27-3338-C0FD-1E4EE05793AC}"/>
              </a:ext>
            </a:extLst>
          </p:cNvPr>
          <p:cNvGrpSpPr/>
          <p:nvPr/>
        </p:nvGrpSpPr>
        <p:grpSpPr>
          <a:xfrm>
            <a:off x="9300537" y="5331279"/>
            <a:ext cx="288000" cy="288000"/>
            <a:chOff x="2553137" y="5075799"/>
            <a:chExt cx="288000" cy="288000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C0B8B78-D824-CDAA-1570-F7C829CE1680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원호 3">
              <a:extLst>
                <a:ext uri="{FF2B5EF4-FFF2-40B4-BE49-F238E27FC236}">
                  <a16:creationId xmlns:a16="http://schemas.microsoft.com/office/drawing/2014/main" id="{774F84A2-B9F0-4C8F-3829-A7EB62B3F807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519A75C-C5DB-F3AB-6C30-AB2F43FA485E}"/>
              </a:ext>
            </a:extLst>
          </p:cNvPr>
          <p:cNvGrpSpPr/>
          <p:nvPr/>
        </p:nvGrpSpPr>
        <p:grpSpPr>
          <a:xfrm>
            <a:off x="9626186" y="5328515"/>
            <a:ext cx="288000" cy="288000"/>
            <a:chOff x="2553137" y="5075799"/>
            <a:chExt cx="288000" cy="288000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218D4A1-E15E-7C3B-5CC5-EACC5CBB79CA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원호 3">
              <a:extLst>
                <a:ext uri="{FF2B5EF4-FFF2-40B4-BE49-F238E27FC236}">
                  <a16:creationId xmlns:a16="http://schemas.microsoft.com/office/drawing/2014/main" id="{6AA8CB13-A21C-4FA0-2CC0-82F7616A87B4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0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7756AEDD-5DF1-451C-3D62-B3BEA848E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812003"/>
              </p:ext>
            </p:extLst>
          </p:nvPr>
        </p:nvGraphicFramePr>
        <p:xfrm>
          <a:off x="2923037" y="1607127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71FD6-0A33-8064-1D9F-8C112C678148}"/>
              </a:ext>
            </a:extLst>
          </p:cNvPr>
          <p:cNvSpPr/>
          <p:nvPr/>
        </p:nvSpPr>
        <p:spPr>
          <a:xfrm>
            <a:off x="546566" y="1724358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2FB01-DE87-5212-31DD-3E7DED0BFCDE}"/>
              </a:ext>
            </a:extLst>
          </p:cNvPr>
          <p:cNvSpPr/>
          <p:nvPr/>
        </p:nvSpPr>
        <p:spPr>
          <a:xfrm>
            <a:off x="546566" y="4080696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A4348-8041-3E4A-6937-1211CEEB52EB}"/>
              </a:ext>
            </a:extLst>
          </p:cNvPr>
          <p:cNvSpPr/>
          <p:nvPr/>
        </p:nvSpPr>
        <p:spPr>
          <a:xfrm>
            <a:off x="9722422" y="1724358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DF977C-E7B8-072C-81B4-5DD7508CCB68}"/>
              </a:ext>
            </a:extLst>
          </p:cNvPr>
          <p:cNvSpPr/>
          <p:nvPr/>
        </p:nvSpPr>
        <p:spPr>
          <a:xfrm>
            <a:off x="9722422" y="4080696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180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83550B-BF09-4A7B-904E-C6BEFFF24205}"/>
              </a:ext>
            </a:extLst>
          </p:cNvPr>
          <p:cNvSpPr/>
          <p:nvPr/>
        </p:nvSpPr>
        <p:spPr>
          <a:xfrm>
            <a:off x="317389" y="389981"/>
            <a:ext cx="11629230" cy="6199505"/>
          </a:xfrm>
          <a:custGeom>
            <a:avLst/>
            <a:gdLst>
              <a:gd name="connsiteX0" fmla="*/ 348343 w 11553372"/>
              <a:gd name="connsiteY0" fmla="*/ 14514 h 6197600"/>
              <a:gd name="connsiteX1" fmla="*/ 112050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190515 w 11553372"/>
              <a:gd name="connsiteY3" fmla="*/ 23803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53372"/>
              <a:gd name="connsiteY0" fmla="*/ 14514 h 6197600"/>
              <a:gd name="connsiteX1" fmla="*/ 11484429 w 11553372"/>
              <a:gd name="connsiteY1" fmla="*/ 0 h 6197600"/>
              <a:gd name="connsiteX2" fmla="*/ 11553372 w 11553372"/>
              <a:gd name="connsiteY2" fmla="*/ 1161143 h 6197600"/>
              <a:gd name="connsiteX3" fmla="*/ 11508015 w 11553372"/>
              <a:gd name="connsiteY3" fmla="*/ 2494643 h 6197600"/>
              <a:gd name="connsiteX4" fmla="*/ 11538857 w 11553372"/>
              <a:gd name="connsiteY4" fmla="*/ 4020457 h 6197600"/>
              <a:gd name="connsiteX5" fmla="*/ 11335657 w 11553372"/>
              <a:gd name="connsiteY5" fmla="*/ 5979885 h 6197600"/>
              <a:gd name="connsiteX6" fmla="*/ 10072915 w 11553372"/>
              <a:gd name="connsiteY6" fmla="*/ 6125028 h 6197600"/>
              <a:gd name="connsiteX7" fmla="*/ 10043886 w 11553372"/>
              <a:gd name="connsiteY7" fmla="*/ 5776685 h 6197600"/>
              <a:gd name="connsiteX8" fmla="*/ 10493829 w 11553372"/>
              <a:gd name="connsiteY8" fmla="*/ 5791200 h 6197600"/>
              <a:gd name="connsiteX9" fmla="*/ 10653486 w 11553372"/>
              <a:gd name="connsiteY9" fmla="*/ 5907314 h 6197600"/>
              <a:gd name="connsiteX10" fmla="*/ 10755086 w 11553372"/>
              <a:gd name="connsiteY10" fmla="*/ 5805714 h 6197600"/>
              <a:gd name="connsiteX11" fmla="*/ 10624457 w 11553372"/>
              <a:gd name="connsiteY11" fmla="*/ 5617028 h 6197600"/>
              <a:gd name="connsiteX12" fmla="*/ 9898743 w 11553372"/>
              <a:gd name="connsiteY12" fmla="*/ 5617028 h 6197600"/>
              <a:gd name="connsiteX13" fmla="*/ 9593943 w 11553372"/>
              <a:gd name="connsiteY13" fmla="*/ 6197600 h 6197600"/>
              <a:gd name="connsiteX14" fmla="*/ 29029 w 11553372"/>
              <a:gd name="connsiteY14" fmla="*/ 6197600 h 6197600"/>
              <a:gd name="connsiteX15" fmla="*/ 0 w 11553372"/>
              <a:gd name="connsiteY15" fmla="*/ 551543 h 6197600"/>
              <a:gd name="connsiteX16" fmla="*/ 188686 w 11553372"/>
              <a:gd name="connsiteY16" fmla="*/ 493485 h 6197600"/>
              <a:gd name="connsiteX17" fmla="*/ 174172 w 11553372"/>
              <a:gd name="connsiteY17" fmla="*/ 319314 h 6197600"/>
              <a:gd name="connsiteX18" fmla="*/ 29029 w 11553372"/>
              <a:gd name="connsiteY18" fmla="*/ 304800 h 6197600"/>
              <a:gd name="connsiteX19" fmla="*/ 43543 w 11553372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1957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64257"/>
              <a:gd name="connsiteY0" fmla="*/ 14514 h 6197600"/>
              <a:gd name="connsiteX1" fmla="*/ 11484429 w 11564257"/>
              <a:gd name="connsiteY1" fmla="*/ 0 h 6197600"/>
              <a:gd name="connsiteX2" fmla="*/ 11553372 w 11564257"/>
              <a:gd name="connsiteY2" fmla="*/ 1161143 h 6197600"/>
              <a:gd name="connsiteX3" fmla="*/ 11508015 w 11564257"/>
              <a:gd name="connsiteY3" fmla="*/ 2494643 h 6197600"/>
              <a:gd name="connsiteX4" fmla="*/ 11538857 w 11564257"/>
              <a:gd name="connsiteY4" fmla="*/ 4020457 h 6197600"/>
              <a:gd name="connsiteX5" fmla="*/ 11564257 w 11564257"/>
              <a:gd name="connsiteY5" fmla="*/ 6094185 h 6197600"/>
              <a:gd name="connsiteX6" fmla="*/ 10072915 w 11564257"/>
              <a:gd name="connsiteY6" fmla="*/ 6125028 h 6197600"/>
              <a:gd name="connsiteX7" fmla="*/ 10043886 w 11564257"/>
              <a:gd name="connsiteY7" fmla="*/ 5776685 h 6197600"/>
              <a:gd name="connsiteX8" fmla="*/ 10493829 w 11564257"/>
              <a:gd name="connsiteY8" fmla="*/ 5791200 h 6197600"/>
              <a:gd name="connsiteX9" fmla="*/ 10653486 w 11564257"/>
              <a:gd name="connsiteY9" fmla="*/ 5907314 h 6197600"/>
              <a:gd name="connsiteX10" fmla="*/ 10755086 w 11564257"/>
              <a:gd name="connsiteY10" fmla="*/ 5805714 h 6197600"/>
              <a:gd name="connsiteX11" fmla="*/ 10624457 w 11564257"/>
              <a:gd name="connsiteY11" fmla="*/ 5617028 h 6197600"/>
              <a:gd name="connsiteX12" fmla="*/ 9898743 w 11564257"/>
              <a:gd name="connsiteY12" fmla="*/ 5617028 h 6197600"/>
              <a:gd name="connsiteX13" fmla="*/ 9593943 w 11564257"/>
              <a:gd name="connsiteY13" fmla="*/ 6197600 h 6197600"/>
              <a:gd name="connsiteX14" fmla="*/ 29029 w 11564257"/>
              <a:gd name="connsiteY14" fmla="*/ 6197600 h 6197600"/>
              <a:gd name="connsiteX15" fmla="*/ 0 w 11564257"/>
              <a:gd name="connsiteY15" fmla="*/ 551543 h 6197600"/>
              <a:gd name="connsiteX16" fmla="*/ 188686 w 11564257"/>
              <a:gd name="connsiteY16" fmla="*/ 493485 h 6197600"/>
              <a:gd name="connsiteX17" fmla="*/ 174172 w 11564257"/>
              <a:gd name="connsiteY17" fmla="*/ 319314 h 6197600"/>
              <a:gd name="connsiteX18" fmla="*/ 29029 w 11564257"/>
              <a:gd name="connsiteY18" fmla="*/ 304800 h 6197600"/>
              <a:gd name="connsiteX19" fmla="*/ 43543 w 115642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53372 w 11589657"/>
              <a:gd name="connsiteY2" fmla="*/ 11611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14514 h 6197600"/>
              <a:gd name="connsiteX1" fmla="*/ 11484429 w 11589657"/>
              <a:gd name="connsiteY1" fmla="*/ 0 h 6197600"/>
              <a:gd name="connsiteX2" fmla="*/ 11502572 w 11589657"/>
              <a:gd name="connsiteY2" fmla="*/ 1148443 h 6197600"/>
              <a:gd name="connsiteX3" fmla="*/ 11508015 w 11589657"/>
              <a:gd name="connsiteY3" fmla="*/ 2494643 h 6197600"/>
              <a:gd name="connsiteX4" fmla="*/ 11538857 w 11589657"/>
              <a:gd name="connsiteY4" fmla="*/ 4020457 h 6197600"/>
              <a:gd name="connsiteX5" fmla="*/ 11589657 w 11589657"/>
              <a:gd name="connsiteY5" fmla="*/ 6157685 h 6197600"/>
              <a:gd name="connsiteX6" fmla="*/ 10072915 w 11589657"/>
              <a:gd name="connsiteY6" fmla="*/ 6125028 h 6197600"/>
              <a:gd name="connsiteX7" fmla="*/ 10043886 w 11589657"/>
              <a:gd name="connsiteY7" fmla="*/ 5776685 h 6197600"/>
              <a:gd name="connsiteX8" fmla="*/ 10493829 w 11589657"/>
              <a:gd name="connsiteY8" fmla="*/ 5791200 h 6197600"/>
              <a:gd name="connsiteX9" fmla="*/ 10653486 w 11589657"/>
              <a:gd name="connsiteY9" fmla="*/ 5907314 h 6197600"/>
              <a:gd name="connsiteX10" fmla="*/ 10755086 w 11589657"/>
              <a:gd name="connsiteY10" fmla="*/ 5805714 h 6197600"/>
              <a:gd name="connsiteX11" fmla="*/ 10624457 w 11589657"/>
              <a:gd name="connsiteY11" fmla="*/ 5617028 h 6197600"/>
              <a:gd name="connsiteX12" fmla="*/ 9898743 w 11589657"/>
              <a:gd name="connsiteY12" fmla="*/ 5617028 h 6197600"/>
              <a:gd name="connsiteX13" fmla="*/ 9593943 w 11589657"/>
              <a:gd name="connsiteY13" fmla="*/ 6197600 h 6197600"/>
              <a:gd name="connsiteX14" fmla="*/ 29029 w 11589657"/>
              <a:gd name="connsiteY14" fmla="*/ 6197600 h 6197600"/>
              <a:gd name="connsiteX15" fmla="*/ 0 w 11589657"/>
              <a:gd name="connsiteY15" fmla="*/ 551543 h 6197600"/>
              <a:gd name="connsiteX16" fmla="*/ 188686 w 11589657"/>
              <a:gd name="connsiteY16" fmla="*/ 493485 h 6197600"/>
              <a:gd name="connsiteX17" fmla="*/ 174172 w 11589657"/>
              <a:gd name="connsiteY17" fmla="*/ 319314 h 6197600"/>
              <a:gd name="connsiteX18" fmla="*/ 29029 w 11589657"/>
              <a:gd name="connsiteY18" fmla="*/ 304800 h 6197600"/>
              <a:gd name="connsiteX19" fmla="*/ 43543 w 11589657"/>
              <a:gd name="connsiteY19" fmla="*/ 43543 h 6197600"/>
              <a:gd name="connsiteX0" fmla="*/ 348343 w 11589657"/>
              <a:gd name="connsiteY0" fmla="*/ 4989 h 6188075"/>
              <a:gd name="connsiteX1" fmla="*/ 11522529 w 11589657"/>
              <a:gd name="connsiteY1" fmla="*/ 0 h 6188075"/>
              <a:gd name="connsiteX2" fmla="*/ 11502572 w 11589657"/>
              <a:gd name="connsiteY2" fmla="*/ 1138918 h 6188075"/>
              <a:gd name="connsiteX3" fmla="*/ 11508015 w 11589657"/>
              <a:gd name="connsiteY3" fmla="*/ 2485118 h 6188075"/>
              <a:gd name="connsiteX4" fmla="*/ 11538857 w 11589657"/>
              <a:gd name="connsiteY4" fmla="*/ 4010932 h 6188075"/>
              <a:gd name="connsiteX5" fmla="*/ 11589657 w 11589657"/>
              <a:gd name="connsiteY5" fmla="*/ 6148160 h 6188075"/>
              <a:gd name="connsiteX6" fmla="*/ 10072915 w 11589657"/>
              <a:gd name="connsiteY6" fmla="*/ 6115503 h 6188075"/>
              <a:gd name="connsiteX7" fmla="*/ 10043886 w 11589657"/>
              <a:gd name="connsiteY7" fmla="*/ 5767160 h 6188075"/>
              <a:gd name="connsiteX8" fmla="*/ 10493829 w 11589657"/>
              <a:gd name="connsiteY8" fmla="*/ 5781675 h 6188075"/>
              <a:gd name="connsiteX9" fmla="*/ 10653486 w 11589657"/>
              <a:gd name="connsiteY9" fmla="*/ 5897789 h 6188075"/>
              <a:gd name="connsiteX10" fmla="*/ 10755086 w 11589657"/>
              <a:gd name="connsiteY10" fmla="*/ 5796189 h 6188075"/>
              <a:gd name="connsiteX11" fmla="*/ 10624457 w 11589657"/>
              <a:gd name="connsiteY11" fmla="*/ 5607503 h 6188075"/>
              <a:gd name="connsiteX12" fmla="*/ 9898743 w 11589657"/>
              <a:gd name="connsiteY12" fmla="*/ 5607503 h 6188075"/>
              <a:gd name="connsiteX13" fmla="*/ 9593943 w 11589657"/>
              <a:gd name="connsiteY13" fmla="*/ 6188075 h 6188075"/>
              <a:gd name="connsiteX14" fmla="*/ 29029 w 11589657"/>
              <a:gd name="connsiteY14" fmla="*/ 6188075 h 6188075"/>
              <a:gd name="connsiteX15" fmla="*/ 0 w 11589657"/>
              <a:gd name="connsiteY15" fmla="*/ 542018 h 6188075"/>
              <a:gd name="connsiteX16" fmla="*/ 188686 w 11589657"/>
              <a:gd name="connsiteY16" fmla="*/ 483960 h 6188075"/>
              <a:gd name="connsiteX17" fmla="*/ 174172 w 11589657"/>
              <a:gd name="connsiteY17" fmla="*/ 309789 h 6188075"/>
              <a:gd name="connsiteX18" fmla="*/ 29029 w 11589657"/>
              <a:gd name="connsiteY18" fmla="*/ 295275 h 6188075"/>
              <a:gd name="connsiteX19" fmla="*/ 43543 w 11589657"/>
              <a:gd name="connsiteY19" fmla="*/ 34018 h 618807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02572 w 11589657"/>
              <a:gd name="connsiteY2" fmla="*/ 1157968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89657"/>
              <a:gd name="connsiteY0" fmla="*/ 24039 h 6207125"/>
              <a:gd name="connsiteX1" fmla="*/ 11589204 w 11589657"/>
              <a:gd name="connsiteY1" fmla="*/ 0 h 6207125"/>
              <a:gd name="connsiteX2" fmla="*/ 11588297 w 11589657"/>
              <a:gd name="connsiteY2" fmla="*/ 1167493 h 6207125"/>
              <a:gd name="connsiteX3" fmla="*/ 11508015 w 11589657"/>
              <a:gd name="connsiteY3" fmla="*/ 2504168 h 6207125"/>
              <a:gd name="connsiteX4" fmla="*/ 11538857 w 11589657"/>
              <a:gd name="connsiteY4" fmla="*/ 4029982 h 6207125"/>
              <a:gd name="connsiteX5" fmla="*/ 11589657 w 11589657"/>
              <a:gd name="connsiteY5" fmla="*/ 6167210 h 6207125"/>
              <a:gd name="connsiteX6" fmla="*/ 10072915 w 11589657"/>
              <a:gd name="connsiteY6" fmla="*/ 6134553 h 6207125"/>
              <a:gd name="connsiteX7" fmla="*/ 10043886 w 11589657"/>
              <a:gd name="connsiteY7" fmla="*/ 5786210 h 6207125"/>
              <a:gd name="connsiteX8" fmla="*/ 10493829 w 11589657"/>
              <a:gd name="connsiteY8" fmla="*/ 5800725 h 6207125"/>
              <a:gd name="connsiteX9" fmla="*/ 10653486 w 11589657"/>
              <a:gd name="connsiteY9" fmla="*/ 5916839 h 6207125"/>
              <a:gd name="connsiteX10" fmla="*/ 10755086 w 11589657"/>
              <a:gd name="connsiteY10" fmla="*/ 5815239 h 6207125"/>
              <a:gd name="connsiteX11" fmla="*/ 10624457 w 11589657"/>
              <a:gd name="connsiteY11" fmla="*/ 5626553 h 6207125"/>
              <a:gd name="connsiteX12" fmla="*/ 9898743 w 11589657"/>
              <a:gd name="connsiteY12" fmla="*/ 5626553 h 6207125"/>
              <a:gd name="connsiteX13" fmla="*/ 9593943 w 11589657"/>
              <a:gd name="connsiteY13" fmla="*/ 6207125 h 6207125"/>
              <a:gd name="connsiteX14" fmla="*/ 29029 w 11589657"/>
              <a:gd name="connsiteY14" fmla="*/ 6207125 h 6207125"/>
              <a:gd name="connsiteX15" fmla="*/ 0 w 11589657"/>
              <a:gd name="connsiteY15" fmla="*/ 561068 h 6207125"/>
              <a:gd name="connsiteX16" fmla="*/ 188686 w 11589657"/>
              <a:gd name="connsiteY16" fmla="*/ 503010 h 6207125"/>
              <a:gd name="connsiteX17" fmla="*/ 174172 w 11589657"/>
              <a:gd name="connsiteY17" fmla="*/ 328839 h 6207125"/>
              <a:gd name="connsiteX18" fmla="*/ 29029 w 11589657"/>
              <a:gd name="connsiteY18" fmla="*/ 314325 h 6207125"/>
              <a:gd name="connsiteX19" fmla="*/ 43543 w 11589657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388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67432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593740"/>
              <a:gd name="connsiteY0" fmla="*/ 24039 h 6207125"/>
              <a:gd name="connsiteX1" fmla="*/ 11589204 w 11593740"/>
              <a:gd name="connsiteY1" fmla="*/ 0 h 6207125"/>
              <a:gd name="connsiteX2" fmla="*/ 11588297 w 11593740"/>
              <a:gd name="connsiteY2" fmla="*/ 1167493 h 6207125"/>
              <a:gd name="connsiteX3" fmla="*/ 11593740 w 11593740"/>
              <a:gd name="connsiteY3" fmla="*/ 2513693 h 6207125"/>
              <a:gd name="connsiteX4" fmla="*/ 11576957 w 11593740"/>
              <a:gd name="connsiteY4" fmla="*/ 4029982 h 6207125"/>
              <a:gd name="connsiteX5" fmla="*/ 11589657 w 11593740"/>
              <a:gd name="connsiteY5" fmla="*/ 6167210 h 6207125"/>
              <a:gd name="connsiteX6" fmla="*/ 10072915 w 11593740"/>
              <a:gd name="connsiteY6" fmla="*/ 6134553 h 6207125"/>
              <a:gd name="connsiteX7" fmla="*/ 10043886 w 11593740"/>
              <a:gd name="connsiteY7" fmla="*/ 5786210 h 6207125"/>
              <a:gd name="connsiteX8" fmla="*/ 10493829 w 11593740"/>
              <a:gd name="connsiteY8" fmla="*/ 5800725 h 6207125"/>
              <a:gd name="connsiteX9" fmla="*/ 10653486 w 11593740"/>
              <a:gd name="connsiteY9" fmla="*/ 5916839 h 6207125"/>
              <a:gd name="connsiteX10" fmla="*/ 10755086 w 11593740"/>
              <a:gd name="connsiteY10" fmla="*/ 5815239 h 6207125"/>
              <a:gd name="connsiteX11" fmla="*/ 10624457 w 11593740"/>
              <a:gd name="connsiteY11" fmla="*/ 5626553 h 6207125"/>
              <a:gd name="connsiteX12" fmla="*/ 9898743 w 11593740"/>
              <a:gd name="connsiteY12" fmla="*/ 5626553 h 6207125"/>
              <a:gd name="connsiteX13" fmla="*/ 9593943 w 11593740"/>
              <a:gd name="connsiteY13" fmla="*/ 6207125 h 6207125"/>
              <a:gd name="connsiteX14" fmla="*/ 29029 w 11593740"/>
              <a:gd name="connsiteY14" fmla="*/ 6207125 h 6207125"/>
              <a:gd name="connsiteX15" fmla="*/ 0 w 11593740"/>
              <a:gd name="connsiteY15" fmla="*/ 561068 h 6207125"/>
              <a:gd name="connsiteX16" fmla="*/ 188686 w 11593740"/>
              <a:gd name="connsiteY16" fmla="*/ 503010 h 6207125"/>
              <a:gd name="connsiteX17" fmla="*/ 174172 w 11593740"/>
              <a:gd name="connsiteY17" fmla="*/ 328839 h 6207125"/>
              <a:gd name="connsiteX18" fmla="*/ 29029 w 11593740"/>
              <a:gd name="connsiteY18" fmla="*/ 314325 h 6207125"/>
              <a:gd name="connsiteX19" fmla="*/ 43543 w 11593740"/>
              <a:gd name="connsiteY19" fmla="*/ 53068 h 6207125"/>
              <a:gd name="connsiteX0" fmla="*/ 348343 w 11615424"/>
              <a:gd name="connsiteY0" fmla="*/ 24039 h 6207125"/>
              <a:gd name="connsiteX1" fmla="*/ 11589204 w 11615424"/>
              <a:gd name="connsiteY1" fmla="*/ 0 h 6207125"/>
              <a:gd name="connsiteX2" fmla="*/ 11588297 w 11615424"/>
              <a:gd name="connsiteY2" fmla="*/ 1167493 h 6207125"/>
              <a:gd name="connsiteX3" fmla="*/ 11593740 w 11615424"/>
              <a:gd name="connsiteY3" fmla="*/ 2513693 h 6207125"/>
              <a:gd name="connsiteX4" fmla="*/ 11615057 w 11615424"/>
              <a:gd name="connsiteY4" fmla="*/ 4029982 h 6207125"/>
              <a:gd name="connsiteX5" fmla="*/ 11589657 w 11615424"/>
              <a:gd name="connsiteY5" fmla="*/ 6167210 h 6207125"/>
              <a:gd name="connsiteX6" fmla="*/ 10072915 w 11615424"/>
              <a:gd name="connsiteY6" fmla="*/ 6134553 h 6207125"/>
              <a:gd name="connsiteX7" fmla="*/ 10043886 w 11615424"/>
              <a:gd name="connsiteY7" fmla="*/ 5786210 h 6207125"/>
              <a:gd name="connsiteX8" fmla="*/ 10493829 w 11615424"/>
              <a:gd name="connsiteY8" fmla="*/ 5800725 h 6207125"/>
              <a:gd name="connsiteX9" fmla="*/ 10653486 w 11615424"/>
              <a:gd name="connsiteY9" fmla="*/ 5916839 h 6207125"/>
              <a:gd name="connsiteX10" fmla="*/ 10755086 w 11615424"/>
              <a:gd name="connsiteY10" fmla="*/ 5815239 h 6207125"/>
              <a:gd name="connsiteX11" fmla="*/ 10624457 w 11615424"/>
              <a:gd name="connsiteY11" fmla="*/ 5626553 h 6207125"/>
              <a:gd name="connsiteX12" fmla="*/ 9898743 w 11615424"/>
              <a:gd name="connsiteY12" fmla="*/ 5626553 h 6207125"/>
              <a:gd name="connsiteX13" fmla="*/ 9593943 w 11615424"/>
              <a:gd name="connsiteY13" fmla="*/ 6207125 h 6207125"/>
              <a:gd name="connsiteX14" fmla="*/ 29029 w 11615424"/>
              <a:gd name="connsiteY14" fmla="*/ 6207125 h 6207125"/>
              <a:gd name="connsiteX15" fmla="*/ 0 w 11615424"/>
              <a:gd name="connsiteY15" fmla="*/ 561068 h 6207125"/>
              <a:gd name="connsiteX16" fmla="*/ 188686 w 11615424"/>
              <a:gd name="connsiteY16" fmla="*/ 503010 h 6207125"/>
              <a:gd name="connsiteX17" fmla="*/ 174172 w 11615424"/>
              <a:gd name="connsiteY17" fmla="*/ 328839 h 6207125"/>
              <a:gd name="connsiteX18" fmla="*/ 29029 w 11615424"/>
              <a:gd name="connsiteY18" fmla="*/ 314325 h 6207125"/>
              <a:gd name="connsiteX19" fmla="*/ 43543 w 11615424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24039 h 6207125"/>
              <a:gd name="connsiteX1" fmla="*/ 11589204 w 11627757"/>
              <a:gd name="connsiteY1" fmla="*/ 0 h 6207125"/>
              <a:gd name="connsiteX2" fmla="*/ 11588297 w 11627757"/>
              <a:gd name="connsiteY2" fmla="*/ 1167493 h 6207125"/>
              <a:gd name="connsiteX3" fmla="*/ 11593740 w 11627757"/>
              <a:gd name="connsiteY3" fmla="*/ 2513693 h 6207125"/>
              <a:gd name="connsiteX4" fmla="*/ 11615057 w 11627757"/>
              <a:gd name="connsiteY4" fmla="*/ 4029982 h 6207125"/>
              <a:gd name="connsiteX5" fmla="*/ 11627757 w 11627757"/>
              <a:gd name="connsiteY5" fmla="*/ 6157685 h 6207125"/>
              <a:gd name="connsiteX6" fmla="*/ 10072915 w 11627757"/>
              <a:gd name="connsiteY6" fmla="*/ 6134553 h 6207125"/>
              <a:gd name="connsiteX7" fmla="*/ 10043886 w 11627757"/>
              <a:gd name="connsiteY7" fmla="*/ 5786210 h 6207125"/>
              <a:gd name="connsiteX8" fmla="*/ 10493829 w 11627757"/>
              <a:gd name="connsiteY8" fmla="*/ 5800725 h 6207125"/>
              <a:gd name="connsiteX9" fmla="*/ 10653486 w 11627757"/>
              <a:gd name="connsiteY9" fmla="*/ 5916839 h 6207125"/>
              <a:gd name="connsiteX10" fmla="*/ 10755086 w 11627757"/>
              <a:gd name="connsiteY10" fmla="*/ 5815239 h 6207125"/>
              <a:gd name="connsiteX11" fmla="*/ 10624457 w 11627757"/>
              <a:gd name="connsiteY11" fmla="*/ 5626553 h 6207125"/>
              <a:gd name="connsiteX12" fmla="*/ 9898743 w 11627757"/>
              <a:gd name="connsiteY12" fmla="*/ 5626553 h 6207125"/>
              <a:gd name="connsiteX13" fmla="*/ 9593943 w 11627757"/>
              <a:gd name="connsiteY13" fmla="*/ 6207125 h 6207125"/>
              <a:gd name="connsiteX14" fmla="*/ 29029 w 11627757"/>
              <a:gd name="connsiteY14" fmla="*/ 6207125 h 6207125"/>
              <a:gd name="connsiteX15" fmla="*/ 0 w 11627757"/>
              <a:gd name="connsiteY15" fmla="*/ 561068 h 6207125"/>
              <a:gd name="connsiteX16" fmla="*/ 188686 w 11627757"/>
              <a:gd name="connsiteY16" fmla="*/ 503010 h 6207125"/>
              <a:gd name="connsiteX17" fmla="*/ 174172 w 11627757"/>
              <a:gd name="connsiteY17" fmla="*/ 328839 h 6207125"/>
              <a:gd name="connsiteX18" fmla="*/ 29029 w 11627757"/>
              <a:gd name="connsiteY18" fmla="*/ 314325 h 6207125"/>
              <a:gd name="connsiteX19" fmla="*/ 43543 w 11627757"/>
              <a:gd name="connsiteY19" fmla="*/ 53068 h 620712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588297 w 11627757"/>
              <a:gd name="connsiteY2" fmla="*/ 115987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593740 w 11627757"/>
              <a:gd name="connsiteY3" fmla="*/ 250607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1505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455037 w 11627757"/>
              <a:gd name="connsiteY4" fmla="*/ 399950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757"/>
              <a:gd name="connsiteY0" fmla="*/ 16419 h 6199505"/>
              <a:gd name="connsiteX1" fmla="*/ 11627304 w 11627757"/>
              <a:gd name="connsiteY1" fmla="*/ 0 h 6199505"/>
              <a:gd name="connsiteX2" fmla="*/ 11618777 w 11627757"/>
              <a:gd name="connsiteY2" fmla="*/ 1167493 h 6199505"/>
              <a:gd name="connsiteX3" fmla="*/ 11624220 w 11627757"/>
              <a:gd name="connsiteY3" fmla="*/ 2521313 h 6199505"/>
              <a:gd name="connsiteX4" fmla="*/ 11622677 w 11627757"/>
              <a:gd name="connsiteY4" fmla="*/ 4022362 h 6199505"/>
              <a:gd name="connsiteX5" fmla="*/ 11627757 w 11627757"/>
              <a:gd name="connsiteY5" fmla="*/ 6150065 h 6199505"/>
              <a:gd name="connsiteX6" fmla="*/ 10072915 w 11627757"/>
              <a:gd name="connsiteY6" fmla="*/ 6126933 h 6199505"/>
              <a:gd name="connsiteX7" fmla="*/ 10043886 w 11627757"/>
              <a:gd name="connsiteY7" fmla="*/ 5778590 h 6199505"/>
              <a:gd name="connsiteX8" fmla="*/ 10493829 w 11627757"/>
              <a:gd name="connsiteY8" fmla="*/ 5793105 h 6199505"/>
              <a:gd name="connsiteX9" fmla="*/ 10653486 w 11627757"/>
              <a:gd name="connsiteY9" fmla="*/ 5909219 h 6199505"/>
              <a:gd name="connsiteX10" fmla="*/ 10755086 w 11627757"/>
              <a:gd name="connsiteY10" fmla="*/ 5807619 h 6199505"/>
              <a:gd name="connsiteX11" fmla="*/ 10624457 w 11627757"/>
              <a:gd name="connsiteY11" fmla="*/ 5618933 h 6199505"/>
              <a:gd name="connsiteX12" fmla="*/ 9898743 w 11627757"/>
              <a:gd name="connsiteY12" fmla="*/ 5618933 h 6199505"/>
              <a:gd name="connsiteX13" fmla="*/ 9593943 w 11627757"/>
              <a:gd name="connsiteY13" fmla="*/ 6199505 h 6199505"/>
              <a:gd name="connsiteX14" fmla="*/ 29029 w 11627757"/>
              <a:gd name="connsiteY14" fmla="*/ 6199505 h 6199505"/>
              <a:gd name="connsiteX15" fmla="*/ 0 w 11627757"/>
              <a:gd name="connsiteY15" fmla="*/ 553448 h 6199505"/>
              <a:gd name="connsiteX16" fmla="*/ 188686 w 11627757"/>
              <a:gd name="connsiteY16" fmla="*/ 495390 h 6199505"/>
              <a:gd name="connsiteX17" fmla="*/ 174172 w 11627757"/>
              <a:gd name="connsiteY17" fmla="*/ 321219 h 6199505"/>
              <a:gd name="connsiteX18" fmla="*/ 29029 w 11627757"/>
              <a:gd name="connsiteY18" fmla="*/ 306705 h 6199505"/>
              <a:gd name="connsiteX19" fmla="*/ 43543 w 11627757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399157 w 11627304"/>
              <a:gd name="connsiteY5" fmla="*/ 615006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18777 w 11627304"/>
              <a:gd name="connsiteY2" fmla="*/ 116749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245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29029 w 11627304"/>
              <a:gd name="connsiteY18" fmla="*/ 306705 h 6199505"/>
              <a:gd name="connsiteX19" fmla="*/ 43543 w 11627304"/>
              <a:gd name="connsiteY19" fmla="*/ 45448 h 6199505"/>
              <a:gd name="connsiteX0" fmla="*/ 348343 w 11627304"/>
              <a:gd name="connsiteY0" fmla="*/ 16419 h 6199505"/>
              <a:gd name="connsiteX1" fmla="*/ 11627304 w 11627304"/>
              <a:gd name="connsiteY1" fmla="*/ 0 h 6199505"/>
              <a:gd name="connsiteX2" fmla="*/ 11626397 w 11627304"/>
              <a:gd name="connsiteY2" fmla="*/ 1137013 h 6199505"/>
              <a:gd name="connsiteX3" fmla="*/ 11624220 w 11627304"/>
              <a:gd name="connsiteY3" fmla="*/ 2521313 h 6199505"/>
              <a:gd name="connsiteX4" fmla="*/ 11622677 w 11627304"/>
              <a:gd name="connsiteY4" fmla="*/ 4022362 h 6199505"/>
              <a:gd name="connsiteX5" fmla="*/ 11612517 w 11627304"/>
              <a:gd name="connsiteY5" fmla="*/ 6157685 h 6199505"/>
              <a:gd name="connsiteX6" fmla="*/ 10072915 w 11627304"/>
              <a:gd name="connsiteY6" fmla="*/ 6126933 h 6199505"/>
              <a:gd name="connsiteX7" fmla="*/ 10043886 w 11627304"/>
              <a:gd name="connsiteY7" fmla="*/ 5778590 h 6199505"/>
              <a:gd name="connsiteX8" fmla="*/ 10493829 w 11627304"/>
              <a:gd name="connsiteY8" fmla="*/ 5793105 h 6199505"/>
              <a:gd name="connsiteX9" fmla="*/ 10653486 w 11627304"/>
              <a:gd name="connsiteY9" fmla="*/ 5909219 h 6199505"/>
              <a:gd name="connsiteX10" fmla="*/ 10755086 w 11627304"/>
              <a:gd name="connsiteY10" fmla="*/ 5807619 h 6199505"/>
              <a:gd name="connsiteX11" fmla="*/ 10624457 w 11627304"/>
              <a:gd name="connsiteY11" fmla="*/ 5618933 h 6199505"/>
              <a:gd name="connsiteX12" fmla="*/ 9898743 w 11627304"/>
              <a:gd name="connsiteY12" fmla="*/ 5618933 h 6199505"/>
              <a:gd name="connsiteX13" fmla="*/ 9593943 w 11627304"/>
              <a:gd name="connsiteY13" fmla="*/ 6199505 h 6199505"/>
              <a:gd name="connsiteX14" fmla="*/ 29029 w 11627304"/>
              <a:gd name="connsiteY14" fmla="*/ 6199505 h 6199505"/>
              <a:gd name="connsiteX15" fmla="*/ 0 w 11627304"/>
              <a:gd name="connsiteY15" fmla="*/ 553448 h 6199505"/>
              <a:gd name="connsiteX16" fmla="*/ 188686 w 11627304"/>
              <a:gd name="connsiteY16" fmla="*/ 495390 h 6199505"/>
              <a:gd name="connsiteX17" fmla="*/ 174172 w 11627304"/>
              <a:gd name="connsiteY17" fmla="*/ 321219 h 6199505"/>
              <a:gd name="connsiteX18" fmla="*/ 3629 w 11627304"/>
              <a:gd name="connsiteY18" fmla="*/ 306705 h 6199505"/>
              <a:gd name="connsiteX19" fmla="*/ 43543 w 11627304"/>
              <a:gd name="connsiteY19" fmla="*/ 45448 h 6199505"/>
              <a:gd name="connsiteX0" fmla="*/ 350269 w 11629230"/>
              <a:gd name="connsiteY0" fmla="*/ 16419 h 6199505"/>
              <a:gd name="connsiteX1" fmla="*/ 11629230 w 11629230"/>
              <a:gd name="connsiteY1" fmla="*/ 0 h 6199505"/>
              <a:gd name="connsiteX2" fmla="*/ 11628323 w 11629230"/>
              <a:gd name="connsiteY2" fmla="*/ 1137013 h 6199505"/>
              <a:gd name="connsiteX3" fmla="*/ 11626146 w 11629230"/>
              <a:gd name="connsiteY3" fmla="*/ 2521313 h 6199505"/>
              <a:gd name="connsiteX4" fmla="*/ 11624603 w 11629230"/>
              <a:gd name="connsiteY4" fmla="*/ 4022362 h 6199505"/>
              <a:gd name="connsiteX5" fmla="*/ 11614443 w 11629230"/>
              <a:gd name="connsiteY5" fmla="*/ 6157685 h 6199505"/>
              <a:gd name="connsiteX6" fmla="*/ 10074841 w 11629230"/>
              <a:gd name="connsiteY6" fmla="*/ 6126933 h 6199505"/>
              <a:gd name="connsiteX7" fmla="*/ 10045812 w 11629230"/>
              <a:gd name="connsiteY7" fmla="*/ 5778590 h 6199505"/>
              <a:gd name="connsiteX8" fmla="*/ 10495755 w 11629230"/>
              <a:gd name="connsiteY8" fmla="*/ 5793105 h 6199505"/>
              <a:gd name="connsiteX9" fmla="*/ 10655412 w 11629230"/>
              <a:gd name="connsiteY9" fmla="*/ 5909219 h 6199505"/>
              <a:gd name="connsiteX10" fmla="*/ 10757012 w 11629230"/>
              <a:gd name="connsiteY10" fmla="*/ 5807619 h 6199505"/>
              <a:gd name="connsiteX11" fmla="*/ 10626383 w 11629230"/>
              <a:gd name="connsiteY11" fmla="*/ 5618933 h 6199505"/>
              <a:gd name="connsiteX12" fmla="*/ 9900669 w 11629230"/>
              <a:gd name="connsiteY12" fmla="*/ 5618933 h 6199505"/>
              <a:gd name="connsiteX13" fmla="*/ 9595869 w 11629230"/>
              <a:gd name="connsiteY13" fmla="*/ 6199505 h 6199505"/>
              <a:gd name="connsiteX14" fmla="*/ 30955 w 11629230"/>
              <a:gd name="connsiteY14" fmla="*/ 6199505 h 6199505"/>
              <a:gd name="connsiteX15" fmla="*/ 1926 w 11629230"/>
              <a:gd name="connsiteY15" fmla="*/ 553448 h 6199505"/>
              <a:gd name="connsiteX16" fmla="*/ 190612 w 11629230"/>
              <a:gd name="connsiteY16" fmla="*/ 495390 h 6199505"/>
              <a:gd name="connsiteX17" fmla="*/ 176098 w 11629230"/>
              <a:gd name="connsiteY17" fmla="*/ 321219 h 6199505"/>
              <a:gd name="connsiteX18" fmla="*/ 5555 w 11629230"/>
              <a:gd name="connsiteY18" fmla="*/ 306705 h 6199505"/>
              <a:gd name="connsiteX19" fmla="*/ 1019 w 11629230"/>
              <a:gd name="connsiteY19" fmla="*/ 45448 h 619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29230" h="6199505">
                <a:moveTo>
                  <a:pt x="350269" y="16419"/>
                </a:moveTo>
                <a:lnTo>
                  <a:pt x="11629230" y="0"/>
                </a:lnTo>
                <a:cubicBezTo>
                  <a:pt x="11628928" y="389164"/>
                  <a:pt x="11628625" y="747849"/>
                  <a:pt x="11628323" y="1137013"/>
                </a:cubicBezTo>
                <a:cubicBezTo>
                  <a:pt x="11630137" y="1585746"/>
                  <a:pt x="11624332" y="2072580"/>
                  <a:pt x="11626146" y="2521313"/>
                </a:cubicBezTo>
                <a:cubicBezTo>
                  <a:pt x="11623092" y="3021663"/>
                  <a:pt x="11627657" y="3522012"/>
                  <a:pt x="11624603" y="4022362"/>
                </a:cubicBezTo>
                <a:cubicBezTo>
                  <a:pt x="11628836" y="4734771"/>
                  <a:pt x="11610210" y="5445276"/>
                  <a:pt x="11614443" y="6157685"/>
                </a:cubicBezTo>
                <a:lnTo>
                  <a:pt x="10074841" y="6126933"/>
                </a:lnTo>
                <a:lnTo>
                  <a:pt x="10045812" y="5778590"/>
                </a:lnTo>
                <a:lnTo>
                  <a:pt x="10495755" y="5793105"/>
                </a:lnTo>
                <a:lnTo>
                  <a:pt x="10655412" y="5909219"/>
                </a:lnTo>
                <a:lnTo>
                  <a:pt x="10757012" y="5807619"/>
                </a:lnTo>
                <a:lnTo>
                  <a:pt x="10626383" y="5618933"/>
                </a:lnTo>
                <a:lnTo>
                  <a:pt x="9900669" y="5618933"/>
                </a:lnTo>
                <a:lnTo>
                  <a:pt x="9595869" y="6199505"/>
                </a:lnTo>
                <a:lnTo>
                  <a:pt x="30955" y="6199505"/>
                </a:lnTo>
                <a:lnTo>
                  <a:pt x="1926" y="553448"/>
                </a:lnTo>
                <a:lnTo>
                  <a:pt x="190612" y="495390"/>
                </a:lnTo>
                <a:lnTo>
                  <a:pt x="176098" y="321219"/>
                </a:lnTo>
                <a:lnTo>
                  <a:pt x="5555" y="306705"/>
                </a:lnTo>
                <a:cubicBezTo>
                  <a:pt x="10393" y="219619"/>
                  <a:pt x="-3819" y="132534"/>
                  <a:pt x="1019" y="45448"/>
                </a:cubicBezTo>
              </a:path>
            </a:pathLst>
          </a:custGeom>
          <a:noFill/>
          <a:ln w="50800"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EEF0EF-BDDF-4CCB-8384-60ACC143D606}"/>
              </a:ext>
            </a:extLst>
          </p:cNvPr>
          <p:cNvSpPr/>
          <p:nvPr/>
        </p:nvSpPr>
        <p:spPr>
          <a:xfrm>
            <a:off x="635000" y="339498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9DC415-2444-4977-8A95-50BC2A3AA00F}"/>
              </a:ext>
            </a:extLst>
          </p:cNvPr>
          <p:cNvSpPr/>
          <p:nvPr/>
        </p:nvSpPr>
        <p:spPr>
          <a:xfrm>
            <a:off x="262164" y="361723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07AB1-EF17-4526-B49F-E66C2845997B}"/>
              </a:ext>
            </a:extLst>
          </p:cNvPr>
          <p:cNvSpPr/>
          <p:nvPr/>
        </p:nvSpPr>
        <p:spPr>
          <a:xfrm>
            <a:off x="1092200" y="367287"/>
            <a:ext cx="117475" cy="117475"/>
          </a:xfrm>
          <a:prstGeom prst="ellipse">
            <a:avLst/>
          </a:prstGeom>
          <a:solidFill>
            <a:schemeClr val="bg1"/>
          </a:solidFill>
          <a:ln w="44450" cmpd="thinThick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8EC57DD-7CFB-45E2-A179-3197485E328B}"/>
              </a:ext>
            </a:extLst>
          </p:cNvPr>
          <p:cNvSpPr/>
          <p:nvPr/>
        </p:nvSpPr>
        <p:spPr>
          <a:xfrm>
            <a:off x="1366361" y="173052"/>
            <a:ext cx="604658" cy="171209"/>
          </a:xfrm>
          <a:prstGeom prst="wedgeRoundRectCallout">
            <a:avLst>
              <a:gd name="adj1" fmla="val -63991"/>
              <a:gd name="adj2" fmla="val 44007"/>
              <a:gd name="adj3" fmla="val 16667"/>
            </a:avLst>
          </a:prstGeom>
          <a:solidFill>
            <a:schemeClr val="tx2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CDBA8E-2CEA-4305-B3D1-7700CC2F60EA}"/>
              </a:ext>
            </a:extLst>
          </p:cNvPr>
          <p:cNvGrpSpPr/>
          <p:nvPr/>
        </p:nvGrpSpPr>
        <p:grpSpPr>
          <a:xfrm>
            <a:off x="1015999" y="276006"/>
            <a:ext cx="269875" cy="269875"/>
            <a:chOff x="3149600" y="224517"/>
            <a:chExt cx="359683" cy="35968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308D-EF84-4C95-AA22-13EB32593F87}"/>
                </a:ext>
              </a:extLst>
            </p:cNvPr>
            <p:cNvSpPr/>
            <p:nvPr/>
          </p:nvSpPr>
          <p:spPr>
            <a:xfrm>
              <a:off x="3149600" y="224517"/>
              <a:ext cx="359683" cy="3596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5A3E6DE-E427-4F1D-BE82-2F1FC98ADE6C}"/>
                </a:ext>
              </a:extLst>
            </p:cNvPr>
            <p:cNvSpPr/>
            <p:nvPr/>
          </p:nvSpPr>
          <p:spPr>
            <a:xfrm rot="12144391">
              <a:off x="3234682" y="361122"/>
              <a:ext cx="176816" cy="124619"/>
            </a:xfrm>
            <a:custGeom>
              <a:avLst/>
              <a:gdLst>
                <a:gd name="connsiteX0" fmla="*/ 252866 w 252866"/>
                <a:gd name="connsiteY0" fmla="*/ 178094 h 178219"/>
                <a:gd name="connsiteX1" fmla="*/ 413 w 252866"/>
                <a:gd name="connsiteY1" fmla="*/ 178094 h 178219"/>
                <a:gd name="connsiteX2" fmla="*/ 53 w 252866"/>
                <a:gd name="connsiteY2" fmla="*/ 178219 h 178219"/>
                <a:gd name="connsiteX3" fmla="*/ 178 w 252866"/>
                <a:gd name="connsiteY3" fmla="*/ 178094 h 178219"/>
                <a:gd name="connsiteX4" fmla="*/ 0 w 252866"/>
                <a:gd name="connsiteY4" fmla="*/ 178094 h 178219"/>
                <a:gd name="connsiteX5" fmla="*/ 351 w 252866"/>
                <a:gd name="connsiteY5" fmla="*/ 177923 h 178219"/>
                <a:gd name="connsiteX6" fmla="*/ 179438 w 252866"/>
                <a:gd name="connsiteY6" fmla="*/ 0 h 178219"/>
                <a:gd name="connsiteX7" fmla="*/ 182076 w 252866"/>
                <a:gd name="connsiteY7" fmla="*/ 105566 h 17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66" h="178219">
                  <a:moveTo>
                    <a:pt x="252866" y="178094"/>
                  </a:moveTo>
                  <a:lnTo>
                    <a:pt x="413" y="178094"/>
                  </a:lnTo>
                  <a:lnTo>
                    <a:pt x="53" y="178219"/>
                  </a:lnTo>
                  <a:lnTo>
                    <a:pt x="178" y="178094"/>
                  </a:lnTo>
                  <a:lnTo>
                    <a:pt x="0" y="178094"/>
                  </a:lnTo>
                  <a:lnTo>
                    <a:pt x="351" y="177923"/>
                  </a:lnTo>
                  <a:lnTo>
                    <a:pt x="179438" y="0"/>
                  </a:lnTo>
                  <a:lnTo>
                    <a:pt x="182076" y="1055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B1190-F2B0-4A73-8C6D-ECD38E1B53C5}"/>
              </a:ext>
            </a:extLst>
          </p:cNvPr>
          <p:cNvSpPr txBox="1"/>
          <p:nvPr/>
        </p:nvSpPr>
        <p:spPr>
          <a:xfrm>
            <a:off x="874923" y="436910"/>
            <a:ext cx="5964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0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458</Words>
  <Application>Microsoft Office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맑은 고딕</vt:lpstr>
      <vt:lpstr>야놀자 야체 B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3</cp:revision>
  <dcterms:created xsi:type="dcterms:W3CDTF">2021-07-05T15:01:01Z</dcterms:created>
  <dcterms:modified xsi:type="dcterms:W3CDTF">2022-06-15T00:59:37Z</dcterms:modified>
</cp:coreProperties>
</file>