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328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82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645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517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088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20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485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84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822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988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168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670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C83B1190-F2B0-4A73-8C6D-ECD38E1B53C5}"/>
              </a:ext>
            </a:extLst>
          </p:cNvPr>
          <p:cNvSpPr txBox="1"/>
          <p:nvPr/>
        </p:nvSpPr>
        <p:spPr>
          <a:xfrm>
            <a:off x="3618710" y="3762762"/>
            <a:ext cx="4971402" cy="1124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PPT 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en-US" altLang="ko-KR" sz="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C128F202-8340-4D83-870A-3ED22D325A10}"/>
              </a:ext>
            </a:extLst>
          </p:cNvPr>
          <p:cNvSpPr/>
          <p:nvPr/>
        </p:nvSpPr>
        <p:spPr>
          <a:xfrm>
            <a:off x="5574186" y="1537459"/>
            <a:ext cx="1060450" cy="1872892"/>
          </a:xfrm>
          <a:custGeom>
            <a:avLst/>
            <a:gdLst>
              <a:gd name="connsiteX0" fmla="*/ 488950 w 787400"/>
              <a:gd name="connsiteY0" fmla="*/ 0 h 1390650"/>
              <a:gd name="connsiteX1" fmla="*/ 787400 w 787400"/>
              <a:gd name="connsiteY1" fmla="*/ 133350 h 1390650"/>
              <a:gd name="connsiteX2" fmla="*/ 711200 w 787400"/>
              <a:gd name="connsiteY2" fmla="*/ 615950 h 1390650"/>
              <a:gd name="connsiteX3" fmla="*/ 596900 w 787400"/>
              <a:gd name="connsiteY3" fmla="*/ 533400 h 1390650"/>
              <a:gd name="connsiteX4" fmla="*/ 342900 w 787400"/>
              <a:gd name="connsiteY4" fmla="*/ 590550 h 1390650"/>
              <a:gd name="connsiteX5" fmla="*/ 374650 w 787400"/>
              <a:gd name="connsiteY5" fmla="*/ 742950 h 1390650"/>
              <a:gd name="connsiteX6" fmla="*/ 190500 w 787400"/>
              <a:gd name="connsiteY6" fmla="*/ 787400 h 1390650"/>
              <a:gd name="connsiteX7" fmla="*/ 0 w 787400"/>
              <a:gd name="connsiteY7" fmla="*/ 723900 h 1390650"/>
              <a:gd name="connsiteX8" fmla="*/ 95250 w 787400"/>
              <a:gd name="connsiteY8" fmla="*/ 920750 h 1390650"/>
              <a:gd name="connsiteX9" fmla="*/ 0 w 787400"/>
              <a:gd name="connsiteY9" fmla="*/ 1123950 h 1390650"/>
              <a:gd name="connsiteX10" fmla="*/ 82550 w 787400"/>
              <a:gd name="connsiteY10" fmla="*/ 1200150 h 1390650"/>
              <a:gd name="connsiteX11" fmla="*/ 31750 w 787400"/>
              <a:gd name="connsiteY11" fmla="*/ 1390650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87400" h="1390650">
                <a:moveTo>
                  <a:pt x="488950" y="0"/>
                </a:moveTo>
                <a:lnTo>
                  <a:pt x="787400" y="133350"/>
                </a:lnTo>
                <a:lnTo>
                  <a:pt x="711200" y="615950"/>
                </a:lnTo>
                <a:lnTo>
                  <a:pt x="596900" y="533400"/>
                </a:lnTo>
                <a:lnTo>
                  <a:pt x="342900" y="590550"/>
                </a:lnTo>
                <a:lnTo>
                  <a:pt x="374650" y="742950"/>
                </a:lnTo>
                <a:lnTo>
                  <a:pt x="190500" y="787400"/>
                </a:lnTo>
                <a:lnTo>
                  <a:pt x="0" y="723900"/>
                </a:lnTo>
                <a:lnTo>
                  <a:pt x="95250" y="920750"/>
                </a:lnTo>
                <a:lnTo>
                  <a:pt x="0" y="1123950"/>
                </a:lnTo>
                <a:lnTo>
                  <a:pt x="82550" y="1200150"/>
                </a:lnTo>
                <a:lnTo>
                  <a:pt x="31750" y="1390650"/>
                </a:lnTo>
              </a:path>
            </a:pathLst>
          </a:custGeom>
          <a:noFill/>
          <a:ln w="25400">
            <a:gradFill>
              <a:gsLst>
                <a:gs pos="0">
                  <a:srgbClr val="00B050"/>
                </a:gs>
                <a:gs pos="100000">
                  <a:srgbClr val="00B0F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말풍선: 모서리가 둥근 사각형 8">
            <a:extLst>
              <a:ext uri="{FF2B5EF4-FFF2-40B4-BE49-F238E27FC236}">
                <a16:creationId xmlns:a16="http://schemas.microsoft.com/office/drawing/2014/main" id="{A8EC57DD-7CFB-45E2-A179-3197485E328B}"/>
              </a:ext>
            </a:extLst>
          </p:cNvPr>
          <p:cNvSpPr/>
          <p:nvPr/>
        </p:nvSpPr>
        <p:spPr>
          <a:xfrm>
            <a:off x="6191701" y="2445091"/>
            <a:ext cx="604658" cy="171209"/>
          </a:xfrm>
          <a:prstGeom prst="wedgeRoundRectCallout">
            <a:avLst>
              <a:gd name="adj1" fmla="val -63991"/>
              <a:gd name="adj2" fmla="val 44007"/>
              <a:gd name="adj3" fmla="val 16667"/>
            </a:avLst>
          </a:prstGeom>
          <a:solidFill>
            <a:schemeClr val="tx2">
              <a:lumMod val="75000"/>
            </a:schemeClr>
          </a:solidFill>
          <a:ln w="317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700" b="1" dirty="0">
                <a:solidFill>
                  <a:prstClr val="white"/>
                </a:solidFill>
              </a:rPr>
              <a:t>CONTENTS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8CDBA8E-2CEA-4305-B3D1-7700CC2F60EA}"/>
              </a:ext>
            </a:extLst>
          </p:cNvPr>
          <p:cNvGrpSpPr/>
          <p:nvPr/>
        </p:nvGrpSpPr>
        <p:grpSpPr>
          <a:xfrm rot="9516158">
            <a:off x="5851532" y="2479342"/>
            <a:ext cx="220288" cy="220288"/>
            <a:chOff x="3149600" y="224517"/>
            <a:chExt cx="359683" cy="359683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8A7A308D-EF84-4C95-AA22-13EB32593F87}"/>
                </a:ext>
              </a:extLst>
            </p:cNvPr>
            <p:cNvSpPr/>
            <p:nvPr/>
          </p:nvSpPr>
          <p:spPr>
            <a:xfrm>
              <a:off x="3149600" y="224517"/>
              <a:ext cx="359683" cy="359683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05A3E6DE-E427-4F1D-BE82-2F1FC98ADE6C}"/>
                </a:ext>
              </a:extLst>
            </p:cNvPr>
            <p:cNvSpPr/>
            <p:nvPr/>
          </p:nvSpPr>
          <p:spPr>
            <a:xfrm rot="12144391">
              <a:off x="3234682" y="361122"/>
              <a:ext cx="176816" cy="124619"/>
            </a:xfrm>
            <a:custGeom>
              <a:avLst/>
              <a:gdLst>
                <a:gd name="connsiteX0" fmla="*/ 252866 w 252866"/>
                <a:gd name="connsiteY0" fmla="*/ 178094 h 178219"/>
                <a:gd name="connsiteX1" fmla="*/ 413 w 252866"/>
                <a:gd name="connsiteY1" fmla="*/ 178094 h 178219"/>
                <a:gd name="connsiteX2" fmla="*/ 53 w 252866"/>
                <a:gd name="connsiteY2" fmla="*/ 178219 h 178219"/>
                <a:gd name="connsiteX3" fmla="*/ 178 w 252866"/>
                <a:gd name="connsiteY3" fmla="*/ 178094 h 178219"/>
                <a:gd name="connsiteX4" fmla="*/ 0 w 252866"/>
                <a:gd name="connsiteY4" fmla="*/ 178094 h 178219"/>
                <a:gd name="connsiteX5" fmla="*/ 351 w 252866"/>
                <a:gd name="connsiteY5" fmla="*/ 177923 h 178219"/>
                <a:gd name="connsiteX6" fmla="*/ 179438 w 252866"/>
                <a:gd name="connsiteY6" fmla="*/ 0 h 178219"/>
                <a:gd name="connsiteX7" fmla="*/ 182076 w 252866"/>
                <a:gd name="connsiteY7" fmla="*/ 105566 h 178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2866" h="178219">
                  <a:moveTo>
                    <a:pt x="252866" y="178094"/>
                  </a:moveTo>
                  <a:lnTo>
                    <a:pt x="413" y="178094"/>
                  </a:lnTo>
                  <a:lnTo>
                    <a:pt x="53" y="178219"/>
                  </a:lnTo>
                  <a:lnTo>
                    <a:pt x="178" y="178094"/>
                  </a:lnTo>
                  <a:lnTo>
                    <a:pt x="0" y="178094"/>
                  </a:lnTo>
                  <a:lnTo>
                    <a:pt x="351" y="177923"/>
                  </a:lnTo>
                  <a:lnTo>
                    <a:pt x="179438" y="0"/>
                  </a:lnTo>
                  <a:lnTo>
                    <a:pt x="182076" y="10556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타원 5">
            <a:extLst>
              <a:ext uri="{FF2B5EF4-FFF2-40B4-BE49-F238E27FC236}">
                <a16:creationId xmlns:a16="http://schemas.microsoft.com/office/drawing/2014/main" id="{FDEEF0EF-BDDF-4CCB-8384-60ACC143D606}"/>
              </a:ext>
            </a:extLst>
          </p:cNvPr>
          <p:cNvSpPr/>
          <p:nvPr/>
        </p:nvSpPr>
        <p:spPr>
          <a:xfrm>
            <a:off x="6189320" y="1489943"/>
            <a:ext cx="117475" cy="117475"/>
          </a:xfrm>
          <a:prstGeom prst="ellipse">
            <a:avLst/>
          </a:prstGeom>
          <a:solidFill>
            <a:schemeClr val="bg1"/>
          </a:solidFill>
          <a:ln w="44450" cmpd="thinThick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79DC415-2444-4977-8A95-50BC2A3AA00F}"/>
              </a:ext>
            </a:extLst>
          </p:cNvPr>
          <p:cNvSpPr/>
          <p:nvPr/>
        </p:nvSpPr>
        <p:spPr>
          <a:xfrm>
            <a:off x="5562281" y="3359246"/>
            <a:ext cx="117475" cy="117475"/>
          </a:xfrm>
          <a:prstGeom prst="ellipse">
            <a:avLst/>
          </a:prstGeom>
          <a:solidFill>
            <a:schemeClr val="bg1"/>
          </a:solidFill>
          <a:ln w="44450" cmpd="thinThick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216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C83B1190-F2B0-4A73-8C6D-ECD38E1B53C5}"/>
              </a:ext>
            </a:extLst>
          </p:cNvPr>
          <p:cNvSpPr txBox="1"/>
          <p:nvPr/>
        </p:nvSpPr>
        <p:spPr>
          <a:xfrm>
            <a:off x="3618710" y="3934212"/>
            <a:ext cx="4971402" cy="1124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PPT 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en-US" altLang="ko-KR" sz="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D16C21D0-33B6-4ADA-A64F-E2AE530E9BC0}"/>
              </a:ext>
            </a:extLst>
          </p:cNvPr>
          <p:cNvSpPr/>
          <p:nvPr/>
        </p:nvSpPr>
        <p:spPr>
          <a:xfrm rot="10800000">
            <a:off x="4772130" y="970828"/>
            <a:ext cx="2650229" cy="2835024"/>
          </a:xfrm>
          <a:custGeom>
            <a:avLst/>
            <a:gdLst>
              <a:gd name="connsiteX0" fmla="*/ 1466850 w 3733800"/>
              <a:gd name="connsiteY0" fmla="*/ 133350 h 3994150"/>
              <a:gd name="connsiteX1" fmla="*/ 1333500 w 3733800"/>
              <a:gd name="connsiteY1" fmla="*/ 209550 h 3994150"/>
              <a:gd name="connsiteX2" fmla="*/ 1314450 w 3733800"/>
              <a:gd name="connsiteY2" fmla="*/ 342900 h 3994150"/>
              <a:gd name="connsiteX3" fmla="*/ 1104900 w 3733800"/>
              <a:gd name="connsiteY3" fmla="*/ 323850 h 3994150"/>
              <a:gd name="connsiteX4" fmla="*/ 1022350 w 3733800"/>
              <a:gd name="connsiteY4" fmla="*/ 387350 h 3994150"/>
              <a:gd name="connsiteX5" fmla="*/ 984250 w 3733800"/>
              <a:gd name="connsiteY5" fmla="*/ 317500 h 3994150"/>
              <a:gd name="connsiteX6" fmla="*/ 819150 w 3733800"/>
              <a:gd name="connsiteY6" fmla="*/ 241300 h 3994150"/>
              <a:gd name="connsiteX7" fmla="*/ 736600 w 3733800"/>
              <a:gd name="connsiteY7" fmla="*/ 387350 h 3994150"/>
              <a:gd name="connsiteX8" fmla="*/ 596900 w 3733800"/>
              <a:gd name="connsiteY8" fmla="*/ 476250 h 3994150"/>
              <a:gd name="connsiteX9" fmla="*/ 698500 w 3733800"/>
              <a:gd name="connsiteY9" fmla="*/ 590550 h 3994150"/>
              <a:gd name="connsiteX10" fmla="*/ 755650 w 3733800"/>
              <a:gd name="connsiteY10" fmla="*/ 584200 h 3994150"/>
              <a:gd name="connsiteX11" fmla="*/ 800100 w 3733800"/>
              <a:gd name="connsiteY11" fmla="*/ 711200 h 3994150"/>
              <a:gd name="connsiteX12" fmla="*/ 508000 w 3733800"/>
              <a:gd name="connsiteY12" fmla="*/ 1016000 h 3994150"/>
              <a:gd name="connsiteX13" fmla="*/ 558800 w 3733800"/>
              <a:gd name="connsiteY13" fmla="*/ 1098550 h 3994150"/>
              <a:gd name="connsiteX14" fmla="*/ 469900 w 3733800"/>
              <a:gd name="connsiteY14" fmla="*/ 1130300 h 3994150"/>
              <a:gd name="connsiteX15" fmla="*/ 482600 w 3733800"/>
              <a:gd name="connsiteY15" fmla="*/ 1263650 h 3994150"/>
              <a:gd name="connsiteX16" fmla="*/ 311150 w 3733800"/>
              <a:gd name="connsiteY16" fmla="*/ 1479550 h 3994150"/>
              <a:gd name="connsiteX17" fmla="*/ 0 w 3733800"/>
              <a:gd name="connsiteY17" fmla="*/ 1625600 h 3994150"/>
              <a:gd name="connsiteX18" fmla="*/ 196850 w 3733800"/>
              <a:gd name="connsiteY18" fmla="*/ 1733550 h 3994150"/>
              <a:gd name="connsiteX19" fmla="*/ 342900 w 3733800"/>
              <a:gd name="connsiteY19" fmla="*/ 2184400 h 3994150"/>
              <a:gd name="connsiteX20" fmla="*/ 279400 w 3733800"/>
              <a:gd name="connsiteY20" fmla="*/ 2444750 h 3994150"/>
              <a:gd name="connsiteX21" fmla="*/ 539750 w 3733800"/>
              <a:gd name="connsiteY21" fmla="*/ 2730500 h 3994150"/>
              <a:gd name="connsiteX22" fmla="*/ 609600 w 3733800"/>
              <a:gd name="connsiteY22" fmla="*/ 2794000 h 3994150"/>
              <a:gd name="connsiteX23" fmla="*/ 622300 w 3733800"/>
              <a:gd name="connsiteY23" fmla="*/ 2851150 h 3994150"/>
              <a:gd name="connsiteX24" fmla="*/ 730250 w 3733800"/>
              <a:gd name="connsiteY24" fmla="*/ 2838450 h 3994150"/>
              <a:gd name="connsiteX25" fmla="*/ 819150 w 3733800"/>
              <a:gd name="connsiteY25" fmla="*/ 2997200 h 3994150"/>
              <a:gd name="connsiteX26" fmla="*/ 901700 w 3733800"/>
              <a:gd name="connsiteY26" fmla="*/ 2952750 h 3994150"/>
              <a:gd name="connsiteX27" fmla="*/ 996950 w 3733800"/>
              <a:gd name="connsiteY27" fmla="*/ 3009900 h 3994150"/>
              <a:gd name="connsiteX28" fmla="*/ 1123950 w 3733800"/>
              <a:gd name="connsiteY28" fmla="*/ 3022600 h 3994150"/>
              <a:gd name="connsiteX29" fmla="*/ 1123950 w 3733800"/>
              <a:gd name="connsiteY29" fmla="*/ 3111500 h 3994150"/>
              <a:gd name="connsiteX30" fmla="*/ 895350 w 3733800"/>
              <a:gd name="connsiteY30" fmla="*/ 3136900 h 3994150"/>
              <a:gd name="connsiteX31" fmla="*/ 704850 w 3733800"/>
              <a:gd name="connsiteY31" fmla="*/ 3333750 h 3994150"/>
              <a:gd name="connsiteX32" fmla="*/ 800100 w 3733800"/>
              <a:gd name="connsiteY32" fmla="*/ 3409950 h 3994150"/>
              <a:gd name="connsiteX33" fmla="*/ 730250 w 3733800"/>
              <a:gd name="connsiteY33" fmla="*/ 3663950 h 3994150"/>
              <a:gd name="connsiteX34" fmla="*/ 749300 w 3733800"/>
              <a:gd name="connsiteY34" fmla="*/ 3740150 h 3994150"/>
              <a:gd name="connsiteX35" fmla="*/ 577850 w 3733800"/>
              <a:gd name="connsiteY35" fmla="*/ 3924300 h 3994150"/>
              <a:gd name="connsiteX36" fmla="*/ 635000 w 3733800"/>
              <a:gd name="connsiteY36" fmla="*/ 3994150 h 3994150"/>
              <a:gd name="connsiteX37" fmla="*/ 971550 w 3733800"/>
              <a:gd name="connsiteY37" fmla="*/ 3689350 h 3994150"/>
              <a:gd name="connsiteX38" fmla="*/ 850900 w 3733800"/>
              <a:gd name="connsiteY38" fmla="*/ 3613150 h 3994150"/>
              <a:gd name="connsiteX39" fmla="*/ 927100 w 3733800"/>
              <a:gd name="connsiteY39" fmla="*/ 3359150 h 3994150"/>
              <a:gd name="connsiteX40" fmla="*/ 838200 w 3733800"/>
              <a:gd name="connsiteY40" fmla="*/ 3302000 h 3994150"/>
              <a:gd name="connsiteX41" fmla="*/ 990600 w 3733800"/>
              <a:gd name="connsiteY41" fmla="*/ 3225800 h 3994150"/>
              <a:gd name="connsiteX42" fmla="*/ 1028700 w 3733800"/>
              <a:gd name="connsiteY42" fmla="*/ 3270250 h 3994150"/>
              <a:gd name="connsiteX43" fmla="*/ 1028700 w 3733800"/>
              <a:gd name="connsiteY43" fmla="*/ 3403600 h 3994150"/>
              <a:gd name="connsiteX44" fmla="*/ 1066800 w 3733800"/>
              <a:gd name="connsiteY44" fmla="*/ 3429000 h 3994150"/>
              <a:gd name="connsiteX45" fmla="*/ 1377950 w 3733800"/>
              <a:gd name="connsiteY45" fmla="*/ 2984500 h 3994150"/>
              <a:gd name="connsiteX46" fmla="*/ 1485900 w 3733800"/>
              <a:gd name="connsiteY46" fmla="*/ 2997200 h 3994150"/>
              <a:gd name="connsiteX47" fmla="*/ 1485900 w 3733800"/>
              <a:gd name="connsiteY47" fmla="*/ 2901950 h 3994150"/>
              <a:gd name="connsiteX48" fmla="*/ 1543050 w 3733800"/>
              <a:gd name="connsiteY48" fmla="*/ 2857500 h 3994150"/>
              <a:gd name="connsiteX49" fmla="*/ 1682750 w 3733800"/>
              <a:gd name="connsiteY49" fmla="*/ 2628900 h 3994150"/>
              <a:gd name="connsiteX50" fmla="*/ 2851150 w 3733800"/>
              <a:gd name="connsiteY50" fmla="*/ 1936750 h 3994150"/>
              <a:gd name="connsiteX51" fmla="*/ 2844800 w 3733800"/>
              <a:gd name="connsiteY51" fmla="*/ 1765300 h 3994150"/>
              <a:gd name="connsiteX52" fmla="*/ 2616200 w 3733800"/>
              <a:gd name="connsiteY52" fmla="*/ 1708150 h 3994150"/>
              <a:gd name="connsiteX53" fmla="*/ 2628900 w 3733800"/>
              <a:gd name="connsiteY53" fmla="*/ 1568450 h 3994150"/>
              <a:gd name="connsiteX54" fmla="*/ 2755900 w 3733800"/>
              <a:gd name="connsiteY54" fmla="*/ 1473200 h 3994150"/>
              <a:gd name="connsiteX55" fmla="*/ 2901950 w 3733800"/>
              <a:gd name="connsiteY55" fmla="*/ 1625600 h 3994150"/>
              <a:gd name="connsiteX56" fmla="*/ 3200400 w 3733800"/>
              <a:gd name="connsiteY56" fmla="*/ 1536700 h 3994150"/>
              <a:gd name="connsiteX57" fmla="*/ 3333750 w 3733800"/>
              <a:gd name="connsiteY57" fmla="*/ 1289050 h 3994150"/>
              <a:gd name="connsiteX58" fmla="*/ 3492500 w 3733800"/>
              <a:gd name="connsiteY58" fmla="*/ 1257300 h 3994150"/>
              <a:gd name="connsiteX59" fmla="*/ 3454400 w 3733800"/>
              <a:gd name="connsiteY59" fmla="*/ 1073150 h 3994150"/>
              <a:gd name="connsiteX60" fmla="*/ 3568700 w 3733800"/>
              <a:gd name="connsiteY60" fmla="*/ 876300 h 3994150"/>
              <a:gd name="connsiteX61" fmla="*/ 3727450 w 3733800"/>
              <a:gd name="connsiteY61" fmla="*/ 882650 h 3994150"/>
              <a:gd name="connsiteX62" fmla="*/ 3733800 w 3733800"/>
              <a:gd name="connsiteY62" fmla="*/ 736600 h 3994150"/>
              <a:gd name="connsiteX63" fmla="*/ 3613150 w 3733800"/>
              <a:gd name="connsiteY63" fmla="*/ 685800 h 3994150"/>
              <a:gd name="connsiteX64" fmla="*/ 3657600 w 3733800"/>
              <a:gd name="connsiteY64" fmla="*/ 495300 h 3994150"/>
              <a:gd name="connsiteX65" fmla="*/ 3613150 w 3733800"/>
              <a:gd name="connsiteY65" fmla="*/ 381000 h 3994150"/>
              <a:gd name="connsiteX66" fmla="*/ 3492500 w 3733800"/>
              <a:gd name="connsiteY66" fmla="*/ 393700 h 3994150"/>
              <a:gd name="connsiteX67" fmla="*/ 3403600 w 3733800"/>
              <a:gd name="connsiteY67" fmla="*/ 317500 h 3994150"/>
              <a:gd name="connsiteX68" fmla="*/ 3270250 w 3733800"/>
              <a:gd name="connsiteY68" fmla="*/ 311150 h 3994150"/>
              <a:gd name="connsiteX69" fmla="*/ 3232150 w 3733800"/>
              <a:gd name="connsiteY69" fmla="*/ 431800 h 3994150"/>
              <a:gd name="connsiteX70" fmla="*/ 3251200 w 3733800"/>
              <a:gd name="connsiteY70" fmla="*/ 495300 h 3994150"/>
              <a:gd name="connsiteX71" fmla="*/ 3175000 w 3733800"/>
              <a:gd name="connsiteY71" fmla="*/ 603250 h 3994150"/>
              <a:gd name="connsiteX72" fmla="*/ 2901950 w 3733800"/>
              <a:gd name="connsiteY72" fmla="*/ 730250 h 3994150"/>
              <a:gd name="connsiteX73" fmla="*/ 2851150 w 3733800"/>
              <a:gd name="connsiteY73" fmla="*/ 660400 h 3994150"/>
              <a:gd name="connsiteX74" fmla="*/ 3067050 w 3733800"/>
              <a:gd name="connsiteY74" fmla="*/ 501650 h 3994150"/>
              <a:gd name="connsiteX75" fmla="*/ 3048000 w 3733800"/>
              <a:gd name="connsiteY75" fmla="*/ 457200 h 3994150"/>
              <a:gd name="connsiteX76" fmla="*/ 2794000 w 3733800"/>
              <a:gd name="connsiteY76" fmla="*/ 501650 h 3994150"/>
              <a:gd name="connsiteX77" fmla="*/ 2609850 w 3733800"/>
              <a:gd name="connsiteY77" fmla="*/ 666750 h 3994150"/>
              <a:gd name="connsiteX78" fmla="*/ 2362200 w 3733800"/>
              <a:gd name="connsiteY78" fmla="*/ 495300 h 3994150"/>
              <a:gd name="connsiteX79" fmla="*/ 2044700 w 3733800"/>
              <a:gd name="connsiteY79" fmla="*/ 495300 h 3994150"/>
              <a:gd name="connsiteX80" fmla="*/ 1841500 w 3733800"/>
              <a:gd name="connsiteY80" fmla="*/ 349250 h 3994150"/>
              <a:gd name="connsiteX81" fmla="*/ 1816100 w 3733800"/>
              <a:gd name="connsiteY81" fmla="*/ 44450 h 3994150"/>
              <a:gd name="connsiteX82" fmla="*/ 1771650 w 3733800"/>
              <a:gd name="connsiteY82" fmla="*/ 0 h 3994150"/>
              <a:gd name="connsiteX83" fmla="*/ 1644650 w 3733800"/>
              <a:gd name="connsiteY83" fmla="*/ 127000 h 3994150"/>
              <a:gd name="connsiteX84" fmla="*/ 1466850 w 3733800"/>
              <a:gd name="connsiteY84" fmla="*/ 133350 h 399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3733800" h="3994150">
                <a:moveTo>
                  <a:pt x="1466850" y="133350"/>
                </a:moveTo>
                <a:lnTo>
                  <a:pt x="1333500" y="209550"/>
                </a:lnTo>
                <a:lnTo>
                  <a:pt x="1314450" y="342900"/>
                </a:lnTo>
                <a:lnTo>
                  <a:pt x="1104900" y="323850"/>
                </a:lnTo>
                <a:lnTo>
                  <a:pt x="1022350" y="387350"/>
                </a:lnTo>
                <a:lnTo>
                  <a:pt x="984250" y="317500"/>
                </a:lnTo>
                <a:lnTo>
                  <a:pt x="819150" y="241300"/>
                </a:lnTo>
                <a:lnTo>
                  <a:pt x="736600" y="387350"/>
                </a:lnTo>
                <a:lnTo>
                  <a:pt x="596900" y="476250"/>
                </a:lnTo>
                <a:lnTo>
                  <a:pt x="698500" y="590550"/>
                </a:lnTo>
                <a:lnTo>
                  <a:pt x="755650" y="584200"/>
                </a:lnTo>
                <a:lnTo>
                  <a:pt x="800100" y="711200"/>
                </a:lnTo>
                <a:lnTo>
                  <a:pt x="508000" y="1016000"/>
                </a:lnTo>
                <a:lnTo>
                  <a:pt x="558800" y="1098550"/>
                </a:lnTo>
                <a:lnTo>
                  <a:pt x="469900" y="1130300"/>
                </a:lnTo>
                <a:lnTo>
                  <a:pt x="482600" y="1263650"/>
                </a:lnTo>
                <a:lnTo>
                  <a:pt x="311150" y="1479550"/>
                </a:lnTo>
                <a:lnTo>
                  <a:pt x="0" y="1625600"/>
                </a:lnTo>
                <a:lnTo>
                  <a:pt x="196850" y="1733550"/>
                </a:lnTo>
                <a:lnTo>
                  <a:pt x="342900" y="2184400"/>
                </a:lnTo>
                <a:lnTo>
                  <a:pt x="279400" y="2444750"/>
                </a:lnTo>
                <a:lnTo>
                  <a:pt x="539750" y="2730500"/>
                </a:lnTo>
                <a:lnTo>
                  <a:pt x="609600" y="2794000"/>
                </a:lnTo>
                <a:lnTo>
                  <a:pt x="622300" y="2851150"/>
                </a:lnTo>
                <a:lnTo>
                  <a:pt x="730250" y="2838450"/>
                </a:lnTo>
                <a:lnTo>
                  <a:pt x="819150" y="2997200"/>
                </a:lnTo>
                <a:lnTo>
                  <a:pt x="901700" y="2952750"/>
                </a:lnTo>
                <a:lnTo>
                  <a:pt x="996950" y="3009900"/>
                </a:lnTo>
                <a:lnTo>
                  <a:pt x="1123950" y="3022600"/>
                </a:lnTo>
                <a:lnTo>
                  <a:pt x="1123950" y="3111500"/>
                </a:lnTo>
                <a:lnTo>
                  <a:pt x="895350" y="3136900"/>
                </a:lnTo>
                <a:lnTo>
                  <a:pt x="704850" y="3333750"/>
                </a:lnTo>
                <a:lnTo>
                  <a:pt x="800100" y="3409950"/>
                </a:lnTo>
                <a:lnTo>
                  <a:pt x="730250" y="3663950"/>
                </a:lnTo>
                <a:lnTo>
                  <a:pt x="749300" y="3740150"/>
                </a:lnTo>
                <a:lnTo>
                  <a:pt x="577850" y="3924300"/>
                </a:lnTo>
                <a:lnTo>
                  <a:pt x="635000" y="3994150"/>
                </a:lnTo>
                <a:lnTo>
                  <a:pt x="971550" y="3689350"/>
                </a:lnTo>
                <a:lnTo>
                  <a:pt x="850900" y="3613150"/>
                </a:lnTo>
                <a:lnTo>
                  <a:pt x="927100" y="3359150"/>
                </a:lnTo>
                <a:lnTo>
                  <a:pt x="838200" y="3302000"/>
                </a:lnTo>
                <a:lnTo>
                  <a:pt x="990600" y="3225800"/>
                </a:lnTo>
                <a:lnTo>
                  <a:pt x="1028700" y="3270250"/>
                </a:lnTo>
                <a:lnTo>
                  <a:pt x="1028700" y="3403600"/>
                </a:lnTo>
                <a:lnTo>
                  <a:pt x="1066800" y="3429000"/>
                </a:lnTo>
                <a:lnTo>
                  <a:pt x="1377950" y="2984500"/>
                </a:lnTo>
                <a:lnTo>
                  <a:pt x="1485900" y="2997200"/>
                </a:lnTo>
                <a:lnTo>
                  <a:pt x="1485900" y="2901950"/>
                </a:lnTo>
                <a:lnTo>
                  <a:pt x="1543050" y="2857500"/>
                </a:lnTo>
                <a:lnTo>
                  <a:pt x="1682750" y="2628900"/>
                </a:lnTo>
                <a:lnTo>
                  <a:pt x="2851150" y="1936750"/>
                </a:lnTo>
                <a:lnTo>
                  <a:pt x="2844800" y="1765300"/>
                </a:lnTo>
                <a:lnTo>
                  <a:pt x="2616200" y="1708150"/>
                </a:lnTo>
                <a:lnTo>
                  <a:pt x="2628900" y="1568450"/>
                </a:lnTo>
                <a:lnTo>
                  <a:pt x="2755900" y="1473200"/>
                </a:lnTo>
                <a:lnTo>
                  <a:pt x="2901950" y="1625600"/>
                </a:lnTo>
                <a:lnTo>
                  <a:pt x="3200400" y="1536700"/>
                </a:lnTo>
                <a:lnTo>
                  <a:pt x="3333750" y="1289050"/>
                </a:lnTo>
                <a:lnTo>
                  <a:pt x="3492500" y="1257300"/>
                </a:lnTo>
                <a:lnTo>
                  <a:pt x="3454400" y="1073150"/>
                </a:lnTo>
                <a:lnTo>
                  <a:pt x="3568700" y="876300"/>
                </a:lnTo>
                <a:lnTo>
                  <a:pt x="3727450" y="882650"/>
                </a:lnTo>
                <a:lnTo>
                  <a:pt x="3733800" y="736600"/>
                </a:lnTo>
                <a:lnTo>
                  <a:pt x="3613150" y="685800"/>
                </a:lnTo>
                <a:lnTo>
                  <a:pt x="3657600" y="495300"/>
                </a:lnTo>
                <a:lnTo>
                  <a:pt x="3613150" y="381000"/>
                </a:lnTo>
                <a:lnTo>
                  <a:pt x="3492500" y="393700"/>
                </a:lnTo>
                <a:lnTo>
                  <a:pt x="3403600" y="317500"/>
                </a:lnTo>
                <a:lnTo>
                  <a:pt x="3270250" y="311150"/>
                </a:lnTo>
                <a:lnTo>
                  <a:pt x="3232150" y="431800"/>
                </a:lnTo>
                <a:lnTo>
                  <a:pt x="3251200" y="495300"/>
                </a:lnTo>
                <a:lnTo>
                  <a:pt x="3175000" y="603250"/>
                </a:lnTo>
                <a:lnTo>
                  <a:pt x="2901950" y="730250"/>
                </a:lnTo>
                <a:lnTo>
                  <a:pt x="2851150" y="660400"/>
                </a:lnTo>
                <a:lnTo>
                  <a:pt x="3067050" y="501650"/>
                </a:lnTo>
                <a:lnTo>
                  <a:pt x="3048000" y="457200"/>
                </a:lnTo>
                <a:lnTo>
                  <a:pt x="2794000" y="501650"/>
                </a:lnTo>
                <a:lnTo>
                  <a:pt x="2609850" y="666750"/>
                </a:lnTo>
                <a:lnTo>
                  <a:pt x="2362200" y="495300"/>
                </a:lnTo>
                <a:lnTo>
                  <a:pt x="2044700" y="495300"/>
                </a:lnTo>
                <a:lnTo>
                  <a:pt x="1841500" y="349250"/>
                </a:lnTo>
                <a:lnTo>
                  <a:pt x="1816100" y="44450"/>
                </a:lnTo>
                <a:lnTo>
                  <a:pt x="1771650" y="0"/>
                </a:lnTo>
                <a:lnTo>
                  <a:pt x="1644650" y="127000"/>
                </a:lnTo>
                <a:lnTo>
                  <a:pt x="1466850" y="133350"/>
                </a:lnTo>
                <a:close/>
              </a:path>
            </a:pathLst>
          </a:custGeom>
          <a:noFill/>
          <a:ln w="25400">
            <a:gradFill>
              <a:gsLst>
                <a:gs pos="0">
                  <a:srgbClr val="00B050"/>
                </a:gs>
                <a:gs pos="100000">
                  <a:srgbClr val="00B0F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DEEF0EF-BDDF-4CCB-8384-60ACC143D606}"/>
              </a:ext>
            </a:extLst>
          </p:cNvPr>
          <p:cNvSpPr/>
          <p:nvPr/>
        </p:nvSpPr>
        <p:spPr>
          <a:xfrm>
            <a:off x="4783001" y="3421064"/>
            <a:ext cx="117475" cy="117475"/>
          </a:xfrm>
          <a:prstGeom prst="ellipse">
            <a:avLst/>
          </a:prstGeom>
          <a:solidFill>
            <a:schemeClr val="bg1"/>
          </a:solidFill>
          <a:ln w="44450" cmpd="thinThick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79DC415-2444-4977-8A95-50BC2A3AA00F}"/>
              </a:ext>
            </a:extLst>
          </p:cNvPr>
          <p:cNvSpPr/>
          <p:nvPr/>
        </p:nvSpPr>
        <p:spPr>
          <a:xfrm>
            <a:off x="6937691" y="946924"/>
            <a:ext cx="117475" cy="117475"/>
          </a:xfrm>
          <a:prstGeom prst="ellipse">
            <a:avLst/>
          </a:prstGeom>
          <a:solidFill>
            <a:schemeClr val="bg1"/>
          </a:solidFill>
          <a:ln w="44450" cmpd="thinThick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말풍선: 모서리가 둥근 사각형 8">
            <a:extLst>
              <a:ext uri="{FF2B5EF4-FFF2-40B4-BE49-F238E27FC236}">
                <a16:creationId xmlns:a16="http://schemas.microsoft.com/office/drawing/2014/main" id="{A8EC57DD-7CFB-45E2-A179-3197485E328B}"/>
              </a:ext>
            </a:extLst>
          </p:cNvPr>
          <p:cNvSpPr/>
          <p:nvPr/>
        </p:nvSpPr>
        <p:spPr>
          <a:xfrm>
            <a:off x="7625535" y="2413310"/>
            <a:ext cx="604658" cy="171209"/>
          </a:xfrm>
          <a:prstGeom prst="wedgeRoundRectCallout">
            <a:avLst>
              <a:gd name="adj1" fmla="val -63991"/>
              <a:gd name="adj2" fmla="val 44007"/>
              <a:gd name="adj3" fmla="val 16667"/>
            </a:avLst>
          </a:prstGeom>
          <a:solidFill>
            <a:schemeClr val="tx2">
              <a:lumMod val="75000"/>
            </a:schemeClr>
          </a:solidFill>
          <a:ln w="317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ko-KR" altLang="en-US" sz="700" b="1" dirty="0">
                <a:solidFill>
                  <a:prstClr val="white"/>
                </a:solidFill>
              </a:rPr>
              <a:t>까칠한</a:t>
            </a:r>
            <a:r>
              <a:rPr lang="en-US" altLang="ko-KR" sz="700" b="1" dirty="0">
                <a:solidFill>
                  <a:prstClr val="white"/>
                </a:solidFill>
              </a:rPr>
              <a:t> </a:t>
            </a:r>
            <a:r>
              <a:rPr lang="ko-KR" altLang="en-US" sz="700" b="1" dirty="0">
                <a:solidFill>
                  <a:prstClr val="white"/>
                </a:solidFill>
              </a:rPr>
              <a:t>조땡</a:t>
            </a:r>
            <a:endParaRPr lang="en-US" altLang="ko-KR" sz="700" b="1" dirty="0">
              <a:solidFill>
                <a:prstClr val="white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8CDBA8E-2CEA-4305-B3D1-7700CC2F60EA}"/>
              </a:ext>
            </a:extLst>
          </p:cNvPr>
          <p:cNvGrpSpPr/>
          <p:nvPr/>
        </p:nvGrpSpPr>
        <p:grpSpPr>
          <a:xfrm rot="9012564">
            <a:off x="7318382" y="2531250"/>
            <a:ext cx="220288" cy="220288"/>
            <a:chOff x="3149600" y="224517"/>
            <a:chExt cx="359683" cy="359683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8A7A308D-EF84-4C95-AA22-13EB32593F87}"/>
                </a:ext>
              </a:extLst>
            </p:cNvPr>
            <p:cNvSpPr/>
            <p:nvPr/>
          </p:nvSpPr>
          <p:spPr>
            <a:xfrm>
              <a:off x="3149600" y="224517"/>
              <a:ext cx="359683" cy="359683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05A3E6DE-E427-4F1D-BE82-2F1FC98ADE6C}"/>
                </a:ext>
              </a:extLst>
            </p:cNvPr>
            <p:cNvSpPr/>
            <p:nvPr/>
          </p:nvSpPr>
          <p:spPr>
            <a:xfrm rot="12144391">
              <a:off x="3234682" y="361122"/>
              <a:ext cx="176816" cy="124619"/>
            </a:xfrm>
            <a:custGeom>
              <a:avLst/>
              <a:gdLst>
                <a:gd name="connsiteX0" fmla="*/ 252866 w 252866"/>
                <a:gd name="connsiteY0" fmla="*/ 178094 h 178219"/>
                <a:gd name="connsiteX1" fmla="*/ 413 w 252866"/>
                <a:gd name="connsiteY1" fmla="*/ 178094 h 178219"/>
                <a:gd name="connsiteX2" fmla="*/ 53 w 252866"/>
                <a:gd name="connsiteY2" fmla="*/ 178219 h 178219"/>
                <a:gd name="connsiteX3" fmla="*/ 178 w 252866"/>
                <a:gd name="connsiteY3" fmla="*/ 178094 h 178219"/>
                <a:gd name="connsiteX4" fmla="*/ 0 w 252866"/>
                <a:gd name="connsiteY4" fmla="*/ 178094 h 178219"/>
                <a:gd name="connsiteX5" fmla="*/ 351 w 252866"/>
                <a:gd name="connsiteY5" fmla="*/ 177923 h 178219"/>
                <a:gd name="connsiteX6" fmla="*/ 179438 w 252866"/>
                <a:gd name="connsiteY6" fmla="*/ 0 h 178219"/>
                <a:gd name="connsiteX7" fmla="*/ 182076 w 252866"/>
                <a:gd name="connsiteY7" fmla="*/ 105566 h 178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2866" h="178219">
                  <a:moveTo>
                    <a:pt x="252866" y="178094"/>
                  </a:moveTo>
                  <a:lnTo>
                    <a:pt x="413" y="178094"/>
                  </a:lnTo>
                  <a:lnTo>
                    <a:pt x="53" y="178219"/>
                  </a:lnTo>
                  <a:lnTo>
                    <a:pt x="178" y="178094"/>
                  </a:lnTo>
                  <a:lnTo>
                    <a:pt x="0" y="178094"/>
                  </a:lnTo>
                  <a:lnTo>
                    <a:pt x="351" y="177923"/>
                  </a:lnTo>
                  <a:lnTo>
                    <a:pt x="179438" y="0"/>
                  </a:lnTo>
                  <a:lnTo>
                    <a:pt x="182076" y="10556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A7C986A-959E-4F72-A441-EFA5F9708458}"/>
              </a:ext>
            </a:extLst>
          </p:cNvPr>
          <p:cNvSpPr txBox="1"/>
          <p:nvPr/>
        </p:nvSpPr>
        <p:spPr>
          <a:xfrm>
            <a:off x="5661239" y="2490823"/>
            <a:ext cx="133690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dirty="0">
                <a:solidFill>
                  <a:prstClr val="white">
                    <a:lumMod val="75000"/>
                  </a:prstClr>
                </a:solidFill>
                <a:latin typeface="-apple-system"/>
              </a:rPr>
              <a:t>Nürburgring</a:t>
            </a:r>
            <a:endParaRPr lang="en-US" altLang="ko-KR" sz="1200" b="1" dirty="0">
              <a:solidFill>
                <a:prstClr val="white">
                  <a:lumMod val="75000"/>
                </a:prstClr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647555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3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BB83550B-BF09-4A7B-904E-C6BEFFF24205}"/>
              </a:ext>
            </a:extLst>
          </p:cNvPr>
          <p:cNvSpPr/>
          <p:nvPr/>
        </p:nvSpPr>
        <p:spPr>
          <a:xfrm>
            <a:off x="317389" y="389981"/>
            <a:ext cx="11629230" cy="6199505"/>
          </a:xfrm>
          <a:custGeom>
            <a:avLst/>
            <a:gdLst>
              <a:gd name="connsiteX0" fmla="*/ 348343 w 11553372"/>
              <a:gd name="connsiteY0" fmla="*/ 14514 h 6197600"/>
              <a:gd name="connsiteX1" fmla="*/ 11205029 w 11553372"/>
              <a:gd name="connsiteY1" fmla="*/ 0 h 6197600"/>
              <a:gd name="connsiteX2" fmla="*/ 11553372 w 11553372"/>
              <a:gd name="connsiteY2" fmla="*/ 1161143 h 6197600"/>
              <a:gd name="connsiteX3" fmla="*/ 11190515 w 11553372"/>
              <a:gd name="connsiteY3" fmla="*/ 2380343 h 6197600"/>
              <a:gd name="connsiteX4" fmla="*/ 11538857 w 11553372"/>
              <a:gd name="connsiteY4" fmla="*/ 4020457 h 6197600"/>
              <a:gd name="connsiteX5" fmla="*/ 11335657 w 11553372"/>
              <a:gd name="connsiteY5" fmla="*/ 5979885 h 6197600"/>
              <a:gd name="connsiteX6" fmla="*/ 10072915 w 11553372"/>
              <a:gd name="connsiteY6" fmla="*/ 6125028 h 6197600"/>
              <a:gd name="connsiteX7" fmla="*/ 10043886 w 11553372"/>
              <a:gd name="connsiteY7" fmla="*/ 5776685 h 6197600"/>
              <a:gd name="connsiteX8" fmla="*/ 10493829 w 11553372"/>
              <a:gd name="connsiteY8" fmla="*/ 5791200 h 6197600"/>
              <a:gd name="connsiteX9" fmla="*/ 10653486 w 11553372"/>
              <a:gd name="connsiteY9" fmla="*/ 5907314 h 6197600"/>
              <a:gd name="connsiteX10" fmla="*/ 10755086 w 11553372"/>
              <a:gd name="connsiteY10" fmla="*/ 5805714 h 6197600"/>
              <a:gd name="connsiteX11" fmla="*/ 10624457 w 11553372"/>
              <a:gd name="connsiteY11" fmla="*/ 5617028 h 6197600"/>
              <a:gd name="connsiteX12" fmla="*/ 9898743 w 11553372"/>
              <a:gd name="connsiteY12" fmla="*/ 5617028 h 6197600"/>
              <a:gd name="connsiteX13" fmla="*/ 9593943 w 11553372"/>
              <a:gd name="connsiteY13" fmla="*/ 6197600 h 6197600"/>
              <a:gd name="connsiteX14" fmla="*/ 29029 w 11553372"/>
              <a:gd name="connsiteY14" fmla="*/ 6197600 h 6197600"/>
              <a:gd name="connsiteX15" fmla="*/ 0 w 11553372"/>
              <a:gd name="connsiteY15" fmla="*/ 551543 h 6197600"/>
              <a:gd name="connsiteX16" fmla="*/ 188686 w 11553372"/>
              <a:gd name="connsiteY16" fmla="*/ 493485 h 6197600"/>
              <a:gd name="connsiteX17" fmla="*/ 174172 w 11553372"/>
              <a:gd name="connsiteY17" fmla="*/ 319314 h 6197600"/>
              <a:gd name="connsiteX18" fmla="*/ 29029 w 11553372"/>
              <a:gd name="connsiteY18" fmla="*/ 304800 h 6197600"/>
              <a:gd name="connsiteX19" fmla="*/ 43543 w 11553372"/>
              <a:gd name="connsiteY19" fmla="*/ 43543 h 6197600"/>
              <a:gd name="connsiteX0" fmla="*/ 348343 w 11553372"/>
              <a:gd name="connsiteY0" fmla="*/ 14514 h 6197600"/>
              <a:gd name="connsiteX1" fmla="*/ 11484429 w 11553372"/>
              <a:gd name="connsiteY1" fmla="*/ 0 h 6197600"/>
              <a:gd name="connsiteX2" fmla="*/ 11553372 w 11553372"/>
              <a:gd name="connsiteY2" fmla="*/ 1161143 h 6197600"/>
              <a:gd name="connsiteX3" fmla="*/ 11190515 w 11553372"/>
              <a:gd name="connsiteY3" fmla="*/ 2380343 h 6197600"/>
              <a:gd name="connsiteX4" fmla="*/ 11538857 w 11553372"/>
              <a:gd name="connsiteY4" fmla="*/ 4020457 h 6197600"/>
              <a:gd name="connsiteX5" fmla="*/ 11335657 w 11553372"/>
              <a:gd name="connsiteY5" fmla="*/ 5979885 h 6197600"/>
              <a:gd name="connsiteX6" fmla="*/ 10072915 w 11553372"/>
              <a:gd name="connsiteY6" fmla="*/ 6125028 h 6197600"/>
              <a:gd name="connsiteX7" fmla="*/ 10043886 w 11553372"/>
              <a:gd name="connsiteY7" fmla="*/ 5776685 h 6197600"/>
              <a:gd name="connsiteX8" fmla="*/ 10493829 w 11553372"/>
              <a:gd name="connsiteY8" fmla="*/ 5791200 h 6197600"/>
              <a:gd name="connsiteX9" fmla="*/ 10653486 w 11553372"/>
              <a:gd name="connsiteY9" fmla="*/ 5907314 h 6197600"/>
              <a:gd name="connsiteX10" fmla="*/ 10755086 w 11553372"/>
              <a:gd name="connsiteY10" fmla="*/ 5805714 h 6197600"/>
              <a:gd name="connsiteX11" fmla="*/ 10624457 w 11553372"/>
              <a:gd name="connsiteY11" fmla="*/ 5617028 h 6197600"/>
              <a:gd name="connsiteX12" fmla="*/ 9898743 w 11553372"/>
              <a:gd name="connsiteY12" fmla="*/ 5617028 h 6197600"/>
              <a:gd name="connsiteX13" fmla="*/ 9593943 w 11553372"/>
              <a:gd name="connsiteY13" fmla="*/ 6197600 h 6197600"/>
              <a:gd name="connsiteX14" fmla="*/ 29029 w 11553372"/>
              <a:gd name="connsiteY14" fmla="*/ 6197600 h 6197600"/>
              <a:gd name="connsiteX15" fmla="*/ 0 w 11553372"/>
              <a:gd name="connsiteY15" fmla="*/ 551543 h 6197600"/>
              <a:gd name="connsiteX16" fmla="*/ 188686 w 11553372"/>
              <a:gd name="connsiteY16" fmla="*/ 493485 h 6197600"/>
              <a:gd name="connsiteX17" fmla="*/ 174172 w 11553372"/>
              <a:gd name="connsiteY17" fmla="*/ 319314 h 6197600"/>
              <a:gd name="connsiteX18" fmla="*/ 29029 w 11553372"/>
              <a:gd name="connsiteY18" fmla="*/ 304800 h 6197600"/>
              <a:gd name="connsiteX19" fmla="*/ 43543 w 11553372"/>
              <a:gd name="connsiteY19" fmla="*/ 43543 h 6197600"/>
              <a:gd name="connsiteX0" fmla="*/ 348343 w 11553372"/>
              <a:gd name="connsiteY0" fmla="*/ 14514 h 6197600"/>
              <a:gd name="connsiteX1" fmla="*/ 11484429 w 11553372"/>
              <a:gd name="connsiteY1" fmla="*/ 0 h 6197600"/>
              <a:gd name="connsiteX2" fmla="*/ 11553372 w 11553372"/>
              <a:gd name="connsiteY2" fmla="*/ 1161143 h 6197600"/>
              <a:gd name="connsiteX3" fmla="*/ 11508015 w 11553372"/>
              <a:gd name="connsiteY3" fmla="*/ 2494643 h 6197600"/>
              <a:gd name="connsiteX4" fmla="*/ 11538857 w 11553372"/>
              <a:gd name="connsiteY4" fmla="*/ 4020457 h 6197600"/>
              <a:gd name="connsiteX5" fmla="*/ 11335657 w 11553372"/>
              <a:gd name="connsiteY5" fmla="*/ 5979885 h 6197600"/>
              <a:gd name="connsiteX6" fmla="*/ 10072915 w 11553372"/>
              <a:gd name="connsiteY6" fmla="*/ 6125028 h 6197600"/>
              <a:gd name="connsiteX7" fmla="*/ 10043886 w 11553372"/>
              <a:gd name="connsiteY7" fmla="*/ 5776685 h 6197600"/>
              <a:gd name="connsiteX8" fmla="*/ 10493829 w 11553372"/>
              <a:gd name="connsiteY8" fmla="*/ 5791200 h 6197600"/>
              <a:gd name="connsiteX9" fmla="*/ 10653486 w 11553372"/>
              <a:gd name="connsiteY9" fmla="*/ 5907314 h 6197600"/>
              <a:gd name="connsiteX10" fmla="*/ 10755086 w 11553372"/>
              <a:gd name="connsiteY10" fmla="*/ 5805714 h 6197600"/>
              <a:gd name="connsiteX11" fmla="*/ 10624457 w 11553372"/>
              <a:gd name="connsiteY11" fmla="*/ 5617028 h 6197600"/>
              <a:gd name="connsiteX12" fmla="*/ 9898743 w 11553372"/>
              <a:gd name="connsiteY12" fmla="*/ 5617028 h 6197600"/>
              <a:gd name="connsiteX13" fmla="*/ 9593943 w 11553372"/>
              <a:gd name="connsiteY13" fmla="*/ 6197600 h 6197600"/>
              <a:gd name="connsiteX14" fmla="*/ 29029 w 11553372"/>
              <a:gd name="connsiteY14" fmla="*/ 6197600 h 6197600"/>
              <a:gd name="connsiteX15" fmla="*/ 0 w 11553372"/>
              <a:gd name="connsiteY15" fmla="*/ 551543 h 6197600"/>
              <a:gd name="connsiteX16" fmla="*/ 188686 w 11553372"/>
              <a:gd name="connsiteY16" fmla="*/ 493485 h 6197600"/>
              <a:gd name="connsiteX17" fmla="*/ 174172 w 11553372"/>
              <a:gd name="connsiteY17" fmla="*/ 319314 h 6197600"/>
              <a:gd name="connsiteX18" fmla="*/ 29029 w 11553372"/>
              <a:gd name="connsiteY18" fmla="*/ 304800 h 6197600"/>
              <a:gd name="connsiteX19" fmla="*/ 43543 w 11553372"/>
              <a:gd name="connsiteY19" fmla="*/ 43543 h 6197600"/>
              <a:gd name="connsiteX0" fmla="*/ 348343 w 11564257"/>
              <a:gd name="connsiteY0" fmla="*/ 14514 h 6197600"/>
              <a:gd name="connsiteX1" fmla="*/ 11484429 w 11564257"/>
              <a:gd name="connsiteY1" fmla="*/ 0 h 6197600"/>
              <a:gd name="connsiteX2" fmla="*/ 11553372 w 11564257"/>
              <a:gd name="connsiteY2" fmla="*/ 1161143 h 6197600"/>
              <a:gd name="connsiteX3" fmla="*/ 11508015 w 11564257"/>
              <a:gd name="connsiteY3" fmla="*/ 2494643 h 6197600"/>
              <a:gd name="connsiteX4" fmla="*/ 11538857 w 11564257"/>
              <a:gd name="connsiteY4" fmla="*/ 4020457 h 6197600"/>
              <a:gd name="connsiteX5" fmla="*/ 11564257 w 11564257"/>
              <a:gd name="connsiteY5" fmla="*/ 6195785 h 6197600"/>
              <a:gd name="connsiteX6" fmla="*/ 10072915 w 11564257"/>
              <a:gd name="connsiteY6" fmla="*/ 6125028 h 6197600"/>
              <a:gd name="connsiteX7" fmla="*/ 10043886 w 11564257"/>
              <a:gd name="connsiteY7" fmla="*/ 5776685 h 6197600"/>
              <a:gd name="connsiteX8" fmla="*/ 10493829 w 11564257"/>
              <a:gd name="connsiteY8" fmla="*/ 5791200 h 6197600"/>
              <a:gd name="connsiteX9" fmla="*/ 10653486 w 11564257"/>
              <a:gd name="connsiteY9" fmla="*/ 5907314 h 6197600"/>
              <a:gd name="connsiteX10" fmla="*/ 10755086 w 11564257"/>
              <a:gd name="connsiteY10" fmla="*/ 5805714 h 6197600"/>
              <a:gd name="connsiteX11" fmla="*/ 10624457 w 11564257"/>
              <a:gd name="connsiteY11" fmla="*/ 5617028 h 6197600"/>
              <a:gd name="connsiteX12" fmla="*/ 9898743 w 11564257"/>
              <a:gd name="connsiteY12" fmla="*/ 5617028 h 6197600"/>
              <a:gd name="connsiteX13" fmla="*/ 9593943 w 11564257"/>
              <a:gd name="connsiteY13" fmla="*/ 6197600 h 6197600"/>
              <a:gd name="connsiteX14" fmla="*/ 29029 w 11564257"/>
              <a:gd name="connsiteY14" fmla="*/ 6197600 h 6197600"/>
              <a:gd name="connsiteX15" fmla="*/ 0 w 11564257"/>
              <a:gd name="connsiteY15" fmla="*/ 551543 h 6197600"/>
              <a:gd name="connsiteX16" fmla="*/ 188686 w 11564257"/>
              <a:gd name="connsiteY16" fmla="*/ 493485 h 6197600"/>
              <a:gd name="connsiteX17" fmla="*/ 174172 w 11564257"/>
              <a:gd name="connsiteY17" fmla="*/ 319314 h 6197600"/>
              <a:gd name="connsiteX18" fmla="*/ 29029 w 11564257"/>
              <a:gd name="connsiteY18" fmla="*/ 304800 h 6197600"/>
              <a:gd name="connsiteX19" fmla="*/ 43543 w 11564257"/>
              <a:gd name="connsiteY19" fmla="*/ 43543 h 6197600"/>
              <a:gd name="connsiteX0" fmla="*/ 348343 w 11564257"/>
              <a:gd name="connsiteY0" fmla="*/ 14514 h 6197600"/>
              <a:gd name="connsiteX1" fmla="*/ 11484429 w 11564257"/>
              <a:gd name="connsiteY1" fmla="*/ 0 h 6197600"/>
              <a:gd name="connsiteX2" fmla="*/ 11553372 w 11564257"/>
              <a:gd name="connsiteY2" fmla="*/ 1161143 h 6197600"/>
              <a:gd name="connsiteX3" fmla="*/ 11508015 w 11564257"/>
              <a:gd name="connsiteY3" fmla="*/ 2494643 h 6197600"/>
              <a:gd name="connsiteX4" fmla="*/ 11538857 w 11564257"/>
              <a:gd name="connsiteY4" fmla="*/ 4020457 h 6197600"/>
              <a:gd name="connsiteX5" fmla="*/ 11564257 w 11564257"/>
              <a:gd name="connsiteY5" fmla="*/ 6094185 h 6197600"/>
              <a:gd name="connsiteX6" fmla="*/ 10072915 w 11564257"/>
              <a:gd name="connsiteY6" fmla="*/ 6125028 h 6197600"/>
              <a:gd name="connsiteX7" fmla="*/ 10043886 w 11564257"/>
              <a:gd name="connsiteY7" fmla="*/ 5776685 h 6197600"/>
              <a:gd name="connsiteX8" fmla="*/ 10493829 w 11564257"/>
              <a:gd name="connsiteY8" fmla="*/ 5791200 h 6197600"/>
              <a:gd name="connsiteX9" fmla="*/ 10653486 w 11564257"/>
              <a:gd name="connsiteY9" fmla="*/ 5907314 h 6197600"/>
              <a:gd name="connsiteX10" fmla="*/ 10755086 w 11564257"/>
              <a:gd name="connsiteY10" fmla="*/ 5805714 h 6197600"/>
              <a:gd name="connsiteX11" fmla="*/ 10624457 w 11564257"/>
              <a:gd name="connsiteY11" fmla="*/ 5617028 h 6197600"/>
              <a:gd name="connsiteX12" fmla="*/ 9898743 w 11564257"/>
              <a:gd name="connsiteY12" fmla="*/ 5617028 h 6197600"/>
              <a:gd name="connsiteX13" fmla="*/ 9593943 w 11564257"/>
              <a:gd name="connsiteY13" fmla="*/ 6197600 h 6197600"/>
              <a:gd name="connsiteX14" fmla="*/ 29029 w 11564257"/>
              <a:gd name="connsiteY14" fmla="*/ 6197600 h 6197600"/>
              <a:gd name="connsiteX15" fmla="*/ 0 w 11564257"/>
              <a:gd name="connsiteY15" fmla="*/ 551543 h 6197600"/>
              <a:gd name="connsiteX16" fmla="*/ 188686 w 11564257"/>
              <a:gd name="connsiteY16" fmla="*/ 493485 h 6197600"/>
              <a:gd name="connsiteX17" fmla="*/ 174172 w 11564257"/>
              <a:gd name="connsiteY17" fmla="*/ 319314 h 6197600"/>
              <a:gd name="connsiteX18" fmla="*/ 29029 w 11564257"/>
              <a:gd name="connsiteY18" fmla="*/ 304800 h 6197600"/>
              <a:gd name="connsiteX19" fmla="*/ 43543 w 11564257"/>
              <a:gd name="connsiteY19" fmla="*/ 43543 h 6197600"/>
              <a:gd name="connsiteX0" fmla="*/ 348343 w 11589657"/>
              <a:gd name="connsiteY0" fmla="*/ 14514 h 6197600"/>
              <a:gd name="connsiteX1" fmla="*/ 11484429 w 11589657"/>
              <a:gd name="connsiteY1" fmla="*/ 0 h 6197600"/>
              <a:gd name="connsiteX2" fmla="*/ 11553372 w 11589657"/>
              <a:gd name="connsiteY2" fmla="*/ 1161143 h 6197600"/>
              <a:gd name="connsiteX3" fmla="*/ 11508015 w 11589657"/>
              <a:gd name="connsiteY3" fmla="*/ 2494643 h 6197600"/>
              <a:gd name="connsiteX4" fmla="*/ 11538857 w 11589657"/>
              <a:gd name="connsiteY4" fmla="*/ 4020457 h 6197600"/>
              <a:gd name="connsiteX5" fmla="*/ 11589657 w 11589657"/>
              <a:gd name="connsiteY5" fmla="*/ 6157685 h 6197600"/>
              <a:gd name="connsiteX6" fmla="*/ 10072915 w 11589657"/>
              <a:gd name="connsiteY6" fmla="*/ 6125028 h 6197600"/>
              <a:gd name="connsiteX7" fmla="*/ 10043886 w 11589657"/>
              <a:gd name="connsiteY7" fmla="*/ 5776685 h 6197600"/>
              <a:gd name="connsiteX8" fmla="*/ 10493829 w 11589657"/>
              <a:gd name="connsiteY8" fmla="*/ 5791200 h 6197600"/>
              <a:gd name="connsiteX9" fmla="*/ 10653486 w 11589657"/>
              <a:gd name="connsiteY9" fmla="*/ 5907314 h 6197600"/>
              <a:gd name="connsiteX10" fmla="*/ 10755086 w 11589657"/>
              <a:gd name="connsiteY10" fmla="*/ 5805714 h 6197600"/>
              <a:gd name="connsiteX11" fmla="*/ 10624457 w 11589657"/>
              <a:gd name="connsiteY11" fmla="*/ 5617028 h 6197600"/>
              <a:gd name="connsiteX12" fmla="*/ 9898743 w 11589657"/>
              <a:gd name="connsiteY12" fmla="*/ 5617028 h 6197600"/>
              <a:gd name="connsiteX13" fmla="*/ 9593943 w 11589657"/>
              <a:gd name="connsiteY13" fmla="*/ 6197600 h 6197600"/>
              <a:gd name="connsiteX14" fmla="*/ 29029 w 11589657"/>
              <a:gd name="connsiteY14" fmla="*/ 6197600 h 6197600"/>
              <a:gd name="connsiteX15" fmla="*/ 0 w 11589657"/>
              <a:gd name="connsiteY15" fmla="*/ 551543 h 6197600"/>
              <a:gd name="connsiteX16" fmla="*/ 188686 w 11589657"/>
              <a:gd name="connsiteY16" fmla="*/ 493485 h 6197600"/>
              <a:gd name="connsiteX17" fmla="*/ 174172 w 11589657"/>
              <a:gd name="connsiteY17" fmla="*/ 319314 h 6197600"/>
              <a:gd name="connsiteX18" fmla="*/ 29029 w 11589657"/>
              <a:gd name="connsiteY18" fmla="*/ 304800 h 6197600"/>
              <a:gd name="connsiteX19" fmla="*/ 43543 w 11589657"/>
              <a:gd name="connsiteY19" fmla="*/ 43543 h 6197600"/>
              <a:gd name="connsiteX0" fmla="*/ 348343 w 11589657"/>
              <a:gd name="connsiteY0" fmla="*/ 14514 h 6197600"/>
              <a:gd name="connsiteX1" fmla="*/ 11484429 w 11589657"/>
              <a:gd name="connsiteY1" fmla="*/ 0 h 6197600"/>
              <a:gd name="connsiteX2" fmla="*/ 11502572 w 11589657"/>
              <a:gd name="connsiteY2" fmla="*/ 1148443 h 6197600"/>
              <a:gd name="connsiteX3" fmla="*/ 11508015 w 11589657"/>
              <a:gd name="connsiteY3" fmla="*/ 2494643 h 6197600"/>
              <a:gd name="connsiteX4" fmla="*/ 11538857 w 11589657"/>
              <a:gd name="connsiteY4" fmla="*/ 4020457 h 6197600"/>
              <a:gd name="connsiteX5" fmla="*/ 11589657 w 11589657"/>
              <a:gd name="connsiteY5" fmla="*/ 6157685 h 6197600"/>
              <a:gd name="connsiteX6" fmla="*/ 10072915 w 11589657"/>
              <a:gd name="connsiteY6" fmla="*/ 6125028 h 6197600"/>
              <a:gd name="connsiteX7" fmla="*/ 10043886 w 11589657"/>
              <a:gd name="connsiteY7" fmla="*/ 5776685 h 6197600"/>
              <a:gd name="connsiteX8" fmla="*/ 10493829 w 11589657"/>
              <a:gd name="connsiteY8" fmla="*/ 5791200 h 6197600"/>
              <a:gd name="connsiteX9" fmla="*/ 10653486 w 11589657"/>
              <a:gd name="connsiteY9" fmla="*/ 5907314 h 6197600"/>
              <a:gd name="connsiteX10" fmla="*/ 10755086 w 11589657"/>
              <a:gd name="connsiteY10" fmla="*/ 5805714 h 6197600"/>
              <a:gd name="connsiteX11" fmla="*/ 10624457 w 11589657"/>
              <a:gd name="connsiteY11" fmla="*/ 5617028 h 6197600"/>
              <a:gd name="connsiteX12" fmla="*/ 9898743 w 11589657"/>
              <a:gd name="connsiteY12" fmla="*/ 5617028 h 6197600"/>
              <a:gd name="connsiteX13" fmla="*/ 9593943 w 11589657"/>
              <a:gd name="connsiteY13" fmla="*/ 6197600 h 6197600"/>
              <a:gd name="connsiteX14" fmla="*/ 29029 w 11589657"/>
              <a:gd name="connsiteY14" fmla="*/ 6197600 h 6197600"/>
              <a:gd name="connsiteX15" fmla="*/ 0 w 11589657"/>
              <a:gd name="connsiteY15" fmla="*/ 551543 h 6197600"/>
              <a:gd name="connsiteX16" fmla="*/ 188686 w 11589657"/>
              <a:gd name="connsiteY16" fmla="*/ 493485 h 6197600"/>
              <a:gd name="connsiteX17" fmla="*/ 174172 w 11589657"/>
              <a:gd name="connsiteY17" fmla="*/ 319314 h 6197600"/>
              <a:gd name="connsiteX18" fmla="*/ 29029 w 11589657"/>
              <a:gd name="connsiteY18" fmla="*/ 304800 h 6197600"/>
              <a:gd name="connsiteX19" fmla="*/ 43543 w 11589657"/>
              <a:gd name="connsiteY19" fmla="*/ 43543 h 6197600"/>
              <a:gd name="connsiteX0" fmla="*/ 348343 w 11589657"/>
              <a:gd name="connsiteY0" fmla="*/ 4989 h 6188075"/>
              <a:gd name="connsiteX1" fmla="*/ 11522529 w 11589657"/>
              <a:gd name="connsiteY1" fmla="*/ 0 h 6188075"/>
              <a:gd name="connsiteX2" fmla="*/ 11502572 w 11589657"/>
              <a:gd name="connsiteY2" fmla="*/ 1138918 h 6188075"/>
              <a:gd name="connsiteX3" fmla="*/ 11508015 w 11589657"/>
              <a:gd name="connsiteY3" fmla="*/ 2485118 h 6188075"/>
              <a:gd name="connsiteX4" fmla="*/ 11538857 w 11589657"/>
              <a:gd name="connsiteY4" fmla="*/ 4010932 h 6188075"/>
              <a:gd name="connsiteX5" fmla="*/ 11589657 w 11589657"/>
              <a:gd name="connsiteY5" fmla="*/ 6148160 h 6188075"/>
              <a:gd name="connsiteX6" fmla="*/ 10072915 w 11589657"/>
              <a:gd name="connsiteY6" fmla="*/ 6115503 h 6188075"/>
              <a:gd name="connsiteX7" fmla="*/ 10043886 w 11589657"/>
              <a:gd name="connsiteY7" fmla="*/ 5767160 h 6188075"/>
              <a:gd name="connsiteX8" fmla="*/ 10493829 w 11589657"/>
              <a:gd name="connsiteY8" fmla="*/ 5781675 h 6188075"/>
              <a:gd name="connsiteX9" fmla="*/ 10653486 w 11589657"/>
              <a:gd name="connsiteY9" fmla="*/ 5897789 h 6188075"/>
              <a:gd name="connsiteX10" fmla="*/ 10755086 w 11589657"/>
              <a:gd name="connsiteY10" fmla="*/ 5796189 h 6188075"/>
              <a:gd name="connsiteX11" fmla="*/ 10624457 w 11589657"/>
              <a:gd name="connsiteY11" fmla="*/ 5607503 h 6188075"/>
              <a:gd name="connsiteX12" fmla="*/ 9898743 w 11589657"/>
              <a:gd name="connsiteY12" fmla="*/ 5607503 h 6188075"/>
              <a:gd name="connsiteX13" fmla="*/ 9593943 w 11589657"/>
              <a:gd name="connsiteY13" fmla="*/ 6188075 h 6188075"/>
              <a:gd name="connsiteX14" fmla="*/ 29029 w 11589657"/>
              <a:gd name="connsiteY14" fmla="*/ 6188075 h 6188075"/>
              <a:gd name="connsiteX15" fmla="*/ 0 w 11589657"/>
              <a:gd name="connsiteY15" fmla="*/ 542018 h 6188075"/>
              <a:gd name="connsiteX16" fmla="*/ 188686 w 11589657"/>
              <a:gd name="connsiteY16" fmla="*/ 483960 h 6188075"/>
              <a:gd name="connsiteX17" fmla="*/ 174172 w 11589657"/>
              <a:gd name="connsiteY17" fmla="*/ 309789 h 6188075"/>
              <a:gd name="connsiteX18" fmla="*/ 29029 w 11589657"/>
              <a:gd name="connsiteY18" fmla="*/ 295275 h 6188075"/>
              <a:gd name="connsiteX19" fmla="*/ 43543 w 11589657"/>
              <a:gd name="connsiteY19" fmla="*/ 34018 h 6188075"/>
              <a:gd name="connsiteX0" fmla="*/ 348343 w 11589657"/>
              <a:gd name="connsiteY0" fmla="*/ 24039 h 6207125"/>
              <a:gd name="connsiteX1" fmla="*/ 11589204 w 11589657"/>
              <a:gd name="connsiteY1" fmla="*/ 0 h 6207125"/>
              <a:gd name="connsiteX2" fmla="*/ 11502572 w 11589657"/>
              <a:gd name="connsiteY2" fmla="*/ 1157968 h 6207125"/>
              <a:gd name="connsiteX3" fmla="*/ 11508015 w 11589657"/>
              <a:gd name="connsiteY3" fmla="*/ 2504168 h 6207125"/>
              <a:gd name="connsiteX4" fmla="*/ 11538857 w 11589657"/>
              <a:gd name="connsiteY4" fmla="*/ 4029982 h 6207125"/>
              <a:gd name="connsiteX5" fmla="*/ 11589657 w 11589657"/>
              <a:gd name="connsiteY5" fmla="*/ 6167210 h 6207125"/>
              <a:gd name="connsiteX6" fmla="*/ 10072915 w 11589657"/>
              <a:gd name="connsiteY6" fmla="*/ 6134553 h 6207125"/>
              <a:gd name="connsiteX7" fmla="*/ 10043886 w 11589657"/>
              <a:gd name="connsiteY7" fmla="*/ 5786210 h 6207125"/>
              <a:gd name="connsiteX8" fmla="*/ 10493829 w 11589657"/>
              <a:gd name="connsiteY8" fmla="*/ 5800725 h 6207125"/>
              <a:gd name="connsiteX9" fmla="*/ 10653486 w 11589657"/>
              <a:gd name="connsiteY9" fmla="*/ 5916839 h 6207125"/>
              <a:gd name="connsiteX10" fmla="*/ 10755086 w 11589657"/>
              <a:gd name="connsiteY10" fmla="*/ 5815239 h 6207125"/>
              <a:gd name="connsiteX11" fmla="*/ 10624457 w 11589657"/>
              <a:gd name="connsiteY11" fmla="*/ 5626553 h 6207125"/>
              <a:gd name="connsiteX12" fmla="*/ 9898743 w 11589657"/>
              <a:gd name="connsiteY12" fmla="*/ 5626553 h 6207125"/>
              <a:gd name="connsiteX13" fmla="*/ 9593943 w 11589657"/>
              <a:gd name="connsiteY13" fmla="*/ 6207125 h 6207125"/>
              <a:gd name="connsiteX14" fmla="*/ 29029 w 11589657"/>
              <a:gd name="connsiteY14" fmla="*/ 6207125 h 6207125"/>
              <a:gd name="connsiteX15" fmla="*/ 0 w 11589657"/>
              <a:gd name="connsiteY15" fmla="*/ 561068 h 6207125"/>
              <a:gd name="connsiteX16" fmla="*/ 188686 w 11589657"/>
              <a:gd name="connsiteY16" fmla="*/ 503010 h 6207125"/>
              <a:gd name="connsiteX17" fmla="*/ 174172 w 11589657"/>
              <a:gd name="connsiteY17" fmla="*/ 328839 h 6207125"/>
              <a:gd name="connsiteX18" fmla="*/ 29029 w 11589657"/>
              <a:gd name="connsiteY18" fmla="*/ 314325 h 6207125"/>
              <a:gd name="connsiteX19" fmla="*/ 43543 w 11589657"/>
              <a:gd name="connsiteY19" fmla="*/ 53068 h 6207125"/>
              <a:gd name="connsiteX0" fmla="*/ 348343 w 11589657"/>
              <a:gd name="connsiteY0" fmla="*/ 24039 h 6207125"/>
              <a:gd name="connsiteX1" fmla="*/ 11589204 w 11589657"/>
              <a:gd name="connsiteY1" fmla="*/ 0 h 6207125"/>
              <a:gd name="connsiteX2" fmla="*/ 11588297 w 11589657"/>
              <a:gd name="connsiteY2" fmla="*/ 1167493 h 6207125"/>
              <a:gd name="connsiteX3" fmla="*/ 11508015 w 11589657"/>
              <a:gd name="connsiteY3" fmla="*/ 2504168 h 6207125"/>
              <a:gd name="connsiteX4" fmla="*/ 11538857 w 11589657"/>
              <a:gd name="connsiteY4" fmla="*/ 4029982 h 6207125"/>
              <a:gd name="connsiteX5" fmla="*/ 11589657 w 11589657"/>
              <a:gd name="connsiteY5" fmla="*/ 6167210 h 6207125"/>
              <a:gd name="connsiteX6" fmla="*/ 10072915 w 11589657"/>
              <a:gd name="connsiteY6" fmla="*/ 6134553 h 6207125"/>
              <a:gd name="connsiteX7" fmla="*/ 10043886 w 11589657"/>
              <a:gd name="connsiteY7" fmla="*/ 5786210 h 6207125"/>
              <a:gd name="connsiteX8" fmla="*/ 10493829 w 11589657"/>
              <a:gd name="connsiteY8" fmla="*/ 5800725 h 6207125"/>
              <a:gd name="connsiteX9" fmla="*/ 10653486 w 11589657"/>
              <a:gd name="connsiteY9" fmla="*/ 5916839 h 6207125"/>
              <a:gd name="connsiteX10" fmla="*/ 10755086 w 11589657"/>
              <a:gd name="connsiteY10" fmla="*/ 5815239 h 6207125"/>
              <a:gd name="connsiteX11" fmla="*/ 10624457 w 11589657"/>
              <a:gd name="connsiteY11" fmla="*/ 5626553 h 6207125"/>
              <a:gd name="connsiteX12" fmla="*/ 9898743 w 11589657"/>
              <a:gd name="connsiteY12" fmla="*/ 5626553 h 6207125"/>
              <a:gd name="connsiteX13" fmla="*/ 9593943 w 11589657"/>
              <a:gd name="connsiteY13" fmla="*/ 6207125 h 6207125"/>
              <a:gd name="connsiteX14" fmla="*/ 29029 w 11589657"/>
              <a:gd name="connsiteY14" fmla="*/ 6207125 h 6207125"/>
              <a:gd name="connsiteX15" fmla="*/ 0 w 11589657"/>
              <a:gd name="connsiteY15" fmla="*/ 561068 h 6207125"/>
              <a:gd name="connsiteX16" fmla="*/ 188686 w 11589657"/>
              <a:gd name="connsiteY16" fmla="*/ 503010 h 6207125"/>
              <a:gd name="connsiteX17" fmla="*/ 174172 w 11589657"/>
              <a:gd name="connsiteY17" fmla="*/ 328839 h 6207125"/>
              <a:gd name="connsiteX18" fmla="*/ 29029 w 11589657"/>
              <a:gd name="connsiteY18" fmla="*/ 314325 h 6207125"/>
              <a:gd name="connsiteX19" fmla="*/ 43543 w 11589657"/>
              <a:gd name="connsiteY19" fmla="*/ 53068 h 6207125"/>
              <a:gd name="connsiteX0" fmla="*/ 348343 w 11593740"/>
              <a:gd name="connsiteY0" fmla="*/ 24039 h 6207125"/>
              <a:gd name="connsiteX1" fmla="*/ 11589204 w 11593740"/>
              <a:gd name="connsiteY1" fmla="*/ 0 h 6207125"/>
              <a:gd name="connsiteX2" fmla="*/ 11588297 w 11593740"/>
              <a:gd name="connsiteY2" fmla="*/ 1167493 h 6207125"/>
              <a:gd name="connsiteX3" fmla="*/ 11593740 w 11593740"/>
              <a:gd name="connsiteY3" fmla="*/ 2513693 h 6207125"/>
              <a:gd name="connsiteX4" fmla="*/ 11538857 w 11593740"/>
              <a:gd name="connsiteY4" fmla="*/ 4029982 h 6207125"/>
              <a:gd name="connsiteX5" fmla="*/ 11589657 w 11593740"/>
              <a:gd name="connsiteY5" fmla="*/ 6167210 h 6207125"/>
              <a:gd name="connsiteX6" fmla="*/ 10072915 w 11593740"/>
              <a:gd name="connsiteY6" fmla="*/ 6134553 h 6207125"/>
              <a:gd name="connsiteX7" fmla="*/ 10043886 w 11593740"/>
              <a:gd name="connsiteY7" fmla="*/ 5786210 h 6207125"/>
              <a:gd name="connsiteX8" fmla="*/ 10493829 w 11593740"/>
              <a:gd name="connsiteY8" fmla="*/ 5800725 h 6207125"/>
              <a:gd name="connsiteX9" fmla="*/ 10653486 w 11593740"/>
              <a:gd name="connsiteY9" fmla="*/ 5916839 h 6207125"/>
              <a:gd name="connsiteX10" fmla="*/ 10755086 w 11593740"/>
              <a:gd name="connsiteY10" fmla="*/ 5815239 h 6207125"/>
              <a:gd name="connsiteX11" fmla="*/ 10624457 w 11593740"/>
              <a:gd name="connsiteY11" fmla="*/ 5626553 h 6207125"/>
              <a:gd name="connsiteX12" fmla="*/ 9898743 w 11593740"/>
              <a:gd name="connsiteY12" fmla="*/ 5626553 h 6207125"/>
              <a:gd name="connsiteX13" fmla="*/ 9593943 w 11593740"/>
              <a:gd name="connsiteY13" fmla="*/ 6207125 h 6207125"/>
              <a:gd name="connsiteX14" fmla="*/ 29029 w 11593740"/>
              <a:gd name="connsiteY14" fmla="*/ 6207125 h 6207125"/>
              <a:gd name="connsiteX15" fmla="*/ 0 w 11593740"/>
              <a:gd name="connsiteY15" fmla="*/ 561068 h 6207125"/>
              <a:gd name="connsiteX16" fmla="*/ 188686 w 11593740"/>
              <a:gd name="connsiteY16" fmla="*/ 503010 h 6207125"/>
              <a:gd name="connsiteX17" fmla="*/ 174172 w 11593740"/>
              <a:gd name="connsiteY17" fmla="*/ 328839 h 6207125"/>
              <a:gd name="connsiteX18" fmla="*/ 29029 w 11593740"/>
              <a:gd name="connsiteY18" fmla="*/ 314325 h 6207125"/>
              <a:gd name="connsiteX19" fmla="*/ 43543 w 11593740"/>
              <a:gd name="connsiteY19" fmla="*/ 53068 h 6207125"/>
              <a:gd name="connsiteX0" fmla="*/ 348343 w 11593740"/>
              <a:gd name="connsiteY0" fmla="*/ 24039 h 6207125"/>
              <a:gd name="connsiteX1" fmla="*/ 11589204 w 11593740"/>
              <a:gd name="connsiteY1" fmla="*/ 0 h 6207125"/>
              <a:gd name="connsiteX2" fmla="*/ 11588297 w 11593740"/>
              <a:gd name="connsiteY2" fmla="*/ 1167493 h 6207125"/>
              <a:gd name="connsiteX3" fmla="*/ 11593740 w 11593740"/>
              <a:gd name="connsiteY3" fmla="*/ 2513693 h 6207125"/>
              <a:gd name="connsiteX4" fmla="*/ 11567432 w 11593740"/>
              <a:gd name="connsiteY4" fmla="*/ 4029982 h 6207125"/>
              <a:gd name="connsiteX5" fmla="*/ 11589657 w 11593740"/>
              <a:gd name="connsiteY5" fmla="*/ 6167210 h 6207125"/>
              <a:gd name="connsiteX6" fmla="*/ 10072915 w 11593740"/>
              <a:gd name="connsiteY6" fmla="*/ 6134553 h 6207125"/>
              <a:gd name="connsiteX7" fmla="*/ 10043886 w 11593740"/>
              <a:gd name="connsiteY7" fmla="*/ 5786210 h 6207125"/>
              <a:gd name="connsiteX8" fmla="*/ 10493829 w 11593740"/>
              <a:gd name="connsiteY8" fmla="*/ 5800725 h 6207125"/>
              <a:gd name="connsiteX9" fmla="*/ 10653486 w 11593740"/>
              <a:gd name="connsiteY9" fmla="*/ 5916839 h 6207125"/>
              <a:gd name="connsiteX10" fmla="*/ 10755086 w 11593740"/>
              <a:gd name="connsiteY10" fmla="*/ 5815239 h 6207125"/>
              <a:gd name="connsiteX11" fmla="*/ 10624457 w 11593740"/>
              <a:gd name="connsiteY11" fmla="*/ 5626553 h 6207125"/>
              <a:gd name="connsiteX12" fmla="*/ 9898743 w 11593740"/>
              <a:gd name="connsiteY12" fmla="*/ 5626553 h 6207125"/>
              <a:gd name="connsiteX13" fmla="*/ 9593943 w 11593740"/>
              <a:gd name="connsiteY13" fmla="*/ 6207125 h 6207125"/>
              <a:gd name="connsiteX14" fmla="*/ 29029 w 11593740"/>
              <a:gd name="connsiteY14" fmla="*/ 6207125 h 6207125"/>
              <a:gd name="connsiteX15" fmla="*/ 0 w 11593740"/>
              <a:gd name="connsiteY15" fmla="*/ 561068 h 6207125"/>
              <a:gd name="connsiteX16" fmla="*/ 188686 w 11593740"/>
              <a:gd name="connsiteY16" fmla="*/ 503010 h 6207125"/>
              <a:gd name="connsiteX17" fmla="*/ 174172 w 11593740"/>
              <a:gd name="connsiteY17" fmla="*/ 328839 h 6207125"/>
              <a:gd name="connsiteX18" fmla="*/ 29029 w 11593740"/>
              <a:gd name="connsiteY18" fmla="*/ 314325 h 6207125"/>
              <a:gd name="connsiteX19" fmla="*/ 43543 w 11593740"/>
              <a:gd name="connsiteY19" fmla="*/ 53068 h 6207125"/>
              <a:gd name="connsiteX0" fmla="*/ 348343 w 11593740"/>
              <a:gd name="connsiteY0" fmla="*/ 24039 h 6207125"/>
              <a:gd name="connsiteX1" fmla="*/ 11589204 w 11593740"/>
              <a:gd name="connsiteY1" fmla="*/ 0 h 6207125"/>
              <a:gd name="connsiteX2" fmla="*/ 11588297 w 11593740"/>
              <a:gd name="connsiteY2" fmla="*/ 1167493 h 6207125"/>
              <a:gd name="connsiteX3" fmla="*/ 11593740 w 11593740"/>
              <a:gd name="connsiteY3" fmla="*/ 2513693 h 6207125"/>
              <a:gd name="connsiteX4" fmla="*/ 11576957 w 11593740"/>
              <a:gd name="connsiteY4" fmla="*/ 4029982 h 6207125"/>
              <a:gd name="connsiteX5" fmla="*/ 11589657 w 11593740"/>
              <a:gd name="connsiteY5" fmla="*/ 6167210 h 6207125"/>
              <a:gd name="connsiteX6" fmla="*/ 10072915 w 11593740"/>
              <a:gd name="connsiteY6" fmla="*/ 6134553 h 6207125"/>
              <a:gd name="connsiteX7" fmla="*/ 10043886 w 11593740"/>
              <a:gd name="connsiteY7" fmla="*/ 5786210 h 6207125"/>
              <a:gd name="connsiteX8" fmla="*/ 10493829 w 11593740"/>
              <a:gd name="connsiteY8" fmla="*/ 5800725 h 6207125"/>
              <a:gd name="connsiteX9" fmla="*/ 10653486 w 11593740"/>
              <a:gd name="connsiteY9" fmla="*/ 5916839 h 6207125"/>
              <a:gd name="connsiteX10" fmla="*/ 10755086 w 11593740"/>
              <a:gd name="connsiteY10" fmla="*/ 5815239 h 6207125"/>
              <a:gd name="connsiteX11" fmla="*/ 10624457 w 11593740"/>
              <a:gd name="connsiteY11" fmla="*/ 5626553 h 6207125"/>
              <a:gd name="connsiteX12" fmla="*/ 9898743 w 11593740"/>
              <a:gd name="connsiteY12" fmla="*/ 5626553 h 6207125"/>
              <a:gd name="connsiteX13" fmla="*/ 9593943 w 11593740"/>
              <a:gd name="connsiteY13" fmla="*/ 6207125 h 6207125"/>
              <a:gd name="connsiteX14" fmla="*/ 29029 w 11593740"/>
              <a:gd name="connsiteY14" fmla="*/ 6207125 h 6207125"/>
              <a:gd name="connsiteX15" fmla="*/ 0 w 11593740"/>
              <a:gd name="connsiteY15" fmla="*/ 561068 h 6207125"/>
              <a:gd name="connsiteX16" fmla="*/ 188686 w 11593740"/>
              <a:gd name="connsiteY16" fmla="*/ 503010 h 6207125"/>
              <a:gd name="connsiteX17" fmla="*/ 174172 w 11593740"/>
              <a:gd name="connsiteY17" fmla="*/ 328839 h 6207125"/>
              <a:gd name="connsiteX18" fmla="*/ 29029 w 11593740"/>
              <a:gd name="connsiteY18" fmla="*/ 314325 h 6207125"/>
              <a:gd name="connsiteX19" fmla="*/ 43543 w 11593740"/>
              <a:gd name="connsiteY19" fmla="*/ 53068 h 6207125"/>
              <a:gd name="connsiteX0" fmla="*/ 348343 w 11615424"/>
              <a:gd name="connsiteY0" fmla="*/ 24039 h 6207125"/>
              <a:gd name="connsiteX1" fmla="*/ 11589204 w 11615424"/>
              <a:gd name="connsiteY1" fmla="*/ 0 h 6207125"/>
              <a:gd name="connsiteX2" fmla="*/ 11588297 w 11615424"/>
              <a:gd name="connsiteY2" fmla="*/ 1167493 h 6207125"/>
              <a:gd name="connsiteX3" fmla="*/ 11593740 w 11615424"/>
              <a:gd name="connsiteY3" fmla="*/ 2513693 h 6207125"/>
              <a:gd name="connsiteX4" fmla="*/ 11615057 w 11615424"/>
              <a:gd name="connsiteY4" fmla="*/ 4029982 h 6207125"/>
              <a:gd name="connsiteX5" fmla="*/ 11589657 w 11615424"/>
              <a:gd name="connsiteY5" fmla="*/ 6167210 h 6207125"/>
              <a:gd name="connsiteX6" fmla="*/ 10072915 w 11615424"/>
              <a:gd name="connsiteY6" fmla="*/ 6134553 h 6207125"/>
              <a:gd name="connsiteX7" fmla="*/ 10043886 w 11615424"/>
              <a:gd name="connsiteY7" fmla="*/ 5786210 h 6207125"/>
              <a:gd name="connsiteX8" fmla="*/ 10493829 w 11615424"/>
              <a:gd name="connsiteY8" fmla="*/ 5800725 h 6207125"/>
              <a:gd name="connsiteX9" fmla="*/ 10653486 w 11615424"/>
              <a:gd name="connsiteY9" fmla="*/ 5916839 h 6207125"/>
              <a:gd name="connsiteX10" fmla="*/ 10755086 w 11615424"/>
              <a:gd name="connsiteY10" fmla="*/ 5815239 h 6207125"/>
              <a:gd name="connsiteX11" fmla="*/ 10624457 w 11615424"/>
              <a:gd name="connsiteY11" fmla="*/ 5626553 h 6207125"/>
              <a:gd name="connsiteX12" fmla="*/ 9898743 w 11615424"/>
              <a:gd name="connsiteY12" fmla="*/ 5626553 h 6207125"/>
              <a:gd name="connsiteX13" fmla="*/ 9593943 w 11615424"/>
              <a:gd name="connsiteY13" fmla="*/ 6207125 h 6207125"/>
              <a:gd name="connsiteX14" fmla="*/ 29029 w 11615424"/>
              <a:gd name="connsiteY14" fmla="*/ 6207125 h 6207125"/>
              <a:gd name="connsiteX15" fmla="*/ 0 w 11615424"/>
              <a:gd name="connsiteY15" fmla="*/ 561068 h 6207125"/>
              <a:gd name="connsiteX16" fmla="*/ 188686 w 11615424"/>
              <a:gd name="connsiteY16" fmla="*/ 503010 h 6207125"/>
              <a:gd name="connsiteX17" fmla="*/ 174172 w 11615424"/>
              <a:gd name="connsiteY17" fmla="*/ 328839 h 6207125"/>
              <a:gd name="connsiteX18" fmla="*/ 29029 w 11615424"/>
              <a:gd name="connsiteY18" fmla="*/ 314325 h 6207125"/>
              <a:gd name="connsiteX19" fmla="*/ 43543 w 11615424"/>
              <a:gd name="connsiteY19" fmla="*/ 53068 h 6207125"/>
              <a:gd name="connsiteX0" fmla="*/ 348343 w 11627757"/>
              <a:gd name="connsiteY0" fmla="*/ 24039 h 6207125"/>
              <a:gd name="connsiteX1" fmla="*/ 11589204 w 11627757"/>
              <a:gd name="connsiteY1" fmla="*/ 0 h 6207125"/>
              <a:gd name="connsiteX2" fmla="*/ 11588297 w 11627757"/>
              <a:gd name="connsiteY2" fmla="*/ 1167493 h 6207125"/>
              <a:gd name="connsiteX3" fmla="*/ 11593740 w 11627757"/>
              <a:gd name="connsiteY3" fmla="*/ 2513693 h 6207125"/>
              <a:gd name="connsiteX4" fmla="*/ 11615057 w 11627757"/>
              <a:gd name="connsiteY4" fmla="*/ 4029982 h 6207125"/>
              <a:gd name="connsiteX5" fmla="*/ 11627757 w 11627757"/>
              <a:gd name="connsiteY5" fmla="*/ 6157685 h 6207125"/>
              <a:gd name="connsiteX6" fmla="*/ 10072915 w 11627757"/>
              <a:gd name="connsiteY6" fmla="*/ 6134553 h 6207125"/>
              <a:gd name="connsiteX7" fmla="*/ 10043886 w 11627757"/>
              <a:gd name="connsiteY7" fmla="*/ 5786210 h 6207125"/>
              <a:gd name="connsiteX8" fmla="*/ 10493829 w 11627757"/>
              <a:gd name="connsiteY8" fmla="*/ 5800725 h 6207125"/>
              <a:gd name="connsiteX9" fmla="*/ 10653486 w 11627757"/>
              <a:gd name="connsiteY9" fmla="*/ 5916839 h 6207125"/>
              <a:gd name="connsiteX10" fmla="*/ 10755086 w 11627757"/>
              <a:gd name="connsiteY10" fmla="*/ 5815239 h 6207125"/>
              <a:gd name="connsiteX11" fmla="*/ 10624457 w 11627757"/>
              <a:gd name="connsiteY11" fmla="*/ 5626553 h 6207125"/>
              <a:gd name="connsiteX12" fmla="*/ 9898743 w 11627757"/>
              <a:gd name="connsiteY12" fmla="*/ 5626553 h 6207125"/>
              <a:gd name="connsiteX13" fmla="*/ 9593943 w 11627757"/>
              <a:gd name="connsiteY13" fmla="*/ 6207125 h 6207125"/>
              <a:gd name="connsiteX14" fmla="*/ 29029 w 11627757"/>
              <a:gd name="connsiteY14" fmla="*/ 6207125 h 6207125"/>
              <a:gd name="connsiteX15" fmla="*/ 0 w 11627757"/>
              <a:gd name="connsiteY15" fmla="*/ 561068 h 6207125"/>
              <a:gd name="connsiteX16" fmla="*/ 188686 w 11627757"/>
              <a:gd name="connsiteY16" fmla="*/ 503010 h 6207125"/>
              <a:gd name="connsiteX17" fmla="*/ 174172 w 11627757"/>
              <a:gd name="connsiteY17" fmla="*/ 328839 h 6207125"/>
              <a:gd name="connsiteX18" fmla="*/ 29029 w 11627757"/>
              <a:gd name="connsiteY18" fmla="*/ 314325 h 6207125"/>
              <a:gd name="connsiteX19" fmla="*/ 43543 w 11627757"/>
              <a:gd name="connsiteY19" fmla="*/ 53068 h 6207125"/>
              <a:gd name="connsiteX0" fmla="*/ 348343 w 11627757"/>
              <a:gd name="connsiteY0" fmla="*/ 24039 h 6207125"/>
              <a:gd name="connsiteX1" fmla="*/ 11589204 w 11627757"/>
              <a:gd name="connsiteY1" fmla="*/ 0 h 6207125"/>
              <a:gd name="connsiteX2" fmla="*/ 11588297 w 11627757"/>
              <a:gd name="connsiteY2" fmla="*/ 1167493 h 6207125"/>
              <a:gd name="connsiteX3" fmla="*/ 11593740 w 11627757"/>
              <a:gd name="connsiteY3" fmla="*/ 2513693 h 6207125"/>
              <a:gd name="connsiteX4" fmla="*/ 11615057 w 11627757"/>
              <a:gd name="connsiteY4" fmla="*/ 4029982 h 6207125"/>
              <a:gd name="connsiteX5" fmla="*/ 11627757 w 11627757"/>
              <a:gd name="connsiteY5" fmla="*/ 6157685 h 6207125"/>
              <a:gd name="connsiteX6" fmla="*/ 10072915 w 11627757"/>
              <a:gd name="connsiteY6" fmla="*/ 6134553 h 6207125"/>
              <a:gd name="connsiteX7" fmla="*/ 10043886 w 11627757"/>
              <a:gd name="connsiteY7" fmla="*/ 5786210 h 6207125"/>
              <a:gd name="connsiteX8" fmla="*/ 10493829 w 11627757"/>
              <a:gd name="connsiteY8" fmla="*/ 5800725 h 6207125"/>
              <a:gd name="connsiteX9" fmla="*/ 10653486 w 11627757"/>
              <a:gd name="connsiteY9" fmla="*/ 5916839 h 6207125"/>
              <a:gd name="connsiteX10" fmla="*/ 10755086 w 11627757"/>
              <a:gd name="connsiteY10" fmla="*/ 5815239 h 6207125"/>
              <a:gd name="connsiteX11" fmla="*/ 10624457 w 11627757"/>
              <a:gd name="connsiteY11" fmla="*/ 5626553 h 6207125"/>
              <a:gd name="connsiteX12" fmla="*/ 9898743 w 11627757"/>
              <a:gd name="connsiteY12" fmla="*/ 5626553 h 6207125"/>
              <a:gd name="connsiteX13" fmla="*/ 9593943 w 11627757"/>
              <a:gd name="connsiteY13" fmla="*/ 6207125 h 6207125"/>
              <a:gd name="connsiteX14" fmla="*/ 29029 w 11627757"/>
              <a:gd name="connsiteY14" fmla="*/ 6207125 h 6207125"/>
              <a:gd name="connsiteX15" fmla="*/ 0 w 11627757"/>
              <a:gd name="connsiteY15" fmla="*/ 561068 h 6207125"/>
              <a:gd name="connsiteX16" fmla="*/ 188686 w 11627757"/>
              <a:gd name="connsiteY16" fmla="*/ 503010 h 6207125"/>
              <a:gd name="connsiteX17" fmla="*/ 174172 w 11627757"/>
              <a:gd name="connsiteY17" fmla="*/ 328839 h 6207125"/>
              <a:gd name="connsiteX18" fmla="*/ 29029 w 11627757"/>
              <a:gd name="connsiteY18" fmla="*/ 314325 h 6207125"/>
              <a:gd name="connsiteX19" fmla="*/ 43543 w 11627757"/>
              <a:gd name="connsiteY19" fmla="*/ 53068 h 6207125"/>
              <a:gd name="connsiteX0" fmla="*/ 348343 w 11627757"/>
              <a:gd name="connsiteY0" fmla="*/ 16419 h 6199505"/>
              <a:gd name="connsiteX1" fmla="*/ 11627304 w 11627757"/>
              <a:gd name="connsiteY1" fmla="*/ 0 h 6199505"/>
              <a:gd name="connsiteX2" fmla="*/ 11588297 w 11627757"/>
              <a:gd name="connsiteY2" fmla="*/ 1159873 h 6199505"/>
              <a:gd name="connsiteX3" fmla="*/ 11593740 w 11627757"/>
              <a:gd name="connsiteY3" fmla="*/ 2506073 h 6199505"/>
              <a:gd name="connsiteX4" fmla="*/ 11615057 w 11627757"/>
              <a:gd name="connsiteY4" fmla="*/ 4022362 h 6199505"/>
              <a:gd name="connsiteX5" fmla="*/ 11627757 w 11627757"/>
              <a:gd name="connsiteY5" fmla="*/ 6150065 h 6199505"/>
              <a:gd name="connsiteX6" fmla="*/ 10072915 w 11627757"/>
              <a:gd name="connsiteY6" fmla="*/ 6126933 h 6199505"/>
              <a:gd name="connsiteX7" fmla="*/ 10043886 w 11627757"/>
              <a:gd name="connsiteY7" fmla="*/ 5778590 h 6199505"/>
              <a:gd name="connsiteX8" fmla="*/ 10493829 w 11627757"/>
              <a:gd name="connsiteY8" fmla="*/ 5793105 h 6199505"/>
              <a:gd name="connsiteX9" fmla="*/ 10653486 w 11627757"/>
              <a:gd name="connsiteY9" fmla="*/ 5909219 h 6199505"/>
              <a:gd name="connsiteX10" fmla="*/ 10755086 w 11627757"/>
              <a:gd name="connsiteY10" fmla="*/ 5807619 h 6199505"/>
              <a:gd name="connsiteX11" fmla="*/ 10624457 w 11627757"/>
              <a:gd name="connsiteY11" fmla="*/ 5618933 h 6199505"/>
              <a:gd name="connsiteX12" fmla="*/ 9898743 w 11627757"/>
              <a:gd name="connsiteY12" fmla="*/ 5618933 h 6199505"/>
              <a:gd name="connsiteX13" fmla="*/ 9593943 w 11627757"/>
              <a:gd name="connsiteY13" fmla="*/ 6199505 h 6199505"/>
              <a:gd name="connsiteX14" fmla="*/ 29029 w 11627757"/>
              <a:gd name="connsiteY14" fmla="*/ 6199505 h 6199505"/>
              <a:gd name="connsiteX15" fmla="*/ 0 w 11627757"/>
              <a:gd name="connsiteY15" fmla="*/ 553448 h 6199505"/>
              <a:gd name="connsiteX16" fmla="*/ 188686 w 11627757"/>
              <a:gd name="connsiteY16" fmla="*/ 495390 h 6199505"/>
              <a:gd name="connsiteX17" fmla="*/ 174172 w 11627757"/>
              <a:gd name="connsiteY17" fmla="*/ 321219 h 6199505"/>
              <a:gd name="connsiteX18" fmla="*/ 29029 w 11627757"/>
              <a:gd name="connsiteY18" fmla="*/ 306705 h 6199505"/>
              <a:gd name="connsiteX19" fmla="*/ 43543 w 11627757"/>
              <a:gd name="connsiteY19" fmla="*/ 45448 h 6199505"/>
              <a:gd name="connsiteX0" fmla="*/ 348343 w 11627757"/>
              <a:gd name="connsiteY0" fmla="*/ 16419 h 6199505"/>
              <a:gd name="connsiteX1" fmla="*/ 11627304 w 11627757"/>
              <a:gd name="connsiteY1" fmla="*/ 0 h 6199505"/>
              <a:gd name="connsiteX2" fmla="*/ 11618777 w 11627757"/>
              <a:gd name="connsiteY2" fmla="*/ 1167493 h 6199505"/>
              <a:gd name="connsiteX3" fmla="*/ 11593740 w 11627757"/>
              <a:gd name="connsiteY3" fmla="*/ 2506073 h 6199505"/>
              <a:gd name="connsiteX4" fmla="*/ 11615057 w 11627757"/>
              <a:gd name="connsiteY4" fmla="*/ 4022362 h 6199505"/>
              <a:gd name="connsiteX5" fmla="*/ 11627757 w 11627757"/>
              <a:gd name="connsiteY5" fmla="*/ 6150065 h 6199505"/>
              <a:gd name="connsiteX6" fmla="*/ 10072915 w 11627757"/>
              <a:gd name="connsiteY6" fmla="*/ 6126933 h 6199505"/>
              <a:gd name="connsiteX7" fmla="*/ 10043886 w 11627757"/>
              <a:gd name="connsiteY7" fmla="*/ 5778590 h 6199505"/>
              <a:gd name="connsiteX8" fmla="*/ 10493829 w 11627757"/>
              <a:gd name="connsiteY8" fmla="*/ 5793105 h 6199505"/>
              <a:gd name="connsiteX9" fmla="*/ 10653486 w 11627757"/>
              <a:gd name="connsiteY9" fmla="*/ 5909219 h 6199505"/>
              <a:gd name="connsiteX10" fmla="*/ 10755086 w 11627757"/>
              <a:gd name="connsiteY10" fmla="*/ 5807619 h 6199505"/>
              <a:gd name="connsiteX11" fmla="*/ 10624457 w 11627757"/>
              <a:gd name="connsiteY11" fmla="*/ 5618933 h 6199505"/>
              <a:gd name="connsiteX12" fmla="*/ 9898743 w 11627757"/>
              <a:gd name="connsiteY12" fmla="*/ 5618933 h 6199505"/>
              <a:gd name="connsiteX13" fmla="*/ 9593943 w 11627757"/>
              <a:gd name="connsiteY13" fmla="*/ 6199505 h 6199505"/>
              <a:gd name="connsiteX14" fmla="*/ 29029 w 11627757"/>
              <a:gd name="connsiteY14" fmla="*/ 6199505 h 6199505"/>
              <a:gd name="connsiteX15" fmla="*/ 0 w 11627757"/>
              <a:gd name="connsiteY15" fmla="*/ 553448 h 6199505"/>
              <a:gd name="connsiteX16" fmla="*/ 188686 w 11627757"/>
              <a:gd name="connsiteY16" fmla="*/ 495390 h 6199505"/>
              <a:gd name="connsiteX17" fmla="*/ 174172 w 11627757"/>
              <a:gd name="connsiteY17" fmla="*/ 321219 h 6199505"/>
              <a:gd name="connsiteX18" fmla="*/ 29029 w 11627757"/>
              <a:gd name="connsiteY18" fmla="*/ 306705 h 6199505"/>
              <a:gd name="connsiteX19" fmla="*/ 43543 w 11627757"/>
              <a:gd name="connsiteY19" fmla="*/ 45448 h 6199505"/>
              <a:gd name="connsiteX0" fmla="*/ 348343 w 11627757"/>
              <a:gd name="connsiteY0" fmla="*/ 16419 h 6199505"/>
              <a:gd name="connsiteX1" fmla="*/ 11627304 w 11627757"/>
              <a:gd name="connsiteY1" fmla="*/ 0 h 6199505"/>
              <a:gd name="connsiteX2" fmla="*/ 11618777 w 11627757"/>
              <a:gd name="connsiteY2" fmla="*/ 1167493 h 6199505"/>
              <a:gd name="connsiteX3" fmla="*/ 11624220 w 11627757"/>
              <a:gd name="connsiteY3" fmla="*/ 2521313 h 6199505"/>
              <a:gd name="connsiteX4" fmla="*/ 11615057 w 11627757"/>
              <a:gd name="connsiteY4" fmla="*/ 4022362 h 6199505"/>
              <a:gd name="connsiteX5" fmla="*/ 11627757 w 11627757"/>
              <a:gd name="connsiteY5" fmla="*/ 6150065 h 6199505"/>
              <a:gd name="connsiteX6" fmla="*/ 10072915 w 11627757"/>
              <a:gd name="connsiteY6" fmla="*/ 6126933 h 6199505"/>
              <a:gd name="connsiteX7" fmla="*/ 10043886 w 11627757"/>
              <a:gd name="connsiteY7" fmla="*/ 5778590 h 6199505"/>
              <a:gd name="connsiteX8" fmla="*/ 10493829 w 11627757"/>
              <a:gd name="connsiteY8" fmla="*/ 5793105 h 6199505"/>
              <a:gd name="connsiteX9" fmla="*/ 10653486 w 11627757"/>
              <a:gd name="connsiteY9" fmla="*/ 5909219 h 6199505"/>
              <a:gd name="connsiteX10" fmla="*/ 10755086 w 11627757"/>
              <a:gd name="connsiteY10" fmla="*/ 5807619 h 6199505"/>
              <a:gd name="connsiteX11" fmla="*/ 10624457 w 11627757"/>
              <a:gd name="connsiteY11" fmla="*/ 5618933 h 6199505"/>
              <a:gd name="connsiteX12" fmla="*/ 9898743 w 11627757"/>
              <a:gd name="connsiteY12" fmla="*/ 5618933 h 6199505"/>
              <a:gd name="connsiteX13" fmla="*/ 9593943 w 11627757"/>
              <a:gd name="connsiteY13" fmla="*/ 6199505 h 6199505"/>
              <a:gd name="connsiteX14" fmla="*/ 29029 w 11627757"/>
              <a:gd name="connsiteY14" fmla="*/ 6199505 h 6199505"/>
              <a:gd name="connsiteX15" fmla="*/ 0 w 11627757"/>
              <a:gd name="connsiteY15" fmla="*/ 553448 h 6199505"/>
              <a:gd name="connsiteX16" fmla="*/ 188686 w 11627757"/>
              <a:gd name="connsiteY16" fmla="*/ 495390 h 6199505"/>
              <a:gd name="connsiteX17" fmla="*/ 174172 w 11627757"/>
              <a:gd name="connsiteY17" fmla="*/ 321219 h 6199505"/>
              <a:gd name="connsiteX18" fmla="*/ 29029 w 11627757"/>
              <a:gd name="connsiteY18" fmla="*/ 306705 h 6199505"/>
              <a:gd name="connsiteX19" fmla="*/ 43543 w 11627757"/>
              <a:gd name="connsiteY19" fmla="*/ 45448 h 6199505"/>
              <a:gd name="connsiteX0" fmla="*/ 348343 w 11627757"/>
              <a:gd name="connsiteY0" fmla="*/ 16419 h 6199505"/>
              <a:gd name="connsiteX1" fmla="*/ 11627304 w 11627757"/>
              <a:gd name="connsiteY1" fmla="*/ 0 h 6199505"/>
              <a:gd name="connsiteX2" fmla="*/ 11618777 w 11627757"/>
              <a:gd name="connsiteY2" fmla="*/ 1167493 h 6199505"/>
              <a:gd name="connsiteX3" fmla="*/ 11624220 w 11627757"/>
              <a:gd name="connsiteY3" fmla="*/ 2521313 h 6199505"/>
              <a:gd name="connsiteX4" fmla="*/ 11455037 w 11627757"/>
              <a:gd name="connsiteY4" fmla="*/ 3999502 h 6199505"/>
              <a:gd name="connsiteX5" fmla="*/ 11627757 w 11627757"/>
              <a:gd name="connsiteY5" fmla="*/ 6150065 h 6199505"/>
              <a:gd name="connsiteX6" fmla="*/ 10072915 w 11627757"/>
              <a:gd name="connsiteY6" fmla="*/ 6126933 h 6199505"/>
              <a:gd name="connsiteX7" fmla="*/ 10043886 w 11627757"/>
              <a:gd name="connsiteY7" fmla="*/ 5778590 h 6199505"/>
              <a:gd name="connsiteX8" fmla="*/ 10493829 w 11627757"/>
              <a:gd name="connsiteY8" fmla="*/ 5793105 h 6199505"/>
              <a:gd name="connsiteX9" fmla="*/ 10653486 w 11627757"/>
              <a:gd name="connsiteY9" fmla="*/ 5909219 h 6199505"/>
              <a:gd name="connsiteX10" fmla="*/ 10755086 w 11627757"/>
              <a:gd name="connsiteY10" fmla="*/ 5807619 h 6199505"/>
              <a:gd name="connsiteX11" fmla="*/ 10624457 w 11627757"/>
              <a:gd name="connsiteY11" fmla="*/ 5618933 h 6199505"/>
              <a:gd name="connsiteX12" fmla="*/ 9898743 w 11627757"/>
              <a:gd name="connsiteY12" fmla="*/ 5618933 h 6199505"/>
              <a:gd name="connsiteX13" fmla="*/ 9593943 w 11627757"/>
              <a:gd name="connsiteY13" fmla="*/ 6199505 h 6199505"/>
              <a:gd name="connsiteX14" fmla="*/ 29029 w 11627757"/>
              <a:gd name="connsiteY14" fmla="*/ 6199505 h 6199505"/>
              <a:gd name="connsiteX15" fmla="*/ 0 w 11627757"/>
              <a:gd name="connsiteY15" fmla="*/ 553448 h 6199505"/>
              <a:gd name="connsiteX16" fmla="*/ 188686 w 11627757"/>
              <a:gd name="connsiteY16" fmla="*/ 495390 h 6199505"/>
              <a:gd name="connsiteX17" fmla="*/ 174172 w 11627757"/>
              <a:gd name="connsiteY17" fmla="*/ 321219 h 6199505"/>
              <a:gd name="connsiteX18" fmla="*/ 29029 w 11627757"/>
              <a:gd name="connsiteY18" fmla="*/ 306705 h 6199505"/>
              <a:gd name="connsiteX19" fmla="*/ 43543 w 11627757"/>
              <a:gd name="connsiteY19" fmla="*/ 45448 h 6199505"/>
              <a:gd name="connsiteX0" fmla="*/ 348343 w 11627757"/>
              <a:gd name="connsiteY0" fmla="*/ 16419 h 6199505"/>
              <a:gd name="connsiteX1" fmla="*/ 11627304 w 11627757"/>
              <a:gd name="connsiteY1" fmla="*/ 0 h 6199505"/>
              <a:gd name="connsiteX2" fmla="*/ 11618777 w 11627757"/>
              <a:gd name="connsiteY2" fmla="*/ 1167493 h 6199505"/>
              <a:gd name="connsiteX3" fmla="*/ 11624220 w 11627757"/>
              <a:gd name="connsiteY3" fmla="*/ 2521313 h 6199505"/>
              <a:gd name="connsiteX4" fmla="*/ 11622677 w 11627757"/>
              <a:gd name="connsiteY4" fmla="*/ 4022362 h 6199505"/>
              <a:gd name="connsiteX5" fmla="*/ 11627757 w 11627757"/>
              <a:gd name="connsiteY5" fmla="*/ 6150065 h 6199505"/>
              <a:gd name="connsiteX6" fmla="*/ 10072915 w 11627757"/>
              <a:gd name="connsiteY6" fmla="*/ 6126933 h 6199505"/>
              <a:gd name="connsiteX7" fmla="*/ 10043886 w 11627757"/>
              <a:gd name="connsiteY7" fmla="*/ 5778590 h 6199505"/>
              <a:gd name="connsiteX8" fmla="*/ 10493829 w 11627757"/>
              <a:gd name="connsiteY8" fmla="*/ 5793105 h 6199505"/>
              <a:gd name="connsiteX9" fmla="*/ 10653486 w 11627757"/>
              <a:gd name="connsiteY9" fmla="*/ 5909219 h 6199505"/>
              <a:gd name="connsiteX10" fmla="*/ 10755086 w 11627757"/>
              <a:gd name="connsiteY10" fmla="*/ 5807619 h 6199505"/>
              <a:gd name="connsiteX11" fmla="*/ 10624457 w 11627757"/>
              <a:gd name="connsiteY11" fmla="*/ 5618933 h 6199505"/>
              <a:gd name="connsiteX12" fmla="*/ 9898743 w 11627757"/>
              <a:gd name="connsiteY12" fmla="*/ 5618933 h 6199505"/>
              <a:gd name="connsiteX13" fmla="*/ 9593943 w 11627757"/>
              <a:gd name="connsiteY13" fmla="*/ 6199505 h 6199505"/>
              <a:gd name="connsiteX14" fmla="*/ 29029 w 11627757"/>
              <a:gd name="connsiteY14" fmla="*/ 6199505 h 6199505"/>
              <a:gd name="connsiteX15" fmla="*/ 0 w 11627757"/>
              <a:gd name="connsiteY15" fmla="*/ 553448 h 6199505"/>
              <a:gd name="connsiteX16" fmla="*/ 188686 w 11627757"/>
              <a:gd name="connsiteY16" fmla="*/ 495390 h 6199505"/>
              <a:gd name="connsiteX17" fmla="*/ 174172 w 11627757"/>
              <a:gd name="connsiteY17" fmla="*/ 321219 h 6199505"/>
              <a:gd name="connsiteX18" fmla="*/ 29029 w 11627757"/>
              <a:gd name="connsiteY18" fmla="*/ 306705 h 6199505"/>
              <a:gd name="connsiteX19" fmla="*/ 43543 w 11627757"/>
              <a:gd name="connsiteY19" fmla="*/ 45448 h 6199505"/>
              <a:gd name="connsiteX0" fmla="*/ 348343 w 11627304"/>
              <a:gd name="connsiteY0" fmla="*/ 16419 h 6199505"/>
              <a:gd name="connsiteX1" fmla="*/ 11627304 w 11627304"/>
              <a:gd name="connsiteY1" fmla="*/ 0 h 6199505"/>
              <a:gd name="connsiteX2" fmla="*/ 11618777 w 11627304"/>
              <a:gd name="connsiteY2" fmla="*/ 1167493 h 6199505"/>
              <a:gd name="connsiteX3" fmla="*/ 11624220 w 11627304"/>
              <a:gd name="connsiteY3" fmla="*/ 2521313 h 6199505"/>
              <a:gd name="connsiteX4" fmla="*/ 11622677 w 11627304"/>
              <a:gd name="connsiteY4" fmla="*/ 4022362 h 6199505"/>
              <a:gd name="connsiteX5" fmla="*/ 11399157 w 11627304"/>
              <a:gd name="connsiteY5" fmla="*/ 6150065 h 6199505"/>
              <a:gd name="connsiteX6" fmla="*/ 10072915 w 11627304"/>
              <a:gd name="connsiteY6" fmla="*/ 6126933 h 6199505"/>
              <a:gd name="connsiteX7" fmla="*/ 10043886 w 11627304"/>
              <a:gd name="connsiteY7" fmla="*/ 5778590 h 6199505"/>
              <a:gd name="connsiteX8" fmla="*/ 10493829 w 11627304"/>
              <a:gd name="connsiteY8" fmla="*/ 5793105 h 6199505"/>
              <a:gd name="connsiteX9" fmla="*/ 10653486 w 11627304"/>
              <a:gd name="connsiteY9" fmla="*/ 5909219 h 6199505"/>
              <a:gd name="connsiteX10" fmla="*/ 10755086 w 11627304"/>
              <a:gd name="connsiteY10" fmla="*/ 5807619 h 6199505"/>
              <a:gd name="connsiteX11" fmla="*/ 10624457 w 11627304"/>
              <a:gd name="connsiteY11" fmla="*/ 5618933 h 6199505"/>
              <a:gd name="connsiteX12" fmla="*/ 9898743 w 11627304"/>
              <a:gd name="connsiteY12" fmla="*/ 5618933 h 6199505"/>
              <a:gd name="connsiteX13" fmla="*/ 9593943 w 11627304"/>
              <a:gd name="connsiteY13" fmla="*/ 6199505 h 6199505"/>
              <a:gd name="connsiteX14" fmla="*/ 29029 w 11627304"/>
              <a:gd name="connsiteY14" fmla="*/ 6199505 h 6199505"/>
              <a:gd name="connsiteX15" fmla="*/ 0 w 11627304"/>
              <a:gd name="connsiteY15" fmla="*/ 553448 h 6199505"/>
              <a:gd name="connsiteX16" fmla="*/ 188686 w 11627304"/>
              <a:gd name="connsiteY16" fmla="*/ 495390 h 6199505"/>
              <a:gd name="connsiteX17" fmla="*/ 174172 w 11627304"/>
              <a:gd name="connsiteY17" fmla="*/ 321219 h 6199505"/>
              <a:gd name="connsiteX18" fmla="*/ 29029 w 11627304"/>
              <a:gd name="connsiteY18" fmla="*/ 306705 h 6199505"/>
              <a:gd name="connsiteX19" fmla="*/ 43543 w 11627304"/>
              <a:gd name="connsiteY19" fmla="*/ 45448 h 6199505"/>
              <a:gd name="connsiteX0" fmla="*/ 348343 w 11627304"/>
              <a:gd name="connsiteY0" fmla="*/ 16419 h 6199505"/>
              <a:gd name="connsiteX1" fmla="*/ 11627304 w 11627304"/>
              <a:gd name="connsiteY1" fmla="*/ 0 h 6199505"/>
              <a:gd name="connsiteX2" fmla="*/ 11618777 w 11627304"/>
              <a:gd name="connsiteY2" fmla="*/ 1167493 h 6199505"/>
              <a:gd name="connsiteX3" fmla="*/ 11624220 w 11627304"/>
              <a:gd name="connsiteY3" fmla="*/ 2521313 h 6199505"/>
              <a:gd name="connsiteX4" fmla="*/ 11622677 w 11627304"/>
              <a:gd name="connsiteY4" fmla="*/ 4022362 h 6199505"/>
              <a:gd name="connsiteX5" fmla="*/ 11612517 w 11627304"/>
              <a:gd name="connsiteY5" fmla="*/ 6157685 h 6199505"/>
              <a:gd name="connsiteX6" fmla="*/ 10072915 w 11627304"/>
              <a:gd name="connsiteY6" fmla="*/ 6126933 h 6199505"/>
              <a:gd name="connsiteX7" fmla="*/ 10043886 w 11627304"/>
              <a:gd name="connsiteY7" fmla="*/ 5778590 h 6199505"/>
              <a:gd name="connsiteX8" fmla="*/ 10493829 w 11627304"/>
              <a:gd name="connsiteY8" fmla="*/ 5793105 h 6199505"/>
              <a:gd name="connsiteX9" fmla="*/ 10653486 w 11627304"/>
              <a:gd name="connsiteY9" fmla="*/ 5909219 h 6199505"/>
              <a:gd name="connsiteX10" fmla="*/ 10755086 w 11627304"/>
              <a:gd name="connsiteY10" fmla="*/ 5807619 h 6199505"/>
              <a:gd name="connsiteX11" fmla="*/ 10624457 w 11627304"/>
              <a:gd name="connsiteY11" fmla="*/ 5618933 h 6199505"/>
              <a:gd name="connsiteX12" fmla="*/ 9898743 w 11627304"/>
              <a:gd name="connsiteY12" fmla="*/ 5618933 h 6199505"/>
              <a:gd name="connsiteX13" fmla="*/ 9593943 w 11627304"/>
              <a:gd name="connsiteY13" fmla="*/ 6199505 h 6199505"/>
              <a:gd name="connsiteX14" fmla="*/ 29029 w 11627304"/>
              <a:gd name="connsiteY14" fmla="*/ 6199505 h 6199505"/>
              <a:gd name="connsiteX15" fmla="*/ 0 w 11627304"/>
              <a:gd name="connsiteY15" fmla="*/ 553448 h 6199505"/>
              <a:gd name="connsiteX16" fmla="*/ 188686 w 11627304"/>
              <a:gd name="connsiteY16" fmla="*/ 495390 h 6199505"/>
              <a:gd name="connsiteX17" fmla="*/ 174172 w 11627304"/>
              <a:gd name="connsiteY17" fmla="*/ 321219 h 6199505"/>
              <a:gd name="connsiteX18" fmla="*/ 29029 w 11627304"/>
              <a:gd name="connsiteY18" fmla="*/ 306705 h 6199505"/>
              <a:gd name="connsiteX19" fmla="*/ 43543 w 11627304"/>
              <a:gd name="connsiteY19" fmla="*/ 45448 h 6199505"/>
              <a:gd name="connsiteX0" fmla="*/ 348343 w 11627304"/>
              <a:gd name="connsiteY0" fmla="*/ 16419 h 6199505"/>
              <a:gd name="connsiteX1" fmla="*/ 11627304 w 11627304"/>
              <a:gd name="connsiteY1" fmla="*/ 0 h 6199505"/>
              <a:gd name="connsiteX2" fmla="*/ 11245397 w 11627304"/>
              <a:gd name="connsiteY2" fmla="*/ 1137013 h 6199505"/>
              <a:gd name="connsiteX3" fmla="*/ 11624220 w 11627304"/>
              <a:gd name="connsiteY3" fmla="*/ 2521313 h 6199505"/>
              <a:gd name="connsiteX4" fmla="*/ 11622677 w 11627304"/>
              <a:gd name="connsiteY4" fmla="*/ 4022362 h 6199505"/>
              <a:gd name="connsiteX5" fmla="*/ 11612517 w 11627304"/>
              <a:gd name="connsiteY5" fmla="*/ 6157685 h 6199505"/>
              <a:gd name="connsiteX6" fmla="*/ 10072915 w 11627304"/>
              <a:gd name="connsiteY6" fmla="*/ 6126933 h 6199505"/>
              <a:gd name="connsiteX7" fmla="*/ 10043886 w 11627304"/>
              <a:gd name="connsiteY7" fmla="*/ 5778590 h 6199505"/>
              <a:gd name="connsiteX8" fmla="*/ 10493829 w 11627304"/>
              <a:gd name="connsiteY8" fmla="*/ 5793105 h 6199505"/>
              <a:gd name="connsiteX9" fmla="*/ 10653486 w 11627304"/>
              <a:gd name="connsiteY9" fmla="*/ 5909219 h 6199505"/>
              <a:gd name="connsiteX10" fmla="*/ 10755086 w 11627304"/>
              <a:gd name="connsiteY10" fmla="*/ 5807619 h 6199505"/>
              <a:gd name="connsiteX11" fmla="*/ 10624457 w 11627304"/>
              <a:gd name="connsiteY11" fmla="*/ 5618933 h 6199505"/>
              <a:gd name="connsiteX12" fmla="*/ 9898743 w 11627304"/>
              <a:gd name="connsiteY12" fmla="*/ 5618933 h 6199505"/>
              <a:gd name="connsiteX13" fmla="*/ 9593943 w 11627304"/>
              <a:gd name="connsiteY13" fmla="*/ 6199505 h 6199505"/>
              <a:gd name="connsiteX14" fmla="*/ 29029 w 11627304"/>
              <a:gd name="connsiteY14" fmla="*/ 6199505 h 6199505"/>
              <a:gd name="connsiteX15" fmla="*/ 0 w 11627304"/>
              <a:gd name="connsiteY15" fmla="*/ 553448 h 6199505"/>
              <a:gd name="connsiteX16" fmla="*/ 188686 w 11627304"/>
              <a:gd name="connsiteY16" fmla="*/ 495390 h 6199505"/>
              <a:gd name="connsiteX17" fmla="*/ 174172 w 11627304"/>
              <a:gd name="connsiteY17" fmla="*/ 321219 h 6199505"/>
              <a:gd name="connsiteX18" fmla="*/ 29029 w 11627304"/>
              <a:gd name="connsiteY18" fmla="*/ 306705 h 6199505"/>
              <a:gd name="connsiteX19" fmla="*/ 43543 w 11627304"/>
              <a:gd name="connsiteY19" fmla="*/ 45448 h 6199505"/>
              <a:gd name="connsiteX0" fmla="*/ 348343 w 11627304"/>
              <a:gd name="connsiteY0" fmla="*/ 16419 h 6199505"/>
              <a:gd name="connsiteX1" fmla="*/ 11627304 w 11627304"/>
              <a:gd name="connsiteY1" fmla="*/ 0 h 6199505"/>
              <a:gd name="connsiteX2" fmla="*/ 11626397 w 11627304"/>
              <a:gd name="connsiteY2" fmla="*/ 1137013 h 6199505"/>
              <a:gd name="connsiteX3" fmla="*/ 11624220 w 11627304"/>
              <a:gd name="connsiteY3" fmla="*/ 2521313 h 6199505"/>
              <a:gd name="connsiteX4" fmla="*/ 11622677 w 11627304"/>
              <a:gd name="connsiteY4" fmla="*/ 4022362 h 6199505"/>
              <a:gd name="connsiteX5" fmla="*/ 11612517 w 11627304"/>
              <a:gd name="connsiteY5" fmla="*/ 6157685 h 6199505"/>
              <a:gd name="connsiteX6" fmla="*/ 10072915 w 11627304"/>
              <a:gd name="connsiteY6" fmla="*/ 6126933 h 6199505"/>
              <a:gd name="connsiteX7" fmla="*/ 10043886 w 11627304"/>
              <a:gd name="connsiteY7" fmla="*/ 5778590 h 6199505"/>
              <a:gd name="connsiteX8" fmla="*/ 10493829 w 11627304"/>
              <a:gd name="connsiteY8" fmla="*/ 5793105 h 6199505"/>
              <a:gd name="connsiteX9" fmla="*/ 10653486 w 11627304"/>
              <a:gd name="connsiteY9" fmla="*/ 5909219 h 6199505"/>
              <a:gd name="connsiteX10" fmla="*/ 10755086 w 11627304"/>
              <a:gd name="connsiteY10" fmla="*/ 5807619 h 6199505"/>
              <a:gd name="connsiteX11" fmla="*/ 10624457 w 11627304"/>
              <a:gd name="connsiteY11" fmla="*/ 5618933 h 6199505"/>
              <a:gd name="connsiteX12" fmla="*/ 9898743 w 11627304"/>
              <a:gd name="connsiteY12" fmla="*/ 5618933 h 6199505"/>
              <a:gd name="connsiteX13" fmla="*/ 9593943 w 11627304"/>
              <a:gd name="connsiteY13" fmla="*/ 6199505 h 6199505"/>
              <a:gd name="connsiteX14" fmla="*/ 29029 w 11627304"/>
              <a:gd name="connsiteY14" fmla="*/ 6199505 h 6199505"/>
              <a:gd name="connsiteX15" fmla="*/ 0 w 11627304"/>
              <a:gd name="connsiteY15" fmla="*/ 553448 h 6199505"/>
              <a:gd name="connsiteX16" fmla="*/ 188686 w 11627304"/>
              <a:gd name="connsiteY16" fmla="*/ 495390 h 6199505"/>
              <a:gd name="connsiteX17" fmla="*/ 174172 w 11627304"/>
              <a:gd name="connsiteY17" fmla="*/ 321219 h 6199505"/>
              <a:gd name="connsiteX18" fmla="*/ 29029 w 11627304"/>
              <a:gd name="connsiteY18" fmla="*/ 306705 h 6199505"/>
              <a:gd name="connsiteX19" fmla="*/ 43543 w 11627304"/>
              <a:gd name="connsiteY19" fmla="*/ 45448 h 6199505"/>
              <a:gd name="connsiteX0" fmla="*/ 348343 w 11627304"/>
              <a:gd name="connsiteY0" fmla="*/ 16419 h 6199505"/>
              <a:gd name="connsiteX1" fmla="*/ 11627304 w 11627304"/>
              <a:gd name="connsiteY1" fmla="*/ 0 h 6199505"/>
              <a:gd name="connsiteX2" fmla="*/ 11626397 w 11627304"/>
              <a:gd name="connsiteY2" fmla="*/ 1137013 h 6199505"/>
              <a:gd name="connsiteX3" fmla="*/ 11624220 w 11627304"/>
              <a:gd name="connsiteY3" fmla="*/ 2521313 h 6199505"/>
              <a:gd name="connsiteX4" fmla="*/ 11622677 w 11627304"/>
              <a:gd name="connsiteY4" fmla="*/ 4022362 h 6199505"/>
              <a:gd name="connsiteX5" fmla="*/ 11612517 w 11627304"/>
              <a:gd name="connsiteY5" fmla="*/ 6157685 h 6199505"/>
              <a:gd name="connsiteX6" fmla="*/ 10072915 w 11627304"/>
              <a:gd name="connsiteY6" fmla="*/ 6126933 h 6199505"/>
              <a:gd name="connsiteX7" fmla="*/ 10043886 w 11627304"/>
              <a:gd name="connsiteY7" fmla="*/ 5778590 h 6199505"/>
              <a:gd name="connsiteX8" fmla="*/ 10493829 w 11627304"/>
              <a:gd name="connsiteY8" fmla="*/ 5793105 h 6199505"/>
              <a:gd name="connsiteX9" fmla="*/ 10653486 w 11627304"/>
              <a:gd name="connsiteY9" fmla="*/ 5909219 h 6199505"/>
              <a:gd name="connsiteX10" fmla="*/ 10755086 w 11627304"/>
              <a:gd name="connsiteY10" fmla="*/ 5807619 h 6199505"/>
              <a:gd name="connsiteX11" fmla="*/ 10624457 w 11627304"/>
              <a:gd name="connsiteY11" fmla="*/ 5618933 h 6199505"/>
              <a:gd name="connsiteX12" fmla="*/ 9898743 w 11627304"/>
              <a:gd name="connsiteY12" fmla="*/ 5618933 h 6199505"/>
              <a:gd name="connsiteX13" fmla="*/ 9593943 w 11627304"/>
              <a:gd name="connsiteY13" fmla="*/ 6199505 h 6199505"/>
              <a:gd name="connsiteX14" fmla="*/ 29029 w 11627304"/>
              <a:gd name="connsiteY14" fmla="*/ 6199505 h 6199505"/>
              <a:gd name="connsiteX15" fmla="*/ 0 w 11627304"/>
              <a:gd name="connsiteY15" fmla="*/ 553448 h 6199505"/>
              <a:gd name="connsiteX16" fmla="*/ 188686 w 11627304"/>
              <a:gd name="connsiteY16" fmla="*/ 495390 h 6199505"/>
              <a:gd name="connsiteX17" fmla="*/ 174172 w 11627304"/>
              <a:gd name="connsiteY17" fmla="*/ 321219 h 6199505"/>
              <a:gd name="connsiteX18" fmla="*/ 3629 w 11627304"/>
              <a:gd name="connsiteY18" fmla="*/ 306705 h 6199505"/>
              <a:gd name="connsiteX19" fmla="*/ 43543 w 11627304"/>
              <a:gd name="connsiteY19" fmla="*/ 45448 h 6199505"/>
              <a:gd name="connsiteX0" fmla="*/ 350269 w 11629230"/>
              <a:gd name="connsiteY0" fmla="*/ 16419 h 6199505"/>
              <a:gd name="connsiteX1" fmla="*/ 11629230 w 11629230"/>
              <a:gd name="connsiteY1" fmla="*/ 0 h 6199505"/>
              <a:gd name="connsiteX2" fmla="*/ 11628323 w 11629230"/>
              <a:gd name="connsiteY2" fmla="*/ 1137013 h 6199505"/>
              <a:gd name="connsiteX3" fmla="*/ 11626146 w 11629230"/>
              <a:gd name="connsiteY3" fmla="*/ 2521313 h 6199505"/>
              <a:gd name="connsiteX4" fmla="*/ 11624603 w 11629230"/>
              <a:gd name="connsiteY4" fmla="*/ 4022362 h 6199505"/>
              <a:gd name="connsiteX5" fmla="*/ 11614443 w 11629230"/>
              <a:gd name="connsiteY5" fmla="*/ 6157685 h 6199505"/>
              <a:gd name="connsiteX6" fmla="*/ 10074841 w 11629230"/>
              <a:gd name="connsiteY6" fmla="*/ 6126933 h 6199505"/>
              <a:gd name="connsiteX7" fmla="*/ 10045812 w 11629230"/>
              <a:gd name="connsiteY7" fmla="*/ 5778590 h 6199505"/>
              <a:gd name="connsiteX8" fmla="*/ 10495755 w 11629230"/>
              <a:gd name="connsiteY8" fmla="*/ 5793105 h 6199505"/>
              <a:gd name="connsiteX9" fmla="*/ 10655412 w 11629230"/>
              <a:gd name="connsiteY9" fmla="*/ 5909219 h 6199505"/>
              <a:gd name="connsiteX10" fmla="*/ 10757012 w 11629230"/>
              <a:gd name="connsiteY10" fmla="*/ 5807619 h 6199505"/>
              <a:gd name="connsiteX11" fmla="*/ 10626383 w 11629230"/>
              <a:gd name="connsiteY11" fmla="*/ 5618933 h 6199505"/>
              <a:gd name="connsiteX12" fmla="*/ 9900669 w 11629230"/>
              <a:gd name="connsiteY12" fmla="*/ 5618933 h 6199505"/>
              <a:gd name="connsiteX13" fmla="*/ 9595869 w 11629230"/>
              <a:gd name="connsiteY13" fmla="*/ 6199505 h 6199505"/>
              <a:gd name="connsiteX14" fmla="*/ 30955 w 11629230"/>
              <a:gd name="connsiteY14" fmla="*/ 6199505 h 6199505"/>
              <a:gd name="connsiteX15" fmla="*/ 1926 w 11629230"/>
              <a:gd name="connsiteY15" fmla="*/ 553448 h 6199505"/>
              <a:gd name="connsiteX16" fmla="*/ 190612 w 11629230"/>
              <a:gd name="connsiteY16" fmla="*/ 495390 h 6199505"/>
              <a:gd name="connsiteX17" fmla="*/ 176098 w 11629230"/>
              <a:gd name="connsiteY17" fmla="*/ 321219 h 6199505"/>
              <a:gd name="connsiteX18" fmla="*/ 5555 w 11629230"/>
              <a:gd name="connsiteY18" fmla="*/ 306705 h 6199505"/>
              <a:gd name="connsiteX19" fmla="*/ 1019 w 11629230"/>
              <a:gd name="connsiteY19" fmla="*/ 45448 h 6199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629230" h="6199505">
                <a:moveTo>
                  <a:pt x="350269" y="16419"/>
                </a:moveTo>
                <a:lnTo>
                  <a:pt x="11629230" y="0"/>
                </a:lnTo>
                <a:cubicBezTo>
                  <a:pt x="11628928" y="389164"/>
                  <a:pt x="11628625" y="747849"/>
                  <a:pt x="11628323" y="1137013"/>
                </a:cubicBezTo>
                <a:cubicBezTo>
                  <a:pt x="11630137" y="1585746"/>
                  <a:pt x="11624332" y="2072580"/>
                  <a:pt x="11626146" y="2521313"/>
                </a:cubicBezTo>
                <a:cubicBezTo>
                  <a:pt x="11623092" y="3021663"/>
                  <a:pt x="11627657" y="3522012"/>
                  <a:pt x="11624603" y="4022362"/>
                </a:cubicBezTo>
                <a:cubicBezTo>
                  <a:pt x="11628836" y="4734771"/>
                  <a:pt x="11610210" y="5445276"/>
                  <a:pt x="11614443" y="6157685"/>
                </a:cubicBezTo>
                <a:lnTo>
                  <a:pt x="10074841" y="6126933"/>
                </a:lnTo>
                <a:lnTo>
                  <a:pt x="10045812" y="5778590"/>
                </a:lnTo>
                <a:lnTo>
                  <a:pt x="10495755" y="5793105"/>
                </a:lnTo>
                <a:lnTo>
                  <a:pt x="10655412" y="5909219"/>
                </a:lnTo>
                <a:lnTo>
                  <a:pt x="10757012" y="5807619"/>
                </a:lnTo>
                <a:lnTo>
                  <a:pt x="10626383" y="5618933"/>
                </a:lnTo>
                <a:lnTo>
                  <a:pt x="9900669" y="5618933"/>
                </a:lnTo>
                <a:lnTo>
                  <a:pt x="9595869" y="6199505"/>
                </a:lnTo>
                <a:lnTo>
                  <a:pt x="30955" y="6199505"/>
                </a:lnTo>
                <a:lnTo>
                  <a:pt x="1926" y="553448"/>
                </a:lnTo>
                <a:lnTo>
                  <a:pt x="190612" y="495390"/>
                </a:lnTo>
                <a:lnTo>
                  <a:pt x="176098" y="321219"/>
                </a:lnTo>
                <a:lnTo>
                  <a:pt x="5555" y="306705"/>
                </a:lnTo>
                <a:cubicBezTo>
                  <a:pt x="10393" y="219619"/>
                  <a:pt x="-3819" y="132534"/>
                  <a:pt x="1019" y="45448"/>
                </a:cubicBezTo>
              </a:path>
            </a:pathLst>
          </a:custGeom>
          <a:noFill/>
          <a:ln w="50800">
            <a:gradFill>
              <a:gsLst>
                <a:gs pos="0">
                  <a:srgbClr val="00B050"/>
                </a:gs>
                <a:gs pos="100000">
                  <a:srgbClr val="00B0F0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DEEF0EF-BDDF-4CCB-8384-60ACC143D606}"/>
              </a:ext>
            </a:extLst>
          </p:cNvPr>
          <p:cNvSpPr/>
          <p:nvPr/>
        </p:nvSpPr>
        <p:spPr>
          <a:xfrm>
            <a:off x="635000" y="339498"/>
            <a:ext cx="117475" cy="117475"/>
          </a:xfrm>
          <a:prstGeom prst="ellipse">
            <a:avLst/>
          </a:prstGeom>
          <a:solidFill>
            <a:schemeClr val="bg1"/>
          </a:solidFill>
          <a:ln w="44450" cmpd="thinThick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79DC415-2444-4977-8A95-50BC2A3AA00F}"/>
              </a:ext>
            </a:extLst>
          </p:cNvPr>
          <p:cNvSpPr/>
          <p:nvPr/>
        </p:nvSpPr>
        <p:spPr>
          <a:xfrm>
            <a:off x="262164" y="361723"/>
            <a:ext cx="117475" cy="117475"/>
          </a:xfrm>
          <a:prstGeom prst="ellipse">
            <a:avLst/>
          </a:prstGeom>
          <a:solidFill>
            <a:schemeClr val="bg1"/>
          </a:solidFill>
          <a:ln w="44450" cmpd="thinThick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1507AB1-EF17-4526-B49F-E66C2845997B}"/>
              </a:ext>
            </a:extLst>
          </p:cNvPr>
          <p:cNvSpPr/>
          <p:nvPr/>
        </p:nvSpPr>
        <p:spPr>
          <a:xfrm>
            <a:off x="1092200" y="367287"/>
            <a:ext cx="117475" cy="117475"/>
          </a:xfrm>
          <a:prstGeom prst="ellipse">
            <a:avLst/>
          </a:prstGeom>
          <a:solidFill>
            <a:schemeClr val="bg1"/>
          </a:solidFill>
          <a:ln w="44450" cmpd="thinThick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말풍선: 모서리가 둥근 사각형 8">
            <a:extLst>
              <a:ext uri="{FF2B5EF4-FFF2-40B4-BE49-F238E27FC236}">
                <a16:creationId xmlns:a16="http://schemas.microsoft.com/office/drawing/2014/main" id="{A8EC57DD-7CFB-45E2-A179-3197485E328B}"/>
              </a:ext>
            </a:extLst>
          </p:cNvPr>
          <p:cNvSpPr/>
          <p:nvPr/>
        </p:nvSpPr>
        <p:spPr>
          <a:xfrm>
            <a:off x="1366361" y="173052"/>
            <a:ext cx="604658" cy="171209"/>
          </a:xfrm>
          <a:prstGeom prst="wedgeRoundRectCallout">
            <a:avLst>
              <a:gd name="adj1" fmla="val -63991"/>
              <a:gd name="adj2" fmla="val 44007"/>
              <a:gd name="adj3" fmla="val 16667"/>
            </a:avLst>
          </a:prstGeom>
          <a:solidFill>
            <a:schemeClr val="tx2">
              <a:lumMod val="75000"/>
            </a:schemeClr>
          </a:solidFill>
          <a:ln w="317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700" b="1" dirty="0">
                <a:solidFill>
                  <a:prstClr val="white"/>
                </a:solidFill>
              </a:rPr>
              <a:t>CONTENTS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8CDBA8E-2CEA-4305-B3D1-7700CC2F60EA}"/>
              </a:ext>
            </a:extLst>
          </p:cNvPr>
          <p:cNvGrpSpPr/>
          <p:nvPr/>
        </p:nvGrpSpPr>
        <p:grpSpPr>
          <a:xfrm>
            <a:off x="1015999" y="276006"/>
            <a:ext cx="269875" cy="269875"/>
            <a:chOff x="3149600" y="224517"/>
            <a:chExt cx="359683" cy="359683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8A7A308D-EF84-4C95-AA22-13EB32593F87}"/>
                </a:ext>
              </a:extLst>
            </p:cNvPr>
            <p:cNvSpPr/>
            <p:nvPr/>
          </p:nvSpPr>
          <p:spPr>
            <a:xfrm>
              <a:off x="3149600" y="224517"/>
              <a:ext cx="359683" cy="359683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05A3E6DE-E427-4F1D-BE82-2F1FC98ADE6C}"/>
                </a:ext>
              </a:extLst>
            </p:cNvPr>
            <p:cNvSpPr/>
            <p:nvPr/>
          </p:nvSpPr>
          <p:spPr>
            <a:xfrm rot="12144391">
              <a:off x="3234682" y="361122"/>
              <a:ext cx="176816" cy="124619"/>
            </a:xfrm>
            <a:custGeom>
              <a:avLst/>
              <a:gdLst>
                <a:gd name="connsiteX0" fmla="*/ 252866 w 252866"/>
                <a:gd name="connsiteY0" fmla="*/ 178094 h 178219"/>
                <a:gd name="connsiteX1" fmla="*/ 413 w 252866"/>
                <a:gd name="connsiteY1" fmla="*/ 178094 h 178219"/>
                <a:gd name="connsiteX2" fmla="*/ 53 w 252866"/>
                <a:gd name="connsiteY2" fmla="*/ 178219 h 178219"/>
                <a:gd name="connsiteX3" fmla="*/ 178 w 252866"/>
                <a:gd name="connsiteY3" fmla="*/ 178094 h 178219"/>
                <a:gd name="connsiteX4" fmla="*/ 0 w 252866"/>
                <a:gd name="connsiteY4" fmla="*/ 178094 h 178219"/>
                <a:gd name="connsiteX5" fmla="*/ 351 w 252866"/>
                <a:gd name="connsiteY5" fmla="*/ 177923 h 178219"/>
                <a:gd name="connsiteX6" fmla="*/ 179438 w 252866"/>
                <a:gd name="connsiteY6" fmla="*/ 0 h 178219"/>
                <a:gd name="connsiteX7" fmla="*/ 182076 w 252866"/>
                <a:gd name="connsiteY7" fmla="*/ 105566 h 178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2866" h="178219">
                  <a:moveTo>
                    <a:pt x="252866" y="178094"/>
                  </a:moveTo>
                  <a:lnTo>
                    <a:pt x="413" y="178094"/>
                  </a:lnTo>
                  <a:lnTo>
                    <a:pt x="53" y="178219"/>
                  </a:lnTo>
                  <a:lnTo>
                    <a:pt x="178" y="178094"/>
                  </a:lnTo>
                  <a:lnTo>
                    <a:pt x="0" y="178094"/>
                  </a:lnTo>
                  <a:lnTo>
                    <a:pt x="351" y="177923"/>
                  </a:lnTo>
                  <a:lnTo>
                    <a:pt x="179438" y="0"/>
                  </a:lnTo>
                  <a:lnTo>
                    <a:pt x="182076" y="10556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83B1190-F2B0-4A73-8C6D-ECD38E1B53C5}"/>
              </a:ext>
            </a:extLst>
          </p:cNvPr>
          <p:cNvSpPr txBox="1"/>
          <p:nvPr/>
        </p:nvSpPr>
        <p:spPr>
          <a:xfrm>
            <a:off x="874923" y="436910"/>
            <a:ext cx="5964289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PPT PRESENTATION </a:t>
            </a:r>
            <a:r>
              <a:rPr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798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31197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141</Words>
  <Application>Microsoft Office PowerPoint</Application>
  <PresentationFormat>와이드스크린</PresentationFormat>
  <Paragraphs>30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-apple-system</vt:lpstr>
      <vt:lpstr>Arial</vt:lpstr>
      <vt:lpstr>맑은 고딕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MEDICI</cp:lastModifiedBy>
  <cp:revision>1</cp:revision>
  <dcterms:created xsi:type="dcterms:W3CDTF">2021-07-05T15:01:01Z</dcterms:created>
  <dcterms:modified xsi:type="dcterms:W3CDTF">2022-05-31T08:34:19Z</dcterms:modified>
</cp:coreProperties>
</file>