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4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97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99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56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70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31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1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3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2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13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1E54AC4E-FEC3-439B-B29D-7321686F79B8}"/>
              </a:ext>
            </a:extLst>
          </p:cNvPr>
          <p:cNvGrpSpPr/>
          <p:nvPr/>
        </p:nvGrpSpPr>
        <p:grpSpPr>
          <a:xfrm>
            <a:off x="8081221" y="2151433"/>
            <a:ext cx="717550" cy="717550"/>
            <a:chOff x="1716440" y="616233"/>
            <a:chExt cx="717550" cy="71755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B66C494-9393-4CD9-9582-E47E0691B94F}"/>
                </a:ext>
              </a:extLst>
            </p:cNvPr>
            <p:cNvSpPr/>
            <p:nvPr/>
          </p:nvSpPr>
          <p:spPr>
            <a:xfrm>
              <a:off x="1716440" y="616233"/>
              <a:ext cx="717550" cy="71755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DBEB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6D1D33B-0285-4286-92AA-9D1DB87952D7}"/>
                </a:ext>
              </a:extLst>
            </p:cNvPr>
            <p:cNvSpPr/>
            <p:nvPr/>
          </p:nvSpPr>
          <p:spPr>
            <a:xfrm>
              <a:off x="1835855" y="735648"/>
              <a:ext cx="478720" cy="47872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DB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867F330-5BDF-4A7E-A524-169DA408BCD2}"/>
                </a:ext>
              </a:extLst>
            </p:cNvPr>
            <p:cNvSpPr/>
            <p:nvPr/>
          </p:nvSpPr>
          <p:spPr>
            <a:xfrm>
              <a:off x="1976349" y="870154"/>
              <a:ext cx="209708" cy="20970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509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0D7E573-C26F-44A5-8D6A-EE08E6D68580}"/>
                </a:ext>
              </a:extLst>
            </p:cNvPr>
            <p:cNvSpPr/>
            <p:nvPr/>
          </p:nvSpPr>
          <p:spPr>
            <a:xfrm>
              <a:off x="2056086" y="946354"/>
              <a:ext cx="57308" cy="57308"/>
            </a:xfrm>
            <a:prstGeom prst="ellipse">
              <a:avLst/>
            </a:prstGeom>
            <a:solidFill>
              <a:srgbClr val="5096D4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4A283C6-E733-475C-9BA9-B3FFDC0FBC3C}"/>
              </a:ext>
            </a:extLst>
          </p:cNvPr>
          <p:cNvGrpSpPr/>
          <p:nvPr/>
        </p:nvGrpSpPr>
        <p:grpSpPr>
          <a:xfrm>
            <a:off x="8133256" y="1672372"/>
            <a:ext cx="624205" cy="636558"/>
            <a:chOff x="2266950" y="971550"/>
            <a:chExt cx="838200" cy="854788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FF6722E9-2142-4ED8-9E0F-A96D3568D951}"/>
                </a:ext>
              </a:extLst>
            </p:cNvPr>
            <p:cNvSpPr/>
            <p:nvPr/>
          </p:nvSpPr>
          <p:spPr>
            <a:xfrm rot="8100000">
              <a:off x="2301537" y="1068234"/>
              <a:ext cx="758104" cy="758104"/>
            </a:xfrm>
            <a:custGeom>
              <a:avLst/>
              <a:gdLst>
                <a:gd name="connsiteX0" fmla="*/ 307747 w 838200"/>
                <a:gd name="connsiteY0" fmla="*/ 530453 h 838200"/>
                <a:gd name="connsiteX1" fmla="*/ 419100 w 838200"/>
                <a:gd name="connsiteY1" fmla="*/ 576577 h 838200"/>
                <a:gd name="connsiteX2" fmla="*/ 576577 w 838200"/>
                <a:gd name="connsiteY2" fmla="*/ 419100 h 838200"/>
                <a:gd name="connsiteX3" fmla="*/ 419100 w 838200"/>
                <a:gd name="connsiteY3" fmla="*/ 261623 h 838200"/>
                <a:gd name="connsiteX4" fmla="*/ 261623 w 838200"/>
                <a:gd name="connsiteY4" fmla="*/ 419100 h 838200"/>
                <a:gd name="connsiteX5" fmla="*/ 307747 w 838200"/>
                <a:gd name="connsiteY5" fmla="*/ 530453 h 838200"/>
                <a:gd name="connsiteX6" fmla="*/ 122751 w 838200"/>
                <a:gd name="connsiteY6" fmla="*/ 715449 h 838200"/>
                <a:gd name="connsiteX7" fmla="*/ 0 w 838200"/>
                <a:gd name="connsiteY7" fmla="*/ 419100 h 838200"/>
                <a:gd name="connsiteX8" fmla="*/ 419100 w 838200"/>
                <a:gd name="connsiteY8" fmla="*/ 0 h 838200"/>
                <a:gd name="connsiteX9" fmla="*/ 838200 w 838200"/>
                <a:gd name="connsiteY9" fmla="*/ 0 h 838200"/>
                <a:gd name="connsiteX10" fmla="*/ 838200 w 838200"/>
                <a:gd name="connsiteY10" fmla="*/ 419100 h 838200"/>
                <a:gd name="connsiteX11" fmla="*/ 419100 w 838200"/>
                <a:gd name="connsiteY11" fmla="*/ 838200 h 838200"/>
                <a:gd name="connsiteX12" fmla="*/ 122751 w 838200"/>
                <a:gd name="connsiteY12" fmla="*/ 715449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8200" h="838200">
                  <a:moveTo>
                    <a:pt x="307747" y="530453"/>
                  </a:moveTo>
                  <a:cubicBezTo>
                    <a:pt x="336245" y="558951"/>
                    <a:pt x="375614" y="576577"/>
                    <a:pt x="419100" y="576577"/>
                  </a:cubicBezTo>
                  <a:cubicBezTo>
                    <a:pt x="506072" y="576577"/>
                    <a:pt x="576577" y="506072"/>
                    <a:pt x="576577" y="419100"/>
                  </a:cubicBezTo>
                  <a:cubicBezTo>
                    <a:pt x="576577" y="332128"/>
                    <a:pt x="506072" y="261623"/>
                    <a:pt x="419100" y="261623"/>
                  </a:cubicBezTo>
                  <a:cubicBezTo>
                    <a:pt x="332128" y="261623"/>
                    <a:pt x="261623" y="332128"/>
                    <a:pt x="261623" y="419100"/>
                  </a:cubicBezTo>
                  <a:cubicBezTo>
                    <a:pt x="261623" y="462586"/>
                    <a:pt x="279249" y="501955"/>
                    <a:pt x="307747" y="530453"/>
                  </a:cubicBezTo>
                  <a:close/>
                  <a:moveTo>
                    <a:pt x="122751" y="715449"/>
                  </a:moveTo>
                  <a:cubicBezTo>
                    <a:pt x="46909" y="639606"/>
                    <a:pt x="0" y="534831"/>
                    <a:pt x="0" y="419100"/>
                  </a:cubicBezTo>
                  <a:cubicBezTo>
                    <a:pt x="0" y="187637"/>
                    <a:pt x="187637" y="0"/>
                    <a:pt x="419100" y="0"/>
                  </a:cubicBezTo>
                  <a:lnTo>
                    <a:pt x="838200" y="0"/>
                  </a:lnTo>
                  <a:lnTo>
                    <a:pt x="838200" y="419100"/>
                  </a:lnTo>
                  <a:cubicBezTo>
                    <a:pt x="838200" y="650563"/>
                    <a:pt x="650563" y="838200"/>
                    <a:pt x="419100" y="838200"/>
                  </a:cubicBezTo>
                  <a:cubicBezTo>
                    <a:pt x="303369" y="838200"/>
                    <a:pt x="198594" y="791291"/>
                    <a:pt x="122751" y="715449"/>
                  </a:cubicBezTo>
                  <a:close/>
                </a:path>
              </a:pathLst>
            </a:custGeom>
            <a:solidFill>
              <a:srgbClr val="DBEBF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235F426F-EA9A-4541-9745-9F8C978E4698}"/>
                </a:ext>
              </a:extLst>
            </p:cNvPr>
            <p:cNvSpPr/>
            <p:nvPr/>
          </p:nvSpPr>
          <p:spPr>
            <a:xfrm rot="8100000">
              <a:off x="2266950" y="971550"/>
              <a:ext cx="838200" cy="838200"/>
            </a:xfrm>
            <a:custGeom>
              <a:avLst/>
              <a:gdLst>
                <a:gd name="connsiteX0" fmla="*/ 307747 w 838200"/>
                <a:gd name="connsiteY0" fmla="*/ 530453 h 838200"/>
                <a:gd name="connsiteX1" fmla="*/ 419100 w 838200"/>
                <a:gd name="connsiteY1" fmla="*/ 576577 h 838200"/>
                <a:gd name="connsiteX2" fmla="*/ 576577 w 838200"/>
                <a:gd name="connsiteY2" fmla="*/ 419100 h 838200"/>
                <a:gd name="connsiteX3" fmla="*/ 419100 w 838200"/>
                <a:gd name="connsiteY3" fmla="*/ 261623 h 838200"/>
                <a:gd name="connsiteX4" fmla="*/ 261623 w 838200"/>
                <a:gd name="connsiteY4" fmla="*/ 419100 h 838200"/>
                <a:gd name="connsiteX5" fmla="*/ 307747 w 838200"/>
                <a:gd name="connsiteY5" fmla="*/ 530453 h 838200"/>
                <a:gd name="connsiteX6" fmla="*/ 122751 w 838200"/>
                <a:gd name="connsiteY6" fmla="*/ 715449 h 838200"/>
                <a:gd name="connsiteX7" fmla="*/ 0 w 838200"/>
                <a:gd name="connsiteY7" fmla="*/ 419100 h 838200"/>
                <a:gd name="connsiteX8" fmla="*/ 419100 w 838200"/>
                <a:gd name="connsiteY8" fmla="*/ 0 h 838200"/>
                <a:gd name="connsiteX9" fmla="*/ 838200 w 838200"/>
                <a:gd name="connsiteY9" fmla="*/ 0 h 838200"/>
                <a:gd name="connsiteX10" fmla="*/ 838200 w 838200"/>
                <a:gd name="connsiteY10" fmla="*/ 419100 h 838200"/>
                <a:gd name="connsiteX11" fmla="*/ 419100 w 838200"/>
                <a:gd name="connsiteY11" fmla="*/ 838200 h 838200"/>
                <a:gd name="connsiteX12" fmla="*/ 122751 w 838200"/>
                <a:gd name="connsiteY12" fmla="*/ 715449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8200" h="838200">
                  <a:moveTo>
                    <a:pt x="307747" y="530453"/>
                  </a:moveTo>
                  <a:cubicBezTo>
                    <a:pt x="336245" y="558951"/>
                    <a:pt x="375614" y="576577"/>
                    <a:pt x="419100" y="576577"/>
                  </a:cubicBezTo>
                  <a:cubicBezTo>
                    <a:pt x="506072" y="576577"/>
                    <a:pt x="576577" y="506072"/>
                    <a:pt x="576577" y="419100"/>
                  </a:cubicBezTo>
                  <a:cubicBezTo>
                    <a:pt x="576577" y="332128"/>
                    <a:pt x="506072" y="261623"/>
                    <a:pt x="419100" y="261623"/>
                  </a:cubicBezTo>
                  <a:cubicBezTo>
                    <a:pt x="332128" y="261623"/>
                    <a:pt x="261623" y="332128"/>
                    <a:pt x="261623" y="419100"/>
                  </a:cubicBezTo>
                  <a:cubicBezTo>
                    <a:pt x="261623" y="462586"/>
                    <a:pt x="279249" y="501955"/>
                    <a:pt x="307747" y="530453"/>
                  </a:cubicBezTo>
                  <a:close/>
                  <a:moveTo>
                    <a:pt x="122751" y="715449"/>
                  </a:moveTo>
                  <a:cubicBezTo>
                    <a:pt x="46909" y="639606"/>
                    <a:pt x="0" y="534831"/>
                    <a:pt x="0" y="419100"/>
                  </a:cubicBezTo>
                  <a:cubicBezTo>
                    <a:pt x="0" y="187637"/>
                    <a:pt x="187637" y="0"/>
                    <a:pt x="419100" y="0"/>
                  </a:cubicBezTo>
                  <a:lnTo>
                    <a:pt x="838200" y="0"/>
                  </a:lnTo>
                  <a:lnTo>
                    <a:pt x="838200" y="419100"/>
                  </a:lnTo>
                  <a:cubicBezTo>
                    <a:pt x="838200" y="650563"/>
                    <a:pt x="650563" y="838200"/>
                    <a:pt x="419100" y="838200"/>
                  </a:cubicBezTo>
                  <a:cubicBezTo>
                    <a:pt x="303369" y="838200"/>
                    <a:pt x="198594" y="791291"/>
                    <a:pt x="122751" y="715449"/>
                  </a:cubicBezTo>
                  <a:close/>
                </a:path>
              </a:pathLst>
            </a:custGeom>
            <a:noFill/>
            <a:ln w="47625">
              <a:solidFill>
                <a:srgbClr val="509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5185113-48F1-4D9C-BEC8-E1E463E34659}"/>
              </a:ext>
            </a:extLst>
          </p:cNvPr>
          <p:cNvSpPr/>
          <p:nvPr/>
        </p:nvSpPr>
        <p:spPr>
          <a:xfrm>
            <a:off x="2646222" y="2637873"/>
            <a:ext cx="6899555" cy="1124410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5096D4"/>
                </a:solidFill>
              </a:rPr>
              <a:t>PPT PRESENTATION</a:t>
            </a:r>
            <a:endParaRPr lang="en-US" altLang="ko-KR" sz="1400" b="1" i="1" kern="0" dirty="0">
              <a:solidFill>
                <a:srgbClr val="5096D4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srgbClr val="5096D4">
                    <a:alpha val="56000"/>
                  </a:srgb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409520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49564" y="137172"/>
            <a:ext cx="11096336" cy="6411410"/>
            <a:chOff x="549564" y="137172"/>
            <a:chExt cx="11096336" cy="64114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54B9B0F-95A9-4261-B75D-627B4F3E023A}"/>
                </a:ext>
              </a:extLst>
            </p:cNvPr>
            <p:cNvSpPr/>
            <p:nvPr/>
          </p:nvSpPr>
          <p:spPr>
            <a:xfrm rot="362343">
              <a:off x="6179547" y="618048"/>
              <a:ext cx="5456434" cy="5911273"/>
            </a:xfrm>
            <a:custGeom>
              <a:avLst/>
              <a:gdLst>
                <a:gd name="connsiteX0" fmla="*/ 0 w 4778340"/>
                <a:gd name="connsiteY0" fmla="*/ 296162 h 5911273"/>
                <a:gd name="connsiteX1" fmla="*/ 296162 w 4778340"/>
                <a:gd name="connsiteY1" fmla="*/ 0 h 5911273"/>
                <a:gd name="connsiteX2" fmla="*/ 4482178 w 4778340"/>
                <a:gd name="connsiteY2" fmla="*/ 0 h 5911273"/>
                <a:gd name="connsiteX3" fmla="*/ 4778340 w 4778340"/>
                <a:gd name="connsiteY3" fmla="*/ 296162 h 5911273"/>
                <a:gd name="connsiteX4" fmla="*/ 4778340 w 4778340"/>
                <a:gd name="connsiteY4" fmla="*/ 5615111 h 5911273"/>
                <a:gd name="connsiteX5" fmla="*/ 4482178 w 4778340"/>
                <a:gd name="connsiteY5" fmla="*/ 5911273 h 5911273"/>
                <a:gd name="connsiteX6" fmla="*/ 296162 w 4778340"/>
                <a:gd name="connsiteY6" fmla="*/ 5911273 h 5911273"/>
                <a:gd name="connsiteX7" fmla="*/ 0 w 4778340"/>
                <a:gd name="connsiteY7" fmla="*/ 5615111 h 5911273"/>
                <a:gd name="connsiteX8" fmla="*/ 0 w 4778340"/>
                <a:gd name="connsiteY8" fmla="*/ 296162 h 5911273"/>
                <a:gd name="connsiteX0" fmla="*/ 0 w 5456434"/>
                <a:gd name="connsiteY0" fmla="*/ 922520 h 5911273"/>
                <a:gd name="connsiteX1" fmla="*/ 974256 w 5456434"/>
                <a:gd name="connsiteY1" fmla="*/ 0 h 5911273"/>
                <a:gd name="connsiteX2" fmla="*/ 5160272 w 5456434"/>
                <a:gd name="connsiteY2" fmla="*/ 0 h 5911273"/>
                <a:gd name="connsiteX3" fmla="*/ 5456434 w 5456434"/>
                <a:gd name="connsiteY3" fmla="*/ 296162 h 5911273"/>
                <a:gd name="connsiteX4" fmla="*/ 5456434 w 5456434"/>
                <a:gd name="connsiteY4" fmla="*/ 5615111 h 5911273"/>
                <a:gd name="connsiteX5" fmla="*/ 5160272 w 5456434"/>
                <a:gd name="connsiteY5" fmla="*/ 5911273 h 5911273"/>
                <a:gd name="connsiteX6" fmla="*/ 974256 w 5456434"/>
                <a:gd name="connsiteY6" fmla="*/ 5911273 h 5911273"/>
                <a:gd name="connsiteX7" fmla="*/ 678094 w 5456434"/>
                <a:gd name="connsiteY7" fmla="*/ 5615111 h 5911273"/>
                <a:gd name="connsiteX8" fmla="*/ 0 w 5456434"/>
                <a:gd name="connsiteY8" fmla="*/ 922520 h 5911273"/>
                <a:gd name="connsiteX0" fmla="*/ 0 w 5456434"/>
                <a:gd name="connsiteY0" fmla="*/ 922520 h 5911273"/>
                <a:gd name="connsiteX1" fmla="*/ 957604 w 5456434"/>
                <a:gd name="connsiteY1" fmla="*/ 118523 h 5911273"/>
                <a:gd name="connsiteX2" fmla="*/ 5160272 w 5456434"/>
                <a:gd name="connsiteY2" fmla="*/ 0 h 5911273"/>
                <a:gd name="connsiteX3" fmla="*/ 5456434 w 5456434"/>
                <a:gd name="connsiteY3" fmla="*/ 296162 h 5911273"/>
                <a:gd name="connsiteX4" fmla="*/ 5456434 w 5456434"/>
                <a:gd name="connsiteY4" fmla="*/ 5615111 h 5911273"/>
                <a:gd name="connsiteX5" fmla="*/ 5160272 w 5456434"/>
                <a:gd name="connsiteY5" fmla="*/ 5911273 h 5911273"/>
                <a:gd name="connsiteX6" fmla="*/ 974256 w 5456434"/>
                <a:gd name="connsiteY6" fmla="*/ 5911273 h 5911273"/>
                <a:gd name="connsiteX7" fmla="*/ 678094 w 5456434"/>
                <a:gd name="connsiteY7" fmla="*/ 5615111 h 5911273"/>
                <a:gd name="connsiteX8" fmla="*/ 0 w 5456434"/>
                <a:gd name="connsiteY8" fmla="*/ 922520 h 5911273"/>
                <a:gd name="connsiteX0" fmla="*/ 0 w 5456434"/>
                <a:gd name="connsiteY0" fmla="*/ 922520 h 5911273"/>
                <a:gd name="connsiteX1" fmla="*/ 950805 w 5456434"/>
                <a:gd name="connsiteY1" fmla="*/ 192219 h 5911273"/>
                <a:gd name="connsiteX2" fmla="*/ 5160272 w 5456434"/>
                <a:gd name="connsiteY2" fmla="*/ 0 h 5911273"/>
                <a:gd name="connsiteX3" fmla="*/ 5456434 w 5456434"/>
                <a:gd name="connsiteY3" fmla="*/ 296162 h 5911273"/>
                <a:gd name="connsiteX4" fmla="*/ 5456434 w 5456434"/>
                <a:gd name="connsiteY4" fmla="*/ 5615111 h 5911273"/>
                <a:gd name="connsiteX5" fmla="*/ 5160272 w 5456434"/>
                <a:gd name="connsiteY5" fmla="*/ 5911273 h 5911273"/>
                <a:gd name="connsiteX6" fmla="*/ 974256 w 5456434"/>
                <a:gd name="connsiteY6" fmla="*/ 5911273 h 5911273"/>
                <a:gd name="connsiteX7" fmla="*/ 678094 w 5456434"/>
                <a:gd name="connsiteY7" fmla="*/ 5615111 h 5911273"/>
                <a:gd name="connsiteX8" fmla="*/ 0 w 5456434"/>
                <a:gd name="connsiteY8" fmla="*/ 922520 h 5911273"/>
                <a:gd name="connsiteX0" fmla="*/ 0 w 5456434"/>
                <a:gd name="connsiteY0" fmla="*/ 922520 h 5911273"/>
                <a:gd name="connsiteX1" fmla="*/ 910558 w 5456434"/>
                <a:gd name="connsiteY1" fmla="*/ 225668 h 5911273"/>
                <a:gd name="connsiteX2" fmla="*/ 5160272 w 5456434"/>
                <a:gd name="connsiteY2" fmla="*/ 0 h 5911273"/>
                <a:gd name="connsiteX3" fmla="*/ 5456434 w 5456434"/>
                <a:gd name="connsiteY3" fmla="*/ 296162 h 5911273"/>
                <a:gd name="connsiteX4" fmla="*/ 5456434 w 5456434"/>
                <a:gd name="connsiteY4" fmla="*/ 5615111 h 5911273"/>
                <a:gd name="connsiteX5" fmla="*/ 5160272 w 5456434"/>
                <a:gd name="connsiteY5" fmla="*/ 5911273 h 5911273"/>
                <a:gd name="connsiteX6" fmla="*/ 974256 w 5456434"/>
                <a:gd name="connsiteY6" fmla="*/ 5911273 h 5911273"/>
                <a:gd name="connsiteX7" fmla="*/ 678094 w 5456434"/>
                <a:gd name="connsiteY7" fmla="*/ 5615111 h 5911273"/>
                <a:gd name="connsiteX8" fmla="*/ 0 w 5456434"/>
                <a:gd name="connsiteY8" fmla="*/ 922520 h 591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6434" h="5911273">
                  <a:moveTo>
                    <a:pt x="0" y="922520"/>
                  </a:moveTo>
                  <a:cubicBezTo>
                    <a:pt x="0" y="758954"/>
                    <a:pt x="746992" y="225668"/>
                    <a:pt x="910558" y="225668"/>
                  </a:cubicBezTo>
                  <a:lnTo>
                    <a:pt x="5160272" y="0"/>
                  </a:lnTo>
                  <a:cubicBezTo>
                    <a:pt x="5323838" y="0"/>
                    <a:pt x="5456434" y="132596"/>
                    <a:pt x="5456434" y="296162"/>
                  </a:cubicBezTo>
                  <a:lnTo>
                    <a:pt x="5456434" y="5615111"/>
                  </a:lnTo>
                  <a:cubicBezTo>
                    <a:pt x="5456434" y="5778677"/>
                    <a:pt x="5323838" y="5911273"/>
                    <a:pt x="5160272" y="5911273"/>
                  </a:cubicBezTo>
                  <a:lnTo>
                    <a:pt x="974256" y="5911273"/>
                  </a:lnTo>
                  <a:cubicBezTo>
                    <a:pt x="810690" y="5911273"/>
                    <a:pt x="678094" y="5778677"/>
                    <a:pt x="678094" y="5615111"/>
                  </a:cubicBezTo>
                  <a:cubicBezTo>
                    <a:pt x="678094" y="3842128"/>
                    <a:pt x="0" y="2695503"/>
                    <a:pt x="0" y="922520"/>
                  </a:cubicBezTo>
                  <a:close/>
                </a:path>
              </a:pathLst>
            </a:custGeom>
            <a:solidFill>
              <a:schemeClr val="bg1"/>
            </a:solidFill>
            <a:ln w="47625">
              <a:solidFill>
                <a:srgbClr val="509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634ADED-5426-454A-933E-7969324B15FD}"/>
                </a:ext>
              </a:extLst>
            </p:cNvPr>
            <p:cNvSpPr/>
            <p:nvPr/>
          </p:nvSpPr>
          <p:spPr>
            <a:xfrm>
              <a:off x="549564" y="637309"/>
              <a:ext cx="11096336" cy="5911273"/>
            </a:xfrm>
            <a:prstGeom prst="roundRect">
              <a:avLst>
                <a:gd name="adj" fmla="val 6198"/>
              </a:avLst>
            </a:prstGeom>
            <a:solidFill>
              <a:schemeClr val="bg1"/>
            </a:solidFill>
            <a:ln w="47625">
              <a:solidFill>
                <a:srgbClr val="509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D7CC61B3-2E1F-4838-BAB9-33EAF4EF56C8}"/>
                </a:ext>
              </a:extLst>
            </p:cNvPr>
            <p:cNvSpPr/>
            <p:nvPr/>
          </p:nvSpPr>
          <p:spPr>
            <a:xfrm>
              <a:off x="574964" y="704021"/>
              <a:ext cx="285442" cy="5828745"/>
            </a:xfrm>
            <a:custGeom>
              <a:avLst/>
              <a:gdLst>
                <a:gd name="connsiteX0" fmla="*/ 288636 w 288636"/>
                <a:gd name="connsiteY0" fmla="*/ 0 h 5893961"/>
                <a:gd name="connsiteX1" fmla="*/ 288636 w 288636"/>
                <a:gd name="connsiteY1" fmla="*/ 5893961 h 5893961"/>
                <a:gd name="connsiteX2" fmla="*/ 223769 w 288636"/>
                <a:gd name="connsiteY2" fmla="*/ 5873825 h 5893961"/>
                <a:gd name="connsiteX3" fmla="*/ 0 w 288636"/>
                <a:gd name="connsiteY3" fmla="*/ 5536236 h 5893961"/>
                <a:gd name="connsiteX4" fmla="*/ 0 w 288636"/>
                <a:gd name="connsiteY4" fmla="*/ 357725 h 5893961"/>
                <a:gd name="connsiteX5" fmla="*/ 223769 w 288636"/>
                <a:gd name="connsiteY5" fmla="*/ 20136 h 589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636" h="5893961">
                  <a:moveTo>
                    <a:pt x="288636" y="0"/>
                  </a:moveTo>
                  <a:lnTo>
                    <a:pt x="288636" y="5893961"/>
                  </a:lnTo>
                  <a:lnTo>
                    <a:pt x="223769" y="5873825"/>
                  </a:lnTo>
                  <a:cubicBezTo>
                    <a:pt x="92269" y="5818206"/>
                    <a:pt x="0" y="5687997"/>
                    <a:pt x="0" y="5536236"/>
                  </a:cubicBezTo>
                  <a:lnTo>
                    <a:pt x="0" y="357725"/>
                  </a:lnTo>
                  <a:cubicBezTo>
                    <a:pt x="0" y="205965"/>
                    <a:pt x="92269" y="75756"/>
                    <a:pt x="223769" y="20136"/>
                  </a:cubicBezTo>
                  <a:close/>
                </a:path>
              </a:pathLst>
            </a:custGeom>
            <a:solidFill>
              <a:srgbClr val="DBEBF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5F70991C-996C-4C97-8249-E9A848B5C0F6}"/>
                </a:ext>
              </a:extLst>
            </p:cNvPr>
            <p:cNvSpPr/>
            <p:nvPr/>
          </p:nvSpPr>
          <p:spPr>
            <a:xfrm>
              <a:off x="549564" y="309419"/>
              <a:ext cx="745836" cy="5828745"/>
            </a:xfrm>
            <a:custGeom>
              <a:avLst/>
              <a:gdLst>
                <a:gd name="connsiteX0" fmla="*/ 372918 w 745836"/>
                <a:gd name="connsiteY0" fmla="*/ 0 h 5828745"/>
                <a:gd name="connsiteX1" fmla="*/ 745836 w 745836"/>
                <a:gd name="connsiteY1" fmla="*/ 372918 h 5828745"/>
                <a:gd name="connsiteX2" fmla="*/ 745836 w 745836"/>
                <a:gd name="connsiteY2" fmla="*/ 5828745 h 5828745"/>
                <a:gd name="connsiteX3" fmla="*/ 730974 w 745836"/>
                <a:gd name="connsiteY3" fmla="*/ 5801363 h 5828745"/>
                <a:gd name="connsiteX4" fmla="*/ 372918 w 745836"/>
                <a:gd name="connsiteY4" fmla="*/ 5610987 h 5828745"/>
                <a:gd name="connsiteX5" fmla="*/ 14863 w 745836"/>
                <a:gd name="connsiteY5" fmla="*/ 5801363 h 5828745"/>
                <a:gd name="connsiteX6" fmla="*/ 0 w 745836"/>
                <a:gd name="connsiteY6" fmla="*/ 5828745 h 5828745"/>
                <a:gd name="connsiteX7" fmla="*/ 0 w 745836"/>
                <a:gd name="connsiteY7" fmla="*/ 372918 h 5828745"/>
                <a:gd name="connsiteX8" fmla="*/ 372918 w 745836"/>
                <a:gd name="connsiteY8" fmla="*/ 0 h 582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5836" h="5828745">
                  <a:moveTo>
                    <a:pt x="372918" y="0"/>
                  </a:moveTo>
                  <a:cubicBezTo>
                    <a:pt x="578875" y="0"/>
                    <a:pt x="745836" y="166961"/>
                    <a:pt x="745836" y="372918"/>
                  </a:cubicBezTo>
                  <a:lnTo>
                    <a:pt x="745836" y="5828745"/>
                  </a:lnTo>
                  <a:lnTo>
                    <a:pt x="730974" y="5801363"/>
                  </a:lnTo>
                  <a:cubicBezTo>
                    <a:pt x="653376" y="5686503"/>
                    <a:pt x="521966" y="5610987"/>
                    <a:pt x="372918" y="5610987"/>
                  </a:cubicBezTo>
                  <a:cubicBezTo>
                    <a:pt x="223870" y="5610987"/>
                    <a:pt x="92460" y="5686503"/>
                    <a:pt x="14863" y="5801363"/>
                  </a:cubicBezTo>
                  <a:lnTo>
                    <a:pt x="0" y="5828745"/>
                  </a:lnTo>
                  <a:lnTo>
                    <a:pt x="0" y="372918"/>
                  </a:lnTo>
                  <a:cubicBezTo>
                    <a:pt x="0" y="166961"/>
                    <a:pt x="166961" y="0"/>
                    <a:pt x="372918" y="0"/>
                  </a:cubicBezTo>
                  <a:close/>
                </a:path>
              </a:pathLst>
            </a:custGeom>
            <a:solidFill>
              <a:schemeClr val="bg1"/>
            </a:solidFill>
            <a:ln w="47625">
              <a:solidFill>
                <a:srgbClr val="509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5CA1745-CF05-4FC2-ACC4-8C64D56180BE}"/>
                </a:ext>
              </a:extLst>
            </p:cNvPr>
            <p:cNvSpPr/>
            <p:nvPr/>
          </p:nvSpPr>
          <p:spPr>
            <a:xfrm>
              <a:off x="1108056" y="1307271"/>
              <a:ext cx="46800" cy="2520000"/>
            </a:xfrm>
            <a:prstGeom prst="roundRect">
              <a:avLst>
                <a:gd name="adj" fmla="val 50000"/>
              </a:avLst>
            </a:prstGeom>
            <a:solidFill>
              <a:srgbClr val="5096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0F13229-6DBB-4AD4-81F8-7511CE02E1CF}"/>
                </a:ext>
              </a:extLst>
            </p:cNvPr>
            <p:cNvSpPr/>
            <p:nvPr/>
          </p:nvSpPr>
          <p:spPr>
            <a:xfrm>
              <a:off x="1102756" y="4063171"/>
              <a:ext cx="46800" cy="360000"/>
            </a:xfrm>
            <a:prstGeom prst="roundRect">
              <a:avLst>
                <a:gd name="adj" fmla="val 50000"/>
              </a:avLst>
            </a:prstGeom>
            <a:solidFill>
              <a:srgbClr val="5096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6C40F751-77CC-4088-8E86-11E79593C263}"/>
                </a:ext>
              </a:extLst>
            </p:cNvPr>
            <p:cNvGrpSpPr/>
            <p:nvPr/>
          </p:nvGrpSpPr>
          <p:grpSpPr>
            <a:xfrm>
              <a:off x="1716440" y="137172"/>
              <a:ext cx="717550" cy="1196611"/>
              <a:chOff x="1716440" y="137172"/>
              <a:chExt cx="717550" cy="1196611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1E54AC4E-FEC3-439B-B29D-7321686F79B8}"/>
                  </a:ext>
                </a:extLst>
              </p:cNvPr>
              <p:cNvGrpSpPr/>
              <p:nvPr/>
            </p:nvGrpSpPr>
            <p:grpSpPr>
              <a:xfrm>
                <a:off x="1716440" y="616233"/>
                <a:ext cx="717550" cy="717550"/>
                <a:chOff x="1716440" y="616233"/>
                <a:chExt cx="717550" cy="717550"/>
              </a:xfrm>
            </p:grpSpPr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16D1D33B-0285-4286-92AA-9D1DB87952D7}"/>
                    </a:ext>
                  </a:extLst>
                </p:cNvPr>
                <p:cNvSpPr/>
                <p:nvPr/>
              </p:nvSpPr>
              <p:spPr>
                <a:xfrm>
                  <a:off x="1835855" y="735648"/>
                  <a:ext cx="478720" cy="478720"/>
                </a:xfrm>
                <a:prstGeom prst="ellipse">
                  <a:avLst/>
                </a:prstGeom>
                <a:noFill/>
                <a:ln w="22225">
                  <a:solidFill>
                    <a:srgbClr val="DBEB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1867F330-5BDF-4A7E-A524-169DA408BCD2}"/>
                    </a:ext>
                  </a:extLst>
                </p:cNvPr>
                <p:cNvSpPr/>
                <p:nvPr/>
              </p:nvSpPr>
              <p:spPr>
                <a:xfrm>
                  <a:off x="1976349" y="870154"/>
                  <a:ext cx="209708" cy="209708"/>
                </a:xfrm>
                <a:prstGeom prst="ellipse">
                  <a:avLst/>
                </a:prstGeom>
                <a:noFill/>
                <a:ln w="15875">
                  <a:solidFill>
                    <a:srgbClr val="5096D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60D7E573-C26F-44A5-8D6A-EE08E6D68580}"/>
                    </a:ext>
                  </a:extLst>
                </p:cNvPr>
                <p:cNvSpPr/>
                <p:nvPr/>
              </p:nvSpPr>
              <p:spPr>
                <a:xfrm>
                  <a:off x="2046561" y="946354"/>
                  <a:ext cx="57308" cy="57308"/>
                </a:xfrm>
                <a:prstGeom prst="ellipse">
                  <a:avLst/>
                </a:prstGeom>
                <a:solidFill>
                  <a:srgbClr val="5096D4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2B66C494-9393-4CD9-9582-E47E0691B94F}"/>
                    </a:ext>
                  </a:extLst>
                </p:cNvPr>
                <p:cNvSpPr/>
                <p:nvPr/>
              </p:nvSpPr>
              <p:spPr>
                <a:xfrm>
                  <a:off x="1716440" y="616233"/>
                  <a:ext cx="717550" cy="717550"/>
                </a:xfrm>
                <a:prstGeom prst="ellipse">
                  <a:avLst/>
                </a:prstGeom>
                <a:noFill/>
                <a:ln w="22225">
                  <a:solidFill>
                    <a:srgbClr val="DBEBFF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84A283C6-E733-475C-9BA9-B3FFDC0FBC3C}"/>
                  </a:ext>
                </a:extLst>
              </p:cNvPr>
              <p:cNvGrpSpPr/>
              <p:nvPr/>
            </p:nvGrpSpPr>
            <p:grpSpPr>
              <a:xfrm>
                <a:off x="1768475" y="137172"/>
                <a:ext cx="624205" cy="636558"/>
                <a:chOff x="2266950" y="971550"/>
                <a:chExt cx="838200" cy="854788"/>
              </a:xfrm>
            </p:grpSpPr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FF6722E9-2142-4ED8-9E0F-A96D3568D951}"/>
                    </a:ext>
                  </a:extLst>
                </p:cNvPr>
                <p:cNvSpPr/>
                <p:nvPr/>
              </p:nvSpPr>
              <p:spPr>
                <a:xfrm rot="8100000">
                  <a:off x="2301537" y="1068234"/>
                  <a:ext cx="758104" cy="758104"/>
                </a:xfrm>
                <a:custGeom>
                  <a:avLst/>
                  <a:gdLst>
                    <a:gd name="connsiteX0" fmla="*/ 307747 w 838200"/>
                    <a:gd name="connsiteY0" fmla="*/ 530453 h 838200"/>
                    <a:gd name="connsiteX1" fmla="*/ 419100 w 838200"/>
                    <a:gd name="connsiteY1" fmla="*/ 576577 h 838200"/>
                    <a:gd name="connsiteX2" fmla="*/ 576577 w 838200"/>
                    <a:gd name="connsiteY2" fmla="*/ 419100 h 838200"/>
                    <a:gd name="connsiteX3" fmla="*/ 419100 w 838200"/>
                    <a:gd name="connsiteY3" fmla="*/ 261623 h 838200"/>
                    <a:gd name="connsiteX4" fmla="*/ 261623 w 838200"/>
                    <a:gd name="connsiteY4" fmla="*/ 419100 h 838200"/>
                    <a:gd name="connsiteX5" fmla="*/ 307747 w 838200"/>
                    <a:gd name="connsiteY5" fmla="*/ 530453 h 838200"/>
                    <a:gd name="connsiteX6" fmla="*/ 122751 w 838200"/>
                    <a:gd name="connsiteY6" fmla="*/ 715449 h 838200"/>
                    <a:gd name="connsiteX7" fmla="*/ 0 w 838200"/>
                    <a:gd name="connsiteY7" fmla="*/ 419100 h 838200"/>
                    <a:gd name="connsiteX8" fmla="*/ 419100 w 838200"/>
                    <a:gd name="connsiteY8" fmla="*/ 0 h 838200"/>
                    <a:gd name="connsiteX9" fmla="*/ 838200 w 838200"/>
                    <a:gd name="connsiteY9" fmla="*/ 0 h 838200"/>
                    <a:gd name="connsiteX10" fmla="*/ 838200 w 838200"/>
                    <a:gd name="connsiteY10" fmla="*/ 419100 h 838200"/>
                    <a:gd name="connsiteX11" fmla="*/ 419100 w 838200"/>
                    <a:gd name="connsiteY11" fmla="*/ 838200 h 838200"/>
                    <a:gd name="connsiteX12" fmla="*/ 122751 w 838200"/>
                    <a:gd name="connsiteY12" fmla="*/ 715449 h 838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38200" h="838200">
                      <a:moveTo>
                        <a:pt x="307747" y="530453"/>
                      </a:moveTo>
                      <a:cubicBezTo>
                        <a:pt x="336245" y="558951"/>
                        <a:pt x="375614" y="576577"/>
                        <a:pt x="419100" y="576577"/>
                      </a:cubicBezTo>
                      <a:cubicBezTo>
                        <a:pt x="506072" y="576577"/>
                        <a:pt x="576577" y="506072"/>
                        <a:pt x="576577" y="419100"/>
                      </a:cubicBezTo>
                      <a:cubicBezTo>
                        <a:pt x="576577" y="332128"/>
                        <a:pt x="506072" y="261623"/>
                        <a:pt x="419100" y="261623"/>
                      </a:cubicBezTo>
                      <a:cubicBezTo>
                        <a:pt x="332128" y="261623"/>
                        <a:pt x="261623" y="332128"/>
                        <a:pt x="261623" y="419100"/>
                      </a:cubicBezTo>
                      <a:cubicBezTo>
                        <a:pt x="261623" y="462586"/>
                        <a:pt x="279249" y="501955"/>
                        <a:pt x="307747" y="530453"/>
                      </a:cubicBezTo>
                      <a:close/>
                      <a:moveTo>
                        <a:pt x="122751" y="715449"/>
                      </a:moveTo>
                      <a:cubicBezTo>
                        <a:pt x="46909" y="639606"/>
                        <a:pt x="0" y="534831"/>
                        <a:pt x="0" y="419100"/>
                      </a:cubicBezTo>
                      <a:cubicBezTo>
                        <a:pt x="0" y="187637"/>
                        <a:pt x="187637" y="0"/>
                        <a:pt x="419100" y="0"/>
                      </a:cubicBezTo>
                      <a:lnTo>
                        <a:pt x="838200" y="0"/>
                      </a:lnTo>
                      <a:lnTo>
                        <a:pt x="838200" y="419100"/>
                      </a:lnTo>
                      <a:cubicBezTo>
                        <a:pt x="838200" y="650563"/>
                        <a:pt x="650563" y="838200"/>
                        <a:pt x="419100" y="838200"/>
                      </a:cubicBezTo>
                      <a:cubicBezTo>
                        <a:pt x="303369" y="838200"/>
                        <a:pt x="198594" y="791291"/>
                        <a:pt x="122751" y="715449"/>
                      </a:cubicBezTo>
                      <a:close/>
                    </a:path>
                  </a:pathLst>
                </a:custGeom>
                <a:solidFill>
                  <a:srgbClr val="DBEBFF"/>
                </a:solidFill>
                <a:ln w="476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235F426F-EA9A-4541-9745-9F8C978E4698}"/>
                    </a:ext>
                  </a:extLst>
                </p:cNvPr>
                <p:cNvSpPr/>
                <p:nvPr/>
              </p:nvSpPr>
              <p:spPr>
                <a:xfrm rot="8100000">
                  <a:off x="2266950" y="971550"/>
                  <a:ext cx="838200" cy="838200"/>
                </a:xfrm>
                <a:custGeom>
                  <a:avLst/>
                  <a:gdLst>
                    <a:gd name="connsiteX0" fmla="*/ 307747 w 838200"/>
                    <a:gd name="connsiteY0" fmla="*/ 530453 h 838200"/>
                    <a:gd name="connsiteX1" fmla="*/ 419100 w 838200"/>
                    <a:gd name="connsiteY1" fmla="*/ 576577 h 838200"/>
                    <a:gd name="connsiteX2" fmla="*/ 576577 w 838200"/>
                    <a:gd name="connsiteY2" fmla="*/ 419100 h 838200"/>
                    <a:gd name="connsiteX3" fmla="*/ 419100 w 838200"/>
                    <a:gd name="connsiteY3" fmla="*/ 261623 h 838200"/>
                    <a:gd name="connsiteX4" fmla="*/ 261623 w 838200"/>
                    <a:gd name="connsiteY4" fmla="*/ 419100 h 838200"/>
                    <a:gd name="connsiteX5" fmla="*/ 307747 w 838200"/>
                    <a:gd name="connsiteY5" fmla="*/ 530453 h 838200"/>
                    <a:gd name="connsiteX6" fmla="*/ 122751 w 838200"/>
                    <a:gd name="connsiteY6" fmla="*/ 715449 h 838200"/>
                    <a:gd name="connsiteX7" fmla="*/ 0 w 838200"/>
                    <a:gd name="connsiteY7" fmla="*/ 419100 h 838200"/>
                    <a:gd name="connsiteX8" fmla="*/ 419100 w 838200"/>
                    <a:gd name="connsiteY8" fmla="*/ 0 h 838200"/>
                    <a:gd name="connsiteX9" fmla="*/ 838200 w 838200"/>
                    <a:gd name="connsiteY9" fmla="*/ 0 h 838200"/>
                    <a:gd name="connsiteX10" fmla="*/ 838200 w 838200"/>
                    <a:gd name="connsiteY10" fmla="*/ 419100 h 838200"/>
                    <a:gd name="connsiteX11" fmla="*/ 419100 w 838200"/>
                    <a:gd name="connsiteY11" fmla="*/ 838200 h 838200"/>
                    <a:gd name="connsiteX12" fmla="*/ 122751 w 838200"/>
                    <a:gd name="connsiteY12" fmla="*/ 715449 h 838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38200" h="838200">
                      <a:moveTo>
                        <a:pt x="307747" y="530453"/>
                      </a:moveTo>
                      <a:cubicBezTo>
                        <a:pt x="336245" y="558951"/>
                        <a:pt x="375614" y="576577"/>
                        <a:pt x="419100" y="576577"/>
                      </a:cubicBezTo>
                      <a:cubicBezTo>
                        <a:pt x="506072" y="576577"/>
                        <a:pt x="576577" y="506072"/>
                        <a:pt x="576577" y="419100"/>
                      </a:cubicBezTo>
                      <a:cubicBezTo>
                        <a:pt x="576577" y="332128"/>
                        <a:pt x="506072" y="261623"/>
                        <a:pt x="419100" y="261623"/>
                      </a:cubicBezTo>
                      <a:cubicBezTo>
                        <a:pt x="332128" y="261623"/>
                        <a:pt x="261623" y="332128"/>
                        <a:pt x="261623" y="419100"/>
                      </a:cubicBezTo>
                      <a:cubicBezTo>
                        <a:pt x="261623" y="462586"/>
                        <a:pt x="279249" y="501955"/>
                        <a:pt x="307747" y="530453"/>
                      </a:cubicBezTo>
                      <a:close/>
                      <a:moveTo>
                        <a:pt x="122751" y="715449"/>
                      </a:moveTo>
                      <a:cubicBezTo>
                        <a:pt x="46909" y="639606"/>
                        <a:pt x="0" y="534831"/>
                        <a:pt x="0" y="419100"/>
                      </a:cubicBezTo>
                      <a:cubicBezTo>
                        <a:pt x="0" y="187637"/>
                        <a:pt x="187637" y="0"/>
                        <a:pt x="419100" y="0"/>
                      </a:cubicBezTo>
                      <a:lnTo>
                        <a:pt x="838200" y="0"/>
                      </a:lnTo>
                      <a:lnTo>
                        <a:pt x="838200" y="419100"/>
                      </a:lnTo>
                      <a:cubicBezTo>
                        <a:pt x="838200" y="650563"/>
                        <a:pt x="650563" y="838200"/>
                        <a:pt x="419100" y="838200"/>
                      </a:cubicBezTo>
                      <a:cubicBezTo>
                        <a:pt x="303369" y="838200"/>
                        <a:pt x="198594" y="791291"/>
                        <a:pt x="122751" y="715449"/>
                      </a:cubicBezTo>
                      <a:close/>
                    </a:path>
                  </a:pathLst>
                </a:custGeom>
                <a:noFill/>
                <a:ln w="47625">
                  <a:solidFill>
                    <a:srgbClr val="5096D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5185113-48F1-4D9C-BEC8-E1E463E34659}"/>
              </a:ext>
            </a:extLst>
          </p:cNvPr>
          <p:cNvSpPr/>
          <p:nvPr/>
        </p:nvSpPr>
        <p:spPr>
          <a:xfrm>
            <a:off x="2511233" y="135308"/>
            <a:ext cx="6899555" cy="769441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srgbClr val="5096D4"/>
                </a:solidFill>
              </a:rPr>
              <a:t>PPT PRESENTATION</a:t>
            </a:r>
          </a:p>
          <a:p>
            <a:pPr latinLnBrk="0">
              <a:defRPr/>
            </a:pPr>
            <a:r>
              <a:rPr lang="en-US" altLang="ko-KR" sz="1400" b="1" i="1" kern="0" dirty="0">
                <a:solidFill>
                  <a:srgbClr val="5096D4"/>
                </a:solidFill>
              </a:rPr>
              <a:t> </a:t>
            </a:r>
            <a:endParaRPr lang="en-US" altLang="ko-KR" sz="1050" b="1" i="1" kern="0" dirty="0">
              <a:solidFill>
                <a:srgbClr val="5096D4"/>
              </a:solidFill>
            </a:endParaRPr>
          </a:p>
          <a:p>
            <a:pPr latinLnBrk="0">
              <a:defRPr/>
            </a:pPr>
            <a:r>
              <a:rPr lang="en-US" altLang="ko-KR" sz="800" kern="0" dirty="0">
                <a:solidFill>
                  <a:srgbClr val="5096D4">
                    <a:alpha val="56000"/>
                  </a:srgbClr>
                </a:solidFill>
              </a:rPr>
              <a:t>Enjoy your stylish business and campus life with BIZCAM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AC7C106-18BB-422A-9341-FA37884E769D}"/>
              </a:ext>
            </a:extLst>
          </p:cNvPr>
          <p:cNvGrpSpPr/>
          <p:nvPr/>
        </p:nvGrpSpPr>
        <p:grpSpPr>
          <a:xfrm>
            <a:off x="11226650" y="5842703"/>
            <a:ext cx="831555" cy="831565"/>
            <a:chOff x="11226650" y="5842703"/>
            <a:chExt cx="831555" cy="83156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F4D47A50-E766-4778-A096-6E0AE2CCD9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3172" y="5849225"/>
              <a:ext cx="818783" cy="818793"/>
            </a:xfrm>
            <a:custGeom>
              <a:avLst/>
              <a:gdLst>
                <a:gd name="T0" fmla="*/ 3678 w 9038"/>
                <a:gd name="T1" fmla="*/ 77 h 9038"/>
                <a:gd name="T2" fmla="*/ 2431 w 9038"/>
                <a:gd name="T3" fmla="*/ 509 h 9038"/>
                <a:gd name="T4" fmla="*/ 1370 w 9038"/>
                <a:gd name="T5" fmla="*/ 1277 h 9038"/>
                <a:gd name="T6" fmla="*/ 564 w 9038"/>
                <a:gd name="T7" fmla="*/ 2330 h 9038"/>
                <a:gd name="T8" fmla="*/ 175 w 9038"/>
                <a:gd name="T9" fmla="*/ 3271 h 9038"/>
                <a:gd name="T10" fmla="*/ 0 w 9038"/>
                <a:gd name="T11" fmla="*/ 4585 h 9038"/>
                <a:gd name="T12" fmla="*/ 208 w 9038"/>
                <a:gd name="T13" fmla="*/ 5877 h 9038"/>
                <a:gd name="T14" fmla="*/ 783 w 9038"/>
                <a:gd name="T15" fmla="*/ 7065 h 9038"/>
                <a:gd name="T16" fmla="*/ 1446 w 9038"/>
                <a:gd name="T17" fmla="*/ 7834 h 9038"/>
                <a:gd name="T18" fmla="*/ 2548 w 9038"/>
                <a:gd name="T19" fmla="*/ 8587 h 9038"/>
                <a:gd name="T20" fmla="*/ 3799 w 9038"/>
                <a:gd name="T21" fmla="*/ 8980 h 9038"/>
                <a:gd name="T22" fmla="*/ 5113 w 9038"/>
                <a:gd name="T23" fmla="*/ 9000 h 9038"/>
                <a:gd name="T24" fmla="*/ 6247 w 9038"/>
                <a:gd name="T25" fmla="*/ 8693 h 9038"/>
                <a:gd name="T26" fmla="*/ 7267 w 9038"/>
                <a:gd name="T27" fmla="*/ 8107 h 9038"/>
                <a:gd name="T28" fmla="*/ 8183 w 9038"/>
                <a:gd name="T29" fmla="*/ 7164 h 9038"/>
                <a:gd name="T30" fmla="*/ 8788 w 9038"/>
                <a:gd name="T31" fmla="*/ 6002 h 9038"/>
                <a:gd name="T32" fmla="*/ 9036 w 9038"/>
                <a:gd name="T33" fmla="*/ 4689 h 9038"/>
                <a:gd name="T34" fmla="*/ 9002 w 9038"/>
                <a:gd name="T35" fmla="*/ 3943 h 9038"/>
                <a:gd name="T36" fmla="*/ 8801 w 9038"/>
                <a:gd name="T37" fmla="*/ 3070 h 9038"/>
                <a:gd name="T38" fmla="*/ 8439 w 9038"/>
                <a:gd name="T39" fmla="*/ 2269 h 9038"/>
                <a:gd name="T40" fmla="*/ 7936 w 9038"/>
                <a:gd name="T41" fmla="*/ 1561 h 9038"/>
                <a:gd name="T42" fmla="*/ 7309 w 9038"/>
                <a:gd name="T43" fmla="*/ 964 h 9038"/>
                <a:gd name="T44" fmla="*/ 6576 w 9038"/>
                <a:gd name="T45" fmla="*/ 493 h 9038"/>
                <a:gd name="T46" fmla="*/ 5755 w 9038"/>
                <a:gd name="T47" fmla="*/ 170 h 9038"/>
                <a:gd name="T48" fmla="*/ 4866 w 9038"/>
                <a:gd name="T49" fmla="*/ 13 h 9038"/>
                <a:gd name="T50" fmla="*/ 4377 w 9038"/>
                <a:gd name="T51" fmla="*/ 8262 h 9038"/>
                <a:gd name="T52" fmla="*/ 3289 w 9038"/>
                <a:gd name="T53" fmla="*/ 8058 h 9038"/>
                <a:gd name="T54" fmla="*/ 2325 w 9038"/>
                <a:gd name="T55" fmla="*/ 7556 h 9038"/>
                <a:gd name="T56" fmla="*/ 1545 w 9038"/>
                <a:gd name="T57" fmla="*/ 6795 h 9038"/>
                <a:gd name="T58" fmla="*/ 1058 w 9038"/>
                <a:gd name="T59" fmla="*/ 5952 h 9038"/>
                <a:gd name="T60" fmla="*/ 805 w 9038"/>
                <a:gd name="T61" fmla="*/ 5011 h 9038"/>
                <a:gd name="T62" fmla="*/ 820 w 9038"/>
                <a:gd name="T63" fmla="*/ 3920 h 9038"/>
                <a:gd name="T64" fmla="*/ 1147 w 9038"/>
                <a:gd name="T65" fmla="*/ 2885 h 9038"/>
                <a:gd name="T66" fmla="*/ 1771 w 9038"/>
                <a:gd name="T67" fmla="*/ 1971 h 9038"/>
                <a:gd name="T68" fmla="*/ 2410 w 9038"/>
                <a:gd name="T69" fmla="*/ 1423 h 9038"/>
                <a:gd name="T70" fmla="*/ 3394 w 9038"/>
                <a:gd name="T71" fmla="*/ 945 h 9038"/>
                <a:gd name="T72" fmla="*/ 4466 w 9038"/>
                <a:gd name="T73" fmla="*/ 772 h 9038"/>
                <a:gd name="T74" fmla="*/ 5554 w 9038"/>
                <a:gd name="T75" fmla="*/ 918 h 9038"/>
                <a:gd name="T76" fmla="*/ 6333 w 9038"/>
                <a:gd name="T77" fmla="*/ 1241 h 9038"/>
                <a:gd name="T78" fmla="*/ 7207 w 9038"/>
                <a:gd name="T79" fmla="*/ 1908 h 9038"/>
                <a:gd name="T80" fmla="*/ 7843 w 9038"/>
                <a:gd name="T81" fmla="*/ 2789 h 9038"/>
                <a:gd name="T82" fmla="*/ 8200 w 9038"/>
                <a:gd name="T83" fmla="*/ 3822 h 9038"/>
                <a:gd name="T84" fmla="*/ 8264 w 9038"/>
                <a:gd name="T85" fmla="*/ 4612 h 9038"/>
                <a:gd name="T86" fmla="*/ 8173 w 9038"/>
                <a:gd name="T87" fmla="*/ 5342 h 9038"/>
                <a:gd name="T88" fmla="*/ 7943 w 9038"/>
                <a:gd name="T89" fmla="*/ 6037 h 9038"/>
                <a:gd name="T90" fmla="*/ 7583 w 9038"/>
                <a:gd name="T91" fmla="*/ 6672 h 9038"/>
                <a:gd name="T92" fmla="*/ 7167 w 9038"/>
                <a:gd name="T93" fmla="*/ 7167 h 9038"/>
                <a:gd name="T94" fmla="*/ 6673 w 9038"/>
                <a:gd name="T95" fmla="*/ 7583 h 9038"/>
                <a:gd name="T96" fmla="*/ 6037 w 9038"/>
                <a:gd name="T97" fmla="*/ 7943 h 9038"/>
                <a:gd name="T98" fmla="*/ 5342 w 9038"/>
                <a:gd name="T99" fmla="*/ 8173 h 9038"/>
                <a:gd name="T100" fmla="*/ 4612 w 9038"/>
                <a:gd name="T101" fmla="*/ 8263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038" h="9038">
                  <a:moveTo>
                    <a:pt x="4519" y="0"/>
                  </a:moveTo>
                  <a:lnTo>
                    <a:pt x="4348" y="1"/>
                  </a:lnTo>
                  <a:lnTo>
                    <a:pt x="4009" y="27"/>
                  </a:lnTo>
                  <a:lnTo>
                    <a:pt x="3678" y="77"/>
                  </a:lnTo>
                  <a:lnTo>
                    <a:pt x="3352" y="152"/>
                  </a:lnTo>
                  <a:lnTo>
                    <a:pt x="3035" y="249"/>
                  </a:lnTo>
                  <a:lnTo>
                    <a:pt x="2728" y="368"/>
                  </a:lnTo>
                  <a:lnTo>
                    <a:pt x="2431" y="509"/>
                  </a:lnTo>
                  <a:lnTo>
                    <a:pt x="2146" y="671"/>
                  </a:lnTo>
                  <a:lnTo>
                    <a:pt x="1873" y="855"/>
                  </a:lnTo>
                  <a:lnTo>
                    <a:pt x="1614" y="1056"/>
                  </a:lnTo>
                  <a:lnTo>
                    <a:pt x="1370" y="1277"/>
                  </a:lnTo>
                  <a:lnTo>
                    <a:pt x="1142" y="1515"/>
                  </a:lnTo>
                  <a:lnTo>
                    <a:pt x="931" y="1770"/>
                  </a:lnTo>
                  <a:lnTo>
                    <a:pt x="737" y="2043"/>
                  </a:lnTo>
                  <a:lnTo>
                    <a:pt x="564" y="2330"/>
                  </a:lnTo>
                  <a:lnTo>
                    <a:pt x="411" y="2632"/>
                  </a:lnTo>
                  <a:lnTo>
                    <a:pt x="344" y="2790"/>
                  </a:lnTo>
                  <a:lnTo>
                    <a:pt x="281" y="2948"/>
                  </a:lnTo>
                  <a:lnTo>
                    <a:pt x="175" y="3271"/>
                  </a:lnTo>
                  <a:lnTo>
                    <a:pt x="93" y="3596"/>
                  </a:lnTo>
                  <a:lnTo>
                    <a:pt x="37" y="3925"/>
                  </a:lnTo>
                  <a:lnTo>
                    <a:pt x="7" y="4255"/>
                  </a:lnTo>
                  <a:lnTo>
                    <a:pt x="0" y="4585"/>
                  </a:lnTo>
                  <a:lnTo>
                    <a:pt x="16" y="4913"/>
                  </a:lnTo>
                  <a:lnTo>
                    <a:pt x="57" y="5239"/>
                  </a:lnTo>
                  <a:lnTo>
                    <a:pt x="120" y="5560"/>
                  </a:lnTo>
                  <a:lnTo>
                    <a:pt x="208" y="5877"/>
                  </a:lnTo>
                  <a:lnTo>
                    <a:pt x="318" y="6187"/>
                  </a:lnTo>
                  <a:lnTo>
                    <a:pt x="450" y="6490"/>
                  </a:lnTo>
                  <a:lnTo>
                    <a:pt x="607" y="6783"/>
                  </a:lnTo>
                  <a:lnTo>
                    <a:pt x="783" y="7065"/>
                  </a:lnTo>
                  <a:lnTo>
                    <a:pt x="982" y="7335"/>
                  </a:lnTo>
                  <a:lnTo>
                    <a:pt x="1203" y="7592"/>
                  </a:lnTo>
                  <a:lnTo>
                    <a:pt x="1324" y="7714"/>
                  </a:lnTo>
                  <a:lnTo>
                    <a:pt x="1446" y="7834"/>
                  </a:lnTo>
                  <a:lnTo>
                    <a:pt x="1703" y="8055"/>
                  </a:lnTo>
                  <a:lnTo>
                    <a:pt x="1972" y="8254"/>
                  </a:lnTo>
                  <a:lnTo>
                    <a:pt x="2255" y="8431"/>
                  </a:lnTo>
                  <a:lnTo>
                    <a:pt x="2548" y="8587"/>
                  </a:lnTo>
                  <a:lnTo>
                    <a:pt x="2850" y="8719"/>
                  </a:lnTo>
                  <a:lnTo>
                    <a:pt x="3160" y="8830"/>
                  </a:lnTo>
                  <a:lnTo>
                    <a:pt x="3477" y="8917"/>
                  </a:lnTo>
                  <a:lnTo>
                    <a:pt x="3799" y="8980"/>
                  </a:lnTo>
                  <a:lnTo>
                    <a:pt x="4124" y="9022"/>
                  </a:lnTo>
                  <a:lnTo>
                    <a:pt x="4453" y="9038"/>
                  </a:lnTo>
                  <a:lnTo>
                    <a:pt x="4783" y="9031"/>
                  </a:lnTo>
                  <a:lnTo>
                    <a:pt x="5113" y="9000"/>
                  </a:lnTo>
                  <a:lnTo>
                    <a:pt x="5441" y="8944"/>
                  </a:lnTo>
                  <a:lnTo>
                    <a:pt x="5767" y="8863"/>
                  </a:lnTo>
                  <a:lnTo>
                    <a:pt x="6090" y="8757"/>
                  </a:lnTo>
                  <a:lnTo>
                    <a:pt x="6247" y="8693"/>
                  </a:lnTo>
                  <a:lnTo>
                    <a:pt x="6405" y="8626"/>
                  </a:lnTo>
                  <a:lnTo>
                    <a:pt x="6708" y="8474"/>
                  </a:lnTo>
                  <a:lnTo>
                    <a:pt x="6995" y="8300"/>
                  </a:lnTo>
                  <a:lnTo>
                    <a:pt x="7267" y="8107"/>
                  </a:lnTo>
                  <a:lnTo>
                    <a:pt x="7523" y="7896"/>
                  </a:lnTo>
                  <a:lnTo>
                    <a:pt x="7761" y="7668"/>
                  </a:lnTo>
                  <a:lnTo>
                    <a:pt x="7982" y="7424"/>
                  </a:lnTo>
                  <a:lnTo>
                    <a:pt x="8183" y="7164"/>
                  </a:lnTo>
                  <a:lnTo>
                    <a:pt x="8366" y="6892"/>
                  </a:lnTo>
                  <a:lnTo>
                    <a:pt x="8528" y="6606"/>
                  </a:lnTo>
                  <a:lnTo>
                    <a:pt x="8669" y="6309"/>
                  </a:lnTo>
                  <a:lnTo>
                    <a:pt x="8788" y="6002"/>
                  </a:lnTo>
                  <a:lnTo>
                    <a:pt x="8886" y="5685"/>
                  </a:lnTo>
                  <a:lnTo>
                    <a:pt x="8960" y="5359"/>
                  </a:lnTo>
                  <a:lnTo>
                    <a:pt x="9010" y="5028"/>
                  </a:lnTo>
                  <a:lnTo>
                    <a:pt x="9036" y="4689"/>
                  </a:lnTo>
                  <a:lnTo>
                    <a:pt x="9038" y="4519"/>
                  </a:lnTo>
                  <a:lnTo>
                    <a:pt x="9036" y="4403"/>
                  </a:lnTo>
                  <a:lnTo>
                    <a:pt x="9025" y="4172"/>
                  </a:lnTo>
                  <a:lnTo>
                    <a:pt x="9002" y="3943"/>
                  </a:lnTo>
                  <a:lnTo>
                    <a:pt x="8967" y="3718"/>
                  </a:lnTo>
                  <a:lnTo>
                    <a:pt x="8923" y="3497"/>
                  </a:lnTo>
                  <a:lnTo>
                    <a:pt x="8867" y="3282"/>
                  </a:lnTo>
                  <a:lnTo>
                    <a:pt x="8801" y="3070"/>
                  </a:lnTo>
                  <a:lnTo>
                    <a:pt x="8725" y="2862"/>
                  </a:lnTo>
                  <a:lnTo>
                    <a:pt x="8639" y="2659"/>
                  </a:lnTo>
                  <a:lnTo>
                    <a:pt x="8544" y="2462"/>
                  </a:lnTo>
                  <a:lnTo>
                    <a:pt x="8439" y="2269"/>
                  </a:lnTo>
                  <a:lnTo>
                    <a:pt x="8326" y="2083"/>
                  </a:lnTo>
                  <a:lnTo>
                    <a:pt x="8204" y="1902"/>
                  </a:lnTo>
                  <a:lnTo>
                    <a:pt x="8074" y="1728"/>
                  </a:lnTo>
                  <a:lnTo>
                    <a:pt x="7936" y="1561"/>
                  </a:lnTo>
                  <a:lnTo>
                    <a:pt x="7790" y="1400"/>
                  </a:lnTo>
                  <a:lnTo>
                    <a:pt x="7638" y="1248"/>
                  </a:lnTo>
                  <a:lnTo>
                    <a:pt x="7477" y="1102"/>
                  </a:lnTo>
                  <a:lnTo>
                    <a:pt x="7309" y="964"/>
                  </a:lnTo>
                  <a:lnTo>
                    <a:pt x="7135" y="833"/>
                  </a:lnTo>
                  <a:lnTo>
                    <a:pt x="6955" y="711"/>
                  </a:lnTo>
                  <a:lnTo>
                    <a:pt x="6768" y="598"/>
                  </a:lnTo>
                  <a:lnTo>
                    <a:pt x="6576" y="493"/>
                  </a:lnTo>
                  <a:lnTo>
                    <a:pt x="6378" y="399"/>
                  </a:lnTo>
                  <a:lnTo>
                    <a:pt x="6176" y="312"/>
                  </a:lnTo>
                  <a:lnTo>
                    <a:pt x="5968" y="236"/>
                  </a:lnTo>
                  <a:lnTo>
                    <a:pt x="5755" y="170"/>
                  </a:lnTo>
                  <a:lnTo>
                    <a:pt x="5540" y="114"/>
                  </a:lnTo>
                  <a:lnTo>
                    <a:pt x="5319" y="70"/>
                  </a:lnTo>
                  <a:lnTo>
                    <a:pt x="5094" y="36"/>
                  </a:lnTo>
                  <a:lnTo>
                    <a:pt x="4866" y="13"/>
                  </a:lnTo>
                  <a:lnTo>
                    <a:pt x="4635" y="1"/>
                  </a:lnTo>
                  <a:lnTo>
                    <a:pt x="4519" y="0"/>
                  </a:lnTo>
                  <a:close/>
                  <a:moveTo>
                    <a:pt x="4519" y="8263"/>
                  </a:moveTo>
                  <a:lnTo>
                    <a:pt x="4377" y="8262"/>
                  </a:lnTo>
                  <a:lnTo>
                    <a:pt x="4097" y="8242"/>
                  </a:lnTo>
                  <a:lnTo>
                    <a:pt x="3822" y="8200"/>
                  </a:lnTo>
                  <a:lnTo>
                    <a:pt x="3552" y="8138"/>
                  </a:lnTo>
                  <a:lnTo>
                    <a:pt x="3289" y="8058"/>
                  </a:lnTo>
                  <a:lnTo>
                    <a:pt x="3035" y="7957"/>
                  </a:lnTo>
                  <a:lnTo>
                    <a:pt x="2789" y="7841"/>
                  </a:lnTo>
                  <a:lnTo>
                    <a:pt x="2552" y="7706"/>
                  </a:lnTo>
                  <a:lnTo>
                    <a:pt x="2325" y="7556"/>
                  </a:lnTo>
                  <a:lnTo>
                    <a:pt x="2111" y="7388"/>
                  </a:lnTo>
                  <a:lnTo>
                    <a:pt x="1909" y="7206"/>
                  </a:lnTo>
                  <a:lnTo>
                    <a:pt x="1720" y="7008"/>
                  </a:lnTo>
                  <a:lnTo>
                    <a:pt x="1545" y="6795"/>
                  </a:lnTo>
                  <a:lnTo>
                    <a:pt x="1384" y="6570"/>
                  </a:lnTo>
                  <a:lnTo>
                    <a:pt x="1241" y="6332"/>
                  </a:lnTo>
                  <a:lnTo>
                    <a:pt x="1114" y="6081"/>
                  </a:lnTo>
                  <a:lnTo>
                    <a:pt x="1058" y="5952"/>
                  </a:lnTo>
                  <a:lnTo>
                    <a:pt x="1005" y="5820"/>
                  </a:lnTo>
                  <a:lnTo>
                    <a:pt x="918" y="5553"/>
                  </a:lnTo>
                  <a:lnTo>
                    <a:pt x="852" y="5282"/>
                  </a:lnTo>
                  <a:lnTo>
                    <a:pt x="805" y="5011"/>
                  </a:lnTo>
                  <a:lnTo>
                    <a:pt x="779" y="4737"/>
                  </a:lnTo>
                  <a:lnTo>
                    <a:pt x="773" y="4463"/>
                  </a:lnTo>
                  <a:lnTo>
                    <a:pt x="787" y="4192"/>
                  </a:lnTo>
                  <a:lnTo>
                    <a:pt x="820" y="3920"/>
                  </a:lnTo>
                  <a:lnTo>
                    <a:pt x="873" y="3654"/>
                  </a:lnTo>
                  <a:lnTo>
                    <a:pt x="947" y="3391"/>
                  </a:lnTo>
                  <a:lnTo>
                    <a:pt x="1037" y="3134"/>
                  </a:lnTo>
                  <a:lnTo>
                    <a:pt x="1147" y="2885"/>
                  </a:lnTo>
                  <a:lnTo>
                    <a:pt x="1277" y="2642"/>
                  </a:lnTo>
                  <a:lnTo>
                    <a:pt x="1424" y="2408"/>
                  </a:lnTo>
                  <a:lnTo>
                    <a:pt x="1589" y="2183"/>
                  </a:lnTo>
                  <a:lnTo>
                    <a:pt x="1771" y="1971"/>
                  </a:lnTo>
                  <a:lnTo>
                    <a:pt x="1870" y="1869"/>
                  </a:lnTo>
                  <a:lnTo>
                    <a:pt x="1972" y="1770"/>
                  </a:lnTo>
                  <a:lnTo>
                    <a:pt x="2186" y="1588"/>
                  </a:lnTo>
                  <a:lnTo>
                    <a:pt x="2410" y="1423"/>
                  </a:lnTo>
                  <a:lnTo>
                    <a:pt x="2644" y="1275"/>
                  </a:lnTo>
                  <a:lnTo>
                    <a:pt x="2886" y="1146"/>
                  </a:lnTo>
                  <a:lnTo>
                    <a:pt x="3136" y="1037"/>
                  </a:lnTo>
                  <a:lnTo>
                    <a:pt x="3394" y="945"/>
                  </a:lnTo>
                  <a:lnTo>
                    <a:pt x="3655" y="873"/>
                  </a:lnTo>
                  <a:lnTo>
                    <a:pt x="3922" y="820"/>
                  </a:lnTo>
                  <a:lnTo>
                    <a:pt x="4193" y="786"/>
                  </a:lnTo>
                  <a:lnTo>
                    <a:pt x="4466" y="772"/>
                  </a:lnTo>
                  <a:lnTo>
                    <a:pt x="4738" y="779"/>
                  </a:lnTo>
                  <a:lnTo>
                    <a:pt x="5012" y="805"/>
                  </a:lnTo>
                  <a:lnTo>
                    <a:pt x="5285" y="850"/>
                  </a:lnTo>
                  <a:lnTo>
                    <a:pt x="5554" y="918"/>
                  </a:lnTo>
                  <a:lnTo>
                    <a:pt x="5821" y="1005"/>
                  </a:lnTo>
                  <a:lnTo>
                    <a:pt x="5953" y="1058"/>
                  </a:lnTo>
                  <a:lnTo>
                    <a:pt x="6084" y="1114"/>
                  </a:lnTo>
                  <a:lnTo>
                    <a:pt x="6333" y="1241"/>
                  </a:lnTo>
                  <a:lnTo>
                    <a:pt x="6572" y="1384"/>
                  </a:lnTo>
                  <a:lnTo>
                    <a:pt x="6797" y="1545"/>
                  </a:lnTo>
                  <a:lnTo>
                    <a:pt x="7009" y="1718"/>
                  </a:lnTo>
                  <a:lnTo>
                    <a:pt x="7207" y="1908"/>
                  </a:lnTo>
                  <a:lnTo>
                    <a:pt x="7389" y="2110"/>
                  </a:lnTo>
                  <a:lnTo>
                    <a:pt x="7557" y="2325"/>
                  </a:lnTo>
                  <a:lnTo>
                    <a:pt x="7708" y="2552"/>
                  </a:lnTo>
                  <a:lnTo>
                    <a:pt x="7843" y="2789"/>
                  </a:lnTo>
                  <a:lnTo>
                    <a:pt x="7959" y="3035"/>
                  </a:lnTo>
                  <a:lnTo>
                    <a:pt x="8058" y="3289"/>
                  </a:lnTo>
                  <a:lnTo>
                    <a:pt x="8140" y="3552"/>
                  </a:lnTo>
                  <a:lnTo>
                    <a:pt x="8200" y="3822"/>
                  </a:lnTo>
                  <a:lnTo>
                    <a:pt x="8242" y="4097"/>
                  </a:lnTo>
                  <a:lnTo>
                    <a:pt x="8263" y="4377"/>
                  </a:lnTo>
                  <a:lnTo>
                    <a:pt x="8264" y="4519"/>
                  </a:lnTo>
                  <a:lnTo>
                    <a:pt x="8264" y="4612"/>
                  </a:lnTo>
                  <a:lnTo>
                    <a:pt x="8254" y="4797"/>
                  </a:lnTo>
                  <a:lnTo>
                    <a:pt x="8236" y="4981"/>
                  </a:lnTo>
                  <a:lnTo>
                    <a:pt x="8209" y="5163"/>
                  </a:lnTo>
                  <a:lnTo>
                    <a:pt x="8173" y="5342"/>
                  </a:lnTo>
                  <a:lnTo>
                    <a:pt x="8128" y="5520"/>
                  </a:lnTo>
                  <a:lnTo>
                    <a:pt x="8075" y="5695"/>
                  </a:lnTo>
                  <a:lnTo>
                    <a:pt x="8013" y="5867"/>
                  </a:lnTo>
                  <a:lnTo>
                    <a:pt x="7943" y="6037"/>
                  </a:lnTo>
                  <a:lnTo>
                    <a:pt x="7866" y="6202"/>
                  </a:lnTo>
                  <a:lnTo>
                    <a:pt x="7780" y="6362"/>
                  </a:lnTo>
                  <a:lnTo>
                    <a:pt x="7685" y="6520"/>
                  </a:lnTo>
                  <a:lnTo>
                    <a:pt x="7583" y="6672"/>
                  </a:lnTo>
                  <a:lnTo>
                    <a:pt x="7474" y="6821"/>
                  </a:lnTo>
                  <a:lnTo>
                    <a:pt x="7358" y="6963"/>
                  </a:lnTo>
                  <a:lnTo>
                    <a:pt x="7233" y="7101"/>
                  </a:lnTo>
                  <a:lnTo>
                    <a:pt x="7167" y="7167"/>
                  </a:lnTo>
                  <a:lnTo>
                    <a:pt x="7101" y="7233"/>
                  </a:lnTo>
                  <a:lnTo>
                    <a:pt x="6963" y="7356"/>
                  </a:lnTo>
                  <a:lnTo>
                    <a:pt x="6821" y="7474"/>
                  </a:lnTo>
                  <a:lnTo>
                    <a:pt x="6673" y="7583"/>
                  </a:lnTo>
                  <a:lnTo>
                    <a:pt x="6520" y="7685"/>
                  </a:lnTo>
                  <a:lnTo>
                    <a:pt x="6364" y="7780"/>
                  </a:lnTo>
                  <a:lnTo>
                    <a:pt x="6202" y="7866"/>
                  </a:lnTo>
                  <a:lnTo>
                    <a:pt x="6037" y="7943"/>
                  </a:lnTo>
                  <a:lnTo>
                    <a:pt x="5867" y="8013"/>
                  </a:lnTo>
                  <a:lnTo>
                    <a:pt x="5695" y="8075"/>
                  </a:lnTo>
                  <a:lnTo>
                    <a:pt x="5520" y="8128"/>
                  </a:lnTo>
                  <a:lnTo>
                    <a:pt x="5342" y="8173"/>
                  </a:lnTo>
                  <a:lnTo>
                    <a:pt x="5163" y="8209"/>
                  </a:lnTo>
                  <a:lnTo>
                    <a:pt x="4981" y="8236"/>
                  </a:lnTo>
                  <a:lnTo>
                    <a:pt x="4797" y="8254"/>
                  </a:lnTo>
                  <a:lnTo>
                    <a:pt x="4612" y="8263"/>
                  </a:lnTo>
                  <a:lnTo>
                    <a:pt x="4519" y="8263"/>
                  </a:lnTo>
                  <a:close/>
                </a:path>
              </a:pathLst>
            </a:custGeom>
            <a:solidFill>
              <a:srgbClr val="929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0F2BA9B-E443-4985-BE77-3FCD48A6B1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26650" y="5842703"/>
              <a:ext cx="831555" cy="831565"/>
            </a:xfrm>
            <a:custGeom>
              <a:avLst/>
              <a:gdLst>
                <a:gd name="T0" fmla="*/ 2772 w 9181"/>
                <a:gd name="T1" fmla="*/ 8807 h 9181"/>
                <a:gd name="T2" fmla="*/ 945 w 9181"/>
                <a:gd name="T3" fmla="*/ 7382 h 9181"/>
                <a:gd name="T4" fmla="*/ 96 w 9181"/>
                <a:gd name="T5" fmla="*/ 5528 h 9181"/>
                <a:gd name="T6" fmla="*/ 211 w 9181"/>
                <a:gd name="T7" fmla="*/ 3211 h 9181"/>
                <a:gd name="T8" fmla="*/ 1344 w 9181"/>
                <a:gd name="T9" fmla="*/ 1344 h 9181"/>
                <a:gd name="T10" fmla="*/ 3211 w 9181"/>
                <a:gd name="T11" fmla="*/ 211 h 9181"/>
                <a:gd name="T12" fmla="*/ 5528 w 9181"/>
                <a:gd name="T13" fmla="*/ 96 h 9181"/>
                <a:gd name="T14" fmla="*/ 7382 w 9181"/>
                <a:gd name="T15" fmla="*/ 945 h 9181"/>
                <a:gd name="T16" fmla="*/ 8807 w 9181"/>
                <a:gd name="T17" fmla="*/ 2772 h 9181"/>
                <a:gd name="T18" fmla="*/ 9180 w 9181"/>
                <a:gd name="T19" fmla="*/ 4710 h 9181"/>
                <a:gd name="T20" fmla="*/ 8862 w 9181"/>
                <a:gd name="T21" fmla="*/ 6274 h 9181"/>
                <a:gd name="T22" fmla="*/ 8061 w 9181"/>
                <a:gd name="T23" fmla="*/ 7593 h 9181"/>
                <a:gd name="T24" fmla="*/ 6875 w 9181"/>
                <a:gd name="T25" fmla="*/ 8572 h 9181"/>
                <a:gd name="T26" fmla="*/ 5403 w 9181"/>
                <a:gd name="T27" fmla="*/ 9110 h 9181"/>
                <a:gd name="T28" fmla="*/ 4090 w 9181"/>
                <a:gd name="T29" fmla="*/ 171 h 9181"/>
                <a:gd name="T30" fmla="*/ 1987 w 9181"/>
                <a:gd name="T31" fmla="*/ 984 h 9181"/>
                <a:gd name="T32" fmla="*/ 548 w 9181"/>
                <a:gd name="T33" fmla="*/ 2734 h 9181"/>
                <a:gd name="T34" fmla="*/ 143 w 9181"/>
                <a:gd name="T35" fmla="*/ 4655 h 9181"/>
                <a:gd name="T36" fmla="*/ 740 w 9181"/>
                <a:gd name="T37" fmla="*/ 6819 h 9181"/>
                <a:gd name="T38" fmla="*/ 2086 w 9181"/>
                <a:gd name="T39" fmla="*/ 8266 h 9181"/>
                <a:gd name="T40" fmla="*/ 4203 w 9181"/>
                <a:gd name="T41" fmla="*/ 9022 h 9181"/>
                <a:gd name="T42" fmla="*/ 6292 w 9181"/>
                <a:gd name="T43" fmla="*/ 8699 h 9181"/>
                <a:gd name="T44" fmla="*/ 7998 w 9181"/>
                <a:gd name="T45" fmla="*/ 7450 h 9181"/>
                <a:gd name="T46" fmla="*/ 8962 w 9181"/>
                <a:gd name="T47" fmla="*/ 5418 h 9181"/>
                <a:gd name="T48" fmla="*/ 8968 w 9181"/>
                <a:gd name="T49" fmla="*/ 3803 h 9181"/>
                <a:gd name="T50" fmla="*/ 8447 w 9181"/>
                <a:gd name="T51" fmla="*/ 2379 h 9181"/>
                <a:gd name="T52" fmla="*/ 7500 w 9181"/>
                <a:gd name="T53" fmla="*/ 1229 h 9181"/>
                <a:gd name="T54" fmla="*/ 6220 w 9181"/>
                <a:gd name="T55" fmla="*/ 453 h 9181"/>
                <a:gd name="T56" fmla="*/ 4705 w 9181"/>
                <a:gd name="T57" fmla="*/ 145 h 9181"/>
                <a:gd name="T58" fmla="*/ 3338 w 9181"/>
                <a:gd name="T59" fmla="*/ 8197 h 9181"/>
                <a:gd name="T60" fmla="*/ 1737 w 9181"/>
                <a:gd name="T61" fmla="*/ 7127 h 9181"/>
                <a:gd name="T62" fmla="*/ 921 w 9181"/>
                <a:gd name="T63" fmla="*/ 5645 h 9181"/>
                <a:gd name="T64" fmla="*/ 877 w 9181"/>
                <a:gd name="T65" fmla="*/ 3710 h 9181"/>
                <a:gd name="T66" fmla="*/ 1792 w 9181"/>
                <a:gd name="T67" fmla="*/ 1994 h 9181"/>
                <a:gd name="T68" fmla="*/ 3182 w 9181"/>
                <a:gd name="T69" fmla="*/ 1042 h 9181"/>
                <a:gd name="T70" fmla="*/ 5093 w 9181"/>
                <a:gd name="T71" fmla="*/ 805 h 9181"/>
                <a:gd name="T72" fmla="*/ 6684 w 9181"/>
                <a:gd name="T73" fmla="*/ 1396 h 9181"/>
                <a:gd name="T74" fmla="*/ 7978 w 9181"/>
                <a:gd name="T75" fmla="*/ 2828 h 9181"/>
                <a:gd name="T76" fmla="*/ 8408 w 9181"/>
                <a:gd name="T77" fmla="*/ 4591 h 9181"/>
                <a:gd name="T78" fmla="*/ 8207 w 9181"/>
                <a:gd name="T79" fmla="*/ 5814 h 9181"/>
                <a:gd name="T80" fmla="*/ 7593 w 9181"/>
                <a:gd name="T81" fmla="*/ 6946 h 9181"/>
                <a:gd name="T82" fmla="*/ 6648 w 9181"/>
                <a:gd name="T83" fmla="*/ 7806 h 9181"/>
                <a:gd name="T84" fmla="*/ 5453 w 9181"/>
                <a:gd name="T85" fmla="*/ 8309 h 9181"/>
                <a:gd name="T86" fmla="*/ 4452 w 9181"/>
                <a:gd name="T87" fmla="*/ 918 h 9181"/>
                <a:gd name="T88" fmla="*/ 2661 w 9181"/>
                <a:gd name="T89" fmla="*/ 1463 h 9181"/>
                <a:gd name="T90" fmla="*/ 1376 w 9181"/>
                <a:gd name="T91" fmla="*/ 2810 h 9181"/>
                <a:gd name="T92" fmla="*/ 922 w 9181"/>
                <a:gd name="T93" fmla="*/ 4376 h 9181"/>
                <a:gd name="T94" fmla="*/ 1284 w 9181"/>
                <a:gd name="T95" fmla="*/ 6193 h 9181"/>
                <a:gd name="T96" fmla="*/ 2301 w 9181"/>
                <a:gd name="T97" fmla="*/ 7464 h 9181"/>
                <a:gd name="T98" fmla="*/ 4005 w 9181"/>
                <a:gd name="T99" fmla="*/ 8217 h 9181"/>
                <a:gd name="T100" fmla="*/ 5868 w 9181"/>
                <a:gd name="T101" fmla="*/ 8037 h 9181"/>
                <a:gd name="T102" fmla="*/ 7228 w 9181"/>
                <a:gd name="T103" fmla="*/ 7151 h 9181"/>
                <a:gd name="T104" fmla="*/ 8141 w 9181"/>
                <a:gd name="T105" fmla="*/ 5539 h 9181"/>
                <a:gd name="T106" fmla="*/ 8235 w 9181"/>
                <a:gd name="T107" fmla="*/ 4123 h 9181"/>
                <a:gd name="T108" fmla="*/ 7862 w 9181"/>
                <a:gd name="T109" fmla="*/ 2918 h 9181"/>
                <a:gd name="T110" fmla="*/ 7124 w 9181"/>
                <a:gd name="T111" fmla="*/ 1932 h 9181"/>
                <a:gd name="T112" fmla="*/ 6103 w 9181"/>
                <a:gd name="T113" fmla="*/ 1242 h 9181"/>
                <a:gd name="T114" fmla="*/ 4873 w 9181"/>
                <a:gd name="T115" fmla="*/ 927 h 9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181" h="9181">
                  <a:moveTo>
                    <a:pt x="4591" y="9181"/>
                  </a:moveTo>
                  <a:lnTo>
                    <a:pt x="4417" y="9179"/>
                  </a:lnTo>
                  <a:lnTo>
                    <a:pt x="4074" y="9153"/>
                  </a:lnTo>
                  <a:lnTo>
                    <a:pt x="3737" y="9103"/>
                  </a:lnTo>
                  <a:lnTo>
                    <a:pt x="3406" y="9028"/>
                  </a:lnTo>
                  <a:lnTo>
                    <a:pt x="3084" y="8929"/>
                  </a:lnTo>
                  <a:lnTo>
                    <a:pt x="2772" y="8807"/>
                  </a:lnTo>
                  <a:lnTo>
                    <a:pt x="2470" y="8664"/>
                  </a:lnTo>
                  <a:lnTo>
                    <a:pt x="2181" y="8499"/>
                  </a:lnTo>
                  <a:lnTo>
                    <a:pt x="1902" y="8314"/>
                  </a:lnTo>
                  <a:lnTo>
                    <a:pt x="1640" y="8108"/>
                  </a:lnTo>
                  <a:lnTo>
                    <a:pt x="1392" y="7885"/>
                  </a:lnTo>
                  <a:lnTo>
                    <a:pt x="1159" y="7642"/>
                  </a:lnTo>
                  <a:lnTo>
                    <a:pt x="945" y="7382"/>
                  </a:lnTo>
                  <a:lnTo>
                    <a:pt x="749" y="7107"/>
                  </a:lnTo>
                  <a:lnTo>
                    <a:pt x="574" y="6814"/>
                  </a:lnTo>
                  <a:lnTo>
                    <a:pt x="417" y="6507"/>
                  </a:lnTo>
                  <a:lnTo>
                    <a:pt x="350" y="6348"/>
                  </a:lnTo>
                  <a:lnTo>
                    <a:pt x="285" y="6186"/>
                  </a:lnTo>
                  <a:lnTo>
                    <a:pt x="178" y="5859"/>
                  </a:lnTo>
                  <a:lnTo>
                    <a:pt x="96" y="5528"/>
                  </a:lnTo>
                  <a:lnTo>
                    <a:pt x="39" y="5195"/>
                  </a:lnTo>
                  <a:lnTo>
                    <a:pt x="7" y="4859"/>
                  </a:lnTo>
                  <a:lnTo>
                    <a:pt x="0" y="4523"/>
                  </a:lnTo>
                  <a:lnTo>
                    <a:pt x="16" y="4190"/>
                  </a:lnTo>
                  <a:lnTo>
                    <a:pt x="57" y="3859"/>
                  </a:lnTo>
                  <a:lnTo>
                    <a:pt x="123" y="3532"/>
                  </a:lnTo>
                  <a:lnTo>
                    <a:pt x="211" y="3211"/>
                  </a:lnTo>
                  <a:lnTo>
                    <a:pt x="323" y="2895"/>
                  </a:lnTo>
                  <a:lnTo>
                    <a:pt x="458" y="2588"/>
                  </a:lnTo>
                  <a:lnTo>
                    <a:pt x="615" y="2291"/>
                  </a:lnTo>
                  <a:lnTo>
                    <a:pt x="796" y="2004"/>
                  </a:lnTo>
                  <a:lnTo>
                    <a:pt x="998" y="1730"/>
                  </a:lnTo>
                  <a:lnTo>
                    <a:pt x="1224" y="1469"/>
                  </a:lnTo>
                  <a:lnTo>
                    <a:pt x="1344" y="1344"/>
                  </a:lnTo>
                  <a:lnTo>
                    <a:pt x="1469" y="1224"/>
                  </a:lnTo>
                  <a:lnTo>
                    <a:pt x="1730" y="998"/>
                  </a:lnTo>
                  <a:lnTo>
                    <a:pt x="2004" y="796"/>
                  </a:lnTo>
                  <a:lnTo>
                    <a:pt x="2291" y="615"/>
                  </a:lnTo>
                  <a:lnTo>
                    <a:pt x="2588" y="458"/>
                  </a:lnTo>
                  <a:lnTo>
                    <a:pt x="2895" y="323"/>
                  </a:lnTo>
                  <a:lnTo>
                    <a:pt x="3211" y="211"/>
                  </a:lnTo>
                  <a:lnTo>
                    <a:pt x="3532" y="123"/>
                  </a:lnTo>
                  <a:lnTo>
                    <a:pt x="3859" y="57"/>
                  </a:lnTo>
                  <a:lnTo>
                    <a:pt x="4190" y="16"/>
                  </a:lnTo>
                  <a:lnTo>
                    <a:pt x="4523" y="0"/>
                  </a:lnTo>
                  <a:lnTo>
                    <a:pt x="4859" y="7"/>
                  </a:lnTo>
                  <a:lnTo>
                    <a:pt x="5195" y="39"/>
                  </a:lnTo>
                  <a:lnTo>
                    <a:pt x="5528" y="96"/>
                  </a:lnTo>
                  <a:lnTo>
                    <a:pt x="5859" y="178"/>
                  </a:lnTo>
                  <a:lnTo>
                    <a:pt x="6186" y="285"/>
                  </a:lnTo>
                  <a:lnTo>
                    <a:pt x="6348" y="350"/>
                  </a:lnTo>
                  <a:lnTo>
                    <a:pt x="6507" y="417"/>
                  </a:lnTo>
                  <a:lnTo>
                    <a:pt x="6814" y="574"/>
                  </a:lnTo>
                  <a:lnTo>
                    <a:pt x="7107" y="749"/>
                  </a:lnTo>
                  <a:lnTo>
                    <a:pt x="7382" y="945"/>
                  </a:lnTo>
                  <a:lnTo>
                    <a:pt x="7642" y="1159"/>
                  </a:lnTo>
                  <a:lnTo>
                    <a:pt x="7885" y="1392"/>
                  </a:lnTo>
                  <a:lnTo>
                    <a:pt x="8108" y="1640"/>
                  </a:lnTo>
                  <a:lnTo>
                    <a:pt x="8314" y="1902"/>
                  </a:lnTo>
                  <a:lnTo>
                    <a:pt x="8499" y="2181"/>
                  </a:lnTo>
                  <a:lnTo>
                    <a:pt x="8664" y="2470"/>
                  </a:lnTo>
                  <a:lnTo>
                    <a:pt x="8807" y="2772"/>
                  </a:lnTo>
                  <a:lnTo>
                    <a:pt x="8929" y="3084"/>
                  </a:lnTo>
                  <a:lnTo>
                    <a:pt x="9028" y="3406"/>
                  </a:lnTo>
                  <a:lnTo>
                    <a:pt x="9103" y="3737"/>
                  </a:lnTo>
                  <a:lnTo>
                    <a:pt x="9153" y="4074"/>
                  </a:lnTo>
                  <a:lnTo>
                    <a:pt x="9179" y="4417"/>
                  </a:lnTo>
                  <a:lnTo>
                    <a:pt x="9181" y="4591"/>
                  </a:lnTo>
                  <a:lnTo>
                    <a:pt x="9180" y="4710"/>
                  </a:lnTo>
                  <a:lnTo>
                    <a:pt x="9169" y="4944"/>
                  </a:lnTo>
                  <a:lnTo>
                    <a:pt x="9144" y="5175"/>
                  </a:lnTo>
                  <a:lnTo>
                    <a:pt x="9110" y="5403"/>
                  </a:lnTo>
                  <a:lnTo>
                    <a:pt x="9064" y="5626"/>
                  </a:lnTo>
                  <a:lnTo>
                    <a:pt x="9006" y="5847"/>
                  </a:lnTo>
                  <a:lnTo>
                    <a:pt x="8939" y="6063"/>
                  </a:lnTo>
                  <a:lnTo>
                    <a:pt x="8862" y="6274"/>
                  </a:lnTo>
                  <a:lnTo>
                    <a:pt x="8775" y="6479"/>
                  </a:lnTo>
                  <a:lnTo>
                    <a:pt x="8678" y="6679"/>
                  </a:lnTo>
                  <a:lnTo>
                    <a:pt x="8572" y="6875"/>
                  </a:lnTo>
                  <a:lnTo>
                    <a:pt x="8457" y="7064"/>
                  </a:lnTo>
                  <a:lnTo>
                    <a:pt x="8334" y="7248"/>
                  </a:lnTo>
                  <a:lnTo>
                    <a:pt x="8202" y="7424"/>
                  </a:lnTo>
                  <a:lnTo>
                    <a:pt x="8061" y="7593"/>
                  </a:lnTo>
                  <a:lnTo>
                    <a:pt x="7913" y="7757"/>
                  </a:lnTo>
                  <a:lnTo>
                    <a:pt x="7757" y="7913"/>
                  </a:lnTo>
                  <a:lnTo>
                    <a:pt x="7593" y="8061"/>
                  </a:lnTo>
                  <a:lnTo>
                    <a:pt x="7424" y="8202"/>
                  </a:lnTo>
                  <a:lnTo>
                    <a:pt x="7248" y="8334"/>
                  </a:lnTo>
                  <a:lnTo>
                    <a:pt x="7064" y="8457"/>
                  </a:lnTo>
                  <a:lnTo>
                    <a:pt x="6875" y="8572"/>
                  </a:lnTo>
                  <a:lnTo>
                    <a:pt x="6679" y="8678"/>
                  </a:lnTo>
                  <a:lnTo>
                    <a:pt x="6479" y="8775"/>
                  </a:lnTo>
                  <a:lnTo>
                    <a:pt x="6274" y="8862"/>
                  </a:lnTo>
                  <a:lnTo>
                    <a:pt x="6063" y="8939"/>
                  </a:lnTo>
                  <a:lnTo>
                    <a:pt x="5847" y="9006"/>
                  </a:lnTo>
                  <a:lnTo>
                    <a:pt x="5626" y="9064"/>
                  </a:lnTo>
                  <a:lnTo>
                    <a:pt x="5403" y="9110"/>
                  </a:lnTo>
                  <a:lnTo>
                    <a:pt x="5175" y="9144"/>
                  </a:lnTo>
                  <a:lnTo>
                    <a:pt x="4944" y="9169"/>
                  </a:lnTo>
                  <a:lnTo>
                    <a:pt x="4710" y="9180"/>
                  </a:lnTo>
                  <a:lnTo>
                    <a:pt x="4591" y="9181"/>
                  </a:lnTo>
                  <a:close/>
                  <a:moveTo>
                    <a:pt x="4591" y="143"/>
                  </a:moveTo>
                  <a:lnTo>
                    <a:pt x="4423" y="145"/>
                  </a:lnTo>
                  <a:lnTo>
                    <a:pt x="4090" y="171"/>
                  </a:lnTo>
                  <a:lnTo>
                    <a:pt x="3763" y="219"/>
                  </a:lnTo>
                  <a:lnTo>
                    <a:pt x="3443" y="293"/>
                  </a:lnTo>
                  <a:lnTo>
                    <a:pt x="3132" y="389"/>
                  </a:lnTo>
                  <a:lnTo>
                    <a:pt x="2829" y="506"/>
                  </a:lnTo>
                  <a:lnTo>
                    <a:pt x="2536" y="646"/>
                  </a:lnTo>
                  <a:lnTo>
                    <a:pt x="2255" y="805"/>
                  </a:lnTo>
                  <a:lnTo>
                    <a:pt x="1987" y="984"/>
                  </a:lnTo>
                  <a:lnTo>
                    <a:pt x="1732" y="1184"/>
                  </a:lnTo>
                  <a:lnTo>
                    <a:pt x="1492" y="1400"/>
                  </a:lnTo>
                  <a:lnTo>
                    <a:pt x="1267" y="1634"/>
                  </a:lnTo>
                  <a:lnTo>
                    <a:pt x="1059" y="1886"/>
                  </a:lnTo>
                  <a:lnTo>
                    <a:pt x="869" y="2153"/>
                  </a:lnTo>
                  <a:lnTo>
                    <a:pt x="699" y="2436"/>
                  </a:lnTo>
                  <a:lnTo>
                    <a:pt x="548" y="2734"/>
                  </a:lnTo>
                  <a:lnTo>
                    <a:pt x="482" y="2889"/>
                  </a:lnTo>
                  <a:lnTo>
                    <a:pt x="419" y="3046"/>
                  </a:lnTo>
                  <a:lnTo>
                    <a:pt x="316" y="3361"/>
                  </a:lnTo>
                  <a:lnTo>
                    <a:pt x="235" y="3683"/>
                  </a:lnTo>
                  <a:lnTo>
                    <a:pt x="181" y="4005"/>
                  </a:lnTo>
                  <a:lnTo>
                    <a:pt x="151" y="4331"/>
                  </a:lnTo>
                  <a:lnTo>
                    <a:pt x="143" y="4655"/>
                  </a:lnTo>
                  <a:lnTo>
                    <a:pt x="159" y="4978"/>
                  </a:lnTo>
                  <a:lnTo>
                    <a:pt x="199" y="5299"/>
                  </a:lnTo>
                  <a:lnTo>
                    <a:pt x="263" y="5616"/>
                  </a:lnTo>
                  <a:lnTo>
                    <a:pt x="349" y="5928"/>
                  </a:lnTo>
                  <a:lnTo>
                    <a:pt x="456" y="6233"/>
                  </a:lnTo>
                  <a:lnTo>
                    <a:pt x="587" y="6530"/>
                  </a:lnTo>
                  <a:lnTo>
                    <a:pt x="740" y="6819"/>
                  </a:lnTo>
                  <a:lnTo>
                    <a:pt x="915" y="7096"/>
                  </a:lnTo>
                  <a:lnTo>
                    <a:pt x="1110" y="7362"/>
                  </a:lnTo>
                  <a:lnTo>
                    <a:pt x="1328" y="7615"/>
                  </a:lnTo>
                  <a:lnTo>
                    <a:pt x="1446" y="7735"/>
                  </a:lnTo>
                  <a:lnTo>
                    <a:pt x="1567" y="7853"/>
                  </a:lnTo>
                  <a:lnTo>
                    <a:pt x="1819" y="8071"/>
                  </a:lnTo>
                  <a:lnTo>
                    <a:pt x="2086" y="8266"/>
                  </a:lnTo>
                  <a:lnTo>
                    <a:pt x="2363" y="8441"/>
                  </a:lnTo>
                  <a:lnTo>
                    <a:pt x="2651" y="8595"/>
                  </a:lnTo>
                  <a:lnTo>
                    <a:pt x="2948" y="8725"/>
                  </a:lnTo>
                  <a:lnTo>
                    <a:pt x="3254" y="8833"/>
                  </a:lnTo>
                  <a:lnTo>
                    <a:pt x="3565" y="8919"/>
                  </a:lnTo>
                  <a:lnTo>
                    <a:pt x="3882" y="8982"/>
                  </a:lnTo>
                  <a:lnTo>
                    <a:pt x="4203" y="9022"/>
                  </a:lnTo>
                  <a:lnTo>
                    <a:pt x="4526" y="9038"/>
                  </a:lnTo>
                  <a:lnTo>
                    <a:pt x="4850" y="9031"/>
                  </a:lnTo>
                  <a:lnTo>
                    <a:pt x="5176" y="9001"/>
                  </a:lnTo>
                  <a:lnTo>
                    <a:pt x="5499" y="8946"/>
                  </a:lnTo>
                  <a:lnTo>
                    <a:pt x="5820" y="8866"/>
                  </a:lnTo>
                  <a:lnTo>
                    <a:pt x="6136" y="8763"/>
                  </a:lnTo>
                  <a:lnTo>
                    <a:pt x="6292" y="8699"/>
                  </a:lnTo>
                  <a:lnTo>
                    <a:pt x="6447" y="8633"/>
                  </a:lnTo>
                  <a:lnTo>
                    <a:pt x="6745" y="8483"/>
                  </a:lnTo>
                  <a:lnTo>
                    <a:pt x="7028" y="8312"/>
                  </a:lnTo>
                  <a:lnTo>
                    <a:pt x="7295" y="8123"/>
                  </a:lnTo>
                  <a:lnTo>
                    <a:pt x="7547" y="7915"/>
                  </a:lnTo>
                  <a:lnTo>
                    <a:pt x="7781" y="7689"/>
                  </a:lnTo>
                  <a:lnTo>
                    <a:pt x="7998" y="7450"/>
                  </a:lnTo>
                  <a:lnTo>
                    <a:pt x="8197" y="7195"/>
                  </a:lnTo>
                  <a:lnTo>
                    <a:pt x="8377" y="6926"/>
                  </a:lnTo>
                  <a:lnTo>
                    <a:pt x="8536" y="6645"/>
                  </a:lnTo>
                  <a:lnTo>
                    <a:pt x="8675" y="6352"/>
                  </a:lnTo>
                  <a:lnTo>
                    <a:pt x="8793" y="6050"/>
                  </a:lnTo>
                  <a:lnTo>
                    <a:pt x="8889" y="5738"/>
                  </a:lnTo>
                  <a:lnTo>
                    <a:pt x="8962" y="5418"/>
                  </a:lnTo>
                  <a:lnTo>
                    <a:pt x="9011" y="5091"/>
                  </a:lnTo>
                  <a:lnTo>
                    <a:pt x="9037" y="4759"/>
                  </a:lnTo>
                  <a:lnTo>
                    <a:pt x="9038" y="4591"/>
                  </a:lnTo>
                  <a:lnTo>
                    <a:pt x="9037" y="4476"/>
                  </a:lnTo>
                  <a:lnTo>
                    <a:pt x="9025" y="4249"/>
                  </a:lnTo>
                  <a:lnTo>
                    <a:pt x="9002" y="4024"/>
                  </a:lnTo>
                  <a:lnTo>
                    <a:pt x="8968" y="3803"/>
                  </a:lnTo>
                  <a:lnTo>
                    <a:pt x="8923" y="3586"/>
                  </a:lnTo>
                  <a:lnTo>
                    <a:pt x="8869" y="3374"/>
                  </a:lnTo>
                  <a:lnTo>
                    <a:pt x="8804" y="3165"/>
                  </a:lnTo>
                  <a:lnTo>
                    <a:pt x="8728" y="2961"/>
                  </a:lnTo>
                  <a:lnTo>
                    <a:pt x="8643" y="2762"/>
                  </a:lnTo>
                  <a:lnTo>
                    <a:pt x="8550" y="2566"/>
                  </a:lnTo>
                  <a:lnTo>
                    <a:pt x="8447" y="2379"/>
                  </a:lnTo>
                  <a:lnTo>
                    <a:pt x="8336" y="2195"/>
                  </a:lnTo>
                  <a:lnTo>
                    <a:pt x="8216" y="2017"/>
                  </a:lnTo>
                  <a:lnTo>
                    <a:pt x="8088" y="1846"/>
                  </a:lnTo>
                  <a:lnTo>
                    <a:pt x="7952" y="1681"/>
                  </a:lnTo>
                  <a:lnTo>
                    <a:pt x="7809" y="1524"/>
                  </a:lnTo>
                  <a:lnTo>
                    <a:pt x="7658" y="1373"/>
                  </a:lnTo>
                  <a:lnTo>
                    <a:pt x="7500" y="1229"/>
                  </a:lnTo>
                  <a:lnTo>
                    <a:pt x="7335" y="1093"/>
                  </a:lnTo>
                  <a:lnTo>
                    <a:pt x="7164" y="965"/>
                  </a:lnTo>
                  <a:lnTo>
                    <a:pt x="6986" y="845"/>
                  </a:lnTo>
                  <a:lnTo>
                    <a:pt x="6803" y="735"/>
                  </a:lnTo>
                  <a:lnTo>
                    <a:pt x="6615" y="631"/>
                  </a:lnTo>
                  <a:lnTo>
                    <a:pt x="6420" y="538"/>
                  </a:lnTo>
                  <a:lnTo>
                    <a:pt x="6220" y="453"/>
                  </a:lnTo>
                  <a:lnTo>
                    <a:pt x="6017" y="377"/>
                  </a:lnTo>
                  <a:lnTo>
                    <a:pt x="5807" y="313"/>
                  </a:lnTo>
                  <a:lnTo>
                    <a:pt x="5595" y="258"/>
                  </a:lnTo>
                  <a:lnTo>
                    <a:pt x="5378" y="214"/>
                  </a:lnTo>
                  <a:lnTo>
                    <a:pt x="5157" y="179"/>
                  </a:lnTo>
                  <a:lnTo>
                    <a:pt x="4932" y="156"/>
                  </a:lnTo>
                  <a:lnTo>
                    <a:pt x="4705" y="145"/>
                  </a:lnTo>
                  <a:lnTo>
                    <a:pt x="4591" y="143"/>
                  </a:lnTo>
                  <a:close/>
                  <a:moveTo>
                    <a:pt x="4591" y="8407"/>
                  </a:moveTo>
                  <a:lnTo>
                    <a:pt x="4446" y="8405"/>
                  </a:lnTo>
                  <a:lnTo>
                    <a:pt x="4160" y="8384"/>
                  </a:lnTo>
                  <a:lnTo>
                    <a:pt x="3881" y="8342"/>
                  </a:lnTo>
                  <a:lnTo>
                    <a:pt x="3607" y="8279"/>
                  </a:lnTo>
                  <a:lnTo>
                    <a:pt x="3338" y="8197"/>
                  </a:lnTo>
                  <a:lnTo>
                    <a:pt x="3079" y="8095"/>
                  </a:lnTo>
                  <a:lnTo>
                    <a:pt x="2828" y="7976"/>
                  </a:lnTo>
                  <a:lnTo>
                    <a:pt x="2587" y="7840"/>
                  </a:lnTo>
                  <a:lnTo>
                    <a:pt x="2356" y="7685"/>
                  </a:lnTo>
                  <a:lnTo>
                    <a:pt x="2138" y="7514"/>
                  </a:lnTo>
                  <a:lnTo>
                    <a:pt x="1931" y="7329"/>
                  </a:lnTo>
                  <a:lnTo>
                    <a:pt x="1737" y="7127"/>
                  </a:lnTo>
                  <a:lnTo>
                    <a:pt x="1559" y="6912"/>
                  </a:lnTo>
                  <a:lnTo>
                    <a:pt x="1397" y="6682"/>
                  </a:lnTo>
                  <a:lnTo>
                    <a:pt x="1251" y="6438"/>
                  </a:lnTo>
                  <a:lnTo>
                    <a:pt x="1122" y="6183"/>
                  </a:lnTo>
                  <a:lnTo>
                    <a:pt x="1064" y="6051"/>
                  </a:lnTo>
                  <a:lnTo>
                    <a:pt x="1011" y="5916"/>
                  </a:lnTo>
                  <a:lnTo>
                    <a:pt x="921" y="5645"/>
                  </a:lnTo>
                  <a:lnTo>
                    <a:pt x="854" y="5370"/>
                  </a:lnTo>
                  <a:lnTo>
                    <a:pt x="806" y="5091"/>
                  </a:lnTo>
                  <a:lnTo>
                    <a:pt x="779" y="4813"/>
                  </a:lnTo>
                  <a:lnTo>
                    <a:pt x="773" y="4535"/>
                  </a:lnTo>
                  <a:lnTo>
                    <a:pt x="788" y="4256"/>
                  </a:lnTo>
                  <a:lnTo>
                    <a:pt x="822" y="3981"/>
                  </a:lnTo>
                  <a:lnTo>
                    <a:pt x="877" y="3710"/>
                  </a:lnTo>
                  <a:lnTo>
                    <a:pt x="950" y="3442"/>
                  </a:lnTo>
                  <a:lnTo>
                    <a:pt x="1043" y="3181"/>
                  </a:lnTo>
                  <a:lnTo>
                    <a:pt x="1155" y="2925"/>
                  </a:lnTo>
                  <a:lnTo>
                    <a:pt x="1287" y="2678"/>
                  </a:lnTo>
                  <a:lnTo>
                    <a:pt x="1436" y="2439"/>
                  </a:lnTo>
                  <a:lnTo>
                    <a:pt x="1605" y="2211"/>
                  </a:lnTo>
                  <a:lnTo>
                    <a:pt x="1792" y="1994"/>
                  </a:lnTo>
                  <a:lnTo>
                    <a:pt x="1892" y="1891"/>
                  </a:lnTo>
                  <a:lnTo>
                    <a:pt x="1996" y="1790"/>
                  </a:lnTo>
                  <a:lnTo>
                    <a:pt x="2212" y="1604"/>
                  </a:lnTo>
                  <a:lnTo>
                    <a:pt x="2442" y="1435"/>
                  </a:lnTo>
                  <a:lnTo>
                    <a:pt x="2680" y="1285"/>
                  </a:lnTo>
                  <a:lnTo>
                    <a:pt x="2927" y="1153"/>
                  </a:lnTo>
                  <a:lnTo>
                    <a:pt x="3182" y="1042"/>
                  </a:lnTo>
                  <a:lnTo>
                    <a:pt x="3444" y="948"/>
                  </a:lnTo>
                  <a:lnTo>
                    <a:pt x="3711" y="875"/>
                  </a:lnTo>
                  <a:lnTo>
                    <a:pt x="3984" y="821"/>
                  </a:lnTo>
                  <a:lnTo>
                    <a:pt x="4258" y="786"/>
                  </a:lnTo>
                  <a:lnTo>
                    <a:pt x="4536" y="772"/>
                  </a:lnTo>
                  <a:lnTo>
                    <a:pt x="4815" y="779"/>
                  </a:lnTo>
                  <a:lnTo>
                    <a:pt x="5093" y="805"/>
                  </a:lnTo>
                  <a:lnTo>
                    <a:pt x="5371" y="852"/>
                  </a:lnTo>
                  <a:lnTo>
                    <a:pt x="5647" y="921"/>
                  </a:lnTo>
                  <a:lnTo>
                    <a:pt x="5918" y="1010"/>
                  </a:lnTo>
                  <a:lnTo>
                    <a:pt x="6053" y="1064"/>
                  </a:lnTo>
                  <a:lnTo>
                    <a:pt x="6185" y="1120"/>
                  </a:lnTo>
                  <a:lnTo>
                    <a:pt x="6440" y="1250"/>
                  </a:lnTo>
                  <a:lnTo>
                    <a:pt x="6684" y="1396"/>
                  </a:lnTo>
                  <a:lnTo>
                    <a:pt x="6913" y="1559"/>
                  </a:lnTo>
                  <a:lnTo>
                    <a:pt x="7129" y="1737"/>
                  </a:lnTo>
                  <a:lnTo>
                    <a:pt x="7331" y="1931"/>
                  </a:lnTo>
                  <a:lnTo>
                    <a:pt x="7516" y="2136"/>
                  </a:lnTo>
                  <a:lnTo>
                    <a:pt x="7687" y="2356"/>
                  </a:lnTo>
                  <a:lnTo>
                    <a:pt x="7842" y="2587"/>
                  </a:lnTo>
                  <a:lnTo>
                    <a:pt x="7978" y="2828"/>
                  </a:lnTo>
                  <a:lnTo>
                    <a:pt x="8097" y="3079"/>
                  </a:lnTo>
                  <a:lnTo>
                    <a:pt x="8199" y="3338"/>
                  </a:lnTo>
                  <a:lnTo>
                    <a:pt x="8281" y="3605"/>
                  </a:lnTo>
                  <a:lnTo>
                    <a:pt x="8342" y="3881"/>
                  </a:lnTo>
                  <a:lnTo>
                    <a:pt x="8385" y="4160"/>
                  </a:lnTo>
                  <a:lnTo>
                    <a:pt x="8407" y="4446"/>
                  </a:lnTo>
                  <a:lnTo>
                    <a:pt x="8408" y="4591"/>
                  </a:lnTo>
                  <a:lnTo>
                    <a:pt x="8407" y="4690"/>
                  </a:lnTo>
                  <a:lnTo>
                    <a:pt x="8397" y="4885"/>
                  </a:lnTo>
                  <a:lnTo>
                    <a:pt x="8378" y="5077"/>
                  </a:lnTo>
                  <a:lnTo>
                    <a:pt x="8348" y="5266"/>
                  </a:lnTo>
                  <a:lnTo>
                    <a:pt x="8311" y="5453"/>
                  </a:lnTo>
                  <a:lnTo>
                    <a:pt x="8263" y="5635"/>
                  </a:lnTo>
                  <a:lnTo>
                    <a:pt x="8207" y="5814"/>
                  </a:lnTo>
                  <a:lnTo>
                    <a:pt x="8143" y="5989"/>
                  </a:lnTo>
                  <a:lnTo>
                    <a:pt x="8070" y="6162"/>
                  </a:lnTo>
                  <a:lnTo>
                    <a:pt x="7989" y="6328"/>
                  </a:lnTo>
                  <a:lnTo>
                    <a:pt x="7902" y="6490"/>
                  </a:lnTo>
                  <a:lnTo>
                    <a:pt x="7806" y="6648"/>
                  </a:lnTo>
                  <a:lnTo>
                    <a:pt x="7702" y="6800"/>
                  </a:lnTo>
                  <a:lnTo>
                    <a:pt x="7593" y="6946"/>
                  </a:lnTo>
                  <a:lnTo>
                    <a:pt x="7476" y="7088"/>
                  </a:lnTo>
                  <a:lnTo>
                    <a:pt x="7354" y="7223"/>
                  </a:lnTo>
                  <a:lnTo>
                    <a:pt x="7223" y="7352"/>
                  </a:lnTo>
                  <a:lnTo>
                    <a:pt x="7088" y="7476"/>
                  </a:lnTo>
                  <a:lnTo>
                    <a:pt x="6946" y="7593"/>
                  </a:lnTo>
                  <a:lnTo>
                    <a:pt x="6800" y="7702"/>
                  </a:lnTo>
                  <a:lnTo>
                    <a:pt x="6648" y="7806"/>
                  </a:lnTo>
                  <a:lnTo>
                    <a:pt x="6490" y="7902"/>
                  </a:lnTo>
                  <a:lnTo>
                    <a:pt x="6328" y="7989"/>
                  </a:lnTo>
                  <a:lnTo>
                    <a:pt x="6162" y="8070"/>
                  </a:lnTo>
                  <a:lnTo>
                    <a:pt x="5989" y="8143"/>
                  </a:lnTo>
                  <a:lnTo>
                    <a:pt x="5814" y="8206"/>
                  </a:lnTo>
                  <a:lnTo>
                    <a:pt x="5635" y="8262"/>
                  </a:lnTo>
                  <a:lnTo>
                    <a:pt x="5453" y="8309"/>
                  </a:lnTo>
                  <a:lnTo>
                    <a:pt x="5266" y="8348"/>
                  </a:lnTo>
                  <a:lnTo>
                    <a:pt x="5077" y="8377"/>
                  </a:lnTo>
                  <a:lnTo>
                    <a:pt x="4885" y="8397"/>
                  </a:lnTo>
                  <a:lnTo>
                    <a:pt x="4690" y="8407"/>
                  </a:lnTo>
                  <a:lnTo>
                    <a:pt x="4591" y="8407"/>
                  </a:lnTo>
                  <a:close/>
                  <a:moveTo>
                    <a:pt x="4591" y="917"/>
                  </a:moveTo>
                  <a:lnTo>
                    <a:pt x="4452" y="918"/>
                  </a:lnTo>
                  <a:lnTo>
                    <a:pt x="4178" y="940"/>
                  </a:lnTo>
                  <a:lnTo>
                    <a:pt x="3906" y="980"/>
                  </a:lnTo>
                  <a:lnTo>
                    <a:pt x="3642" y="1040"/>
                  </a:lnTo>
                  <a:lnTo>
                    <a:pt x="3386" y="1119"/>
                  </a:lnTo>
                  <a:lnTo>
                    <a:pt x="3136" y="1217"/>
                  </a:lnTo>
                  <a:lnTo>
                    <a:pt x="2894" y="1331"/>
                  </a:lnTo>
                  <a:lnTo>
                    <a:pt x="2661" y="1463"/>
                  </a:lnTo>
                  <a:lnTo>
                    <a:pt x="2440" y="1611"/>
                  </a:lnTo>
                  <a:lnTo>
                    <a:pt x="2229" y="1776"/>
                  </a:lnTo>
                  <a:lnTo>
                    <a:pt x="2030" y="1954"/>
                  </a:lnTo>
                  <a:lnTo>
                    <a:pt x="1845" y="2149"/>
                  </a:lnTo>
                  <a:lnTo>
                    <a:pt x="1674" y="2356"/>
                  </a:lnTo>
                  <a:lnTo>
                    <a:pt x="1516" y="2577"/>
                  </a:lnTo>
                  <a:lnTo>
                    <a:pt x="1376" y="2810"/>
                  </a:lnTo>
                  <a:lnTo>
                    <a:pt x="1252" y="3057"/>
                  </a:lnTo>
                  <a:lnTo>
                    <a:pt x="1196" y="3185"/>
                  </a:lnTo>
                  <a:lnTo>
                    <a:pt x="1145" y="3314"/>
                  </a:lnTo>
                  <a:lnTo>
                    <a:pt x="1059" y="3575"/>
                  </a:lnTo>
                  <a:lnTo>
                    <a:pt x="994" y="3840"/>
                  </a:lnTo>
                  <a:lnTo>
                    <a:pt x="948" y="4107"/>
                  </a:lnTo>
                  <a:lnTo>
                    <a:pt x="922" y="4376"/>
                  </a:lnTo>
                  <a:lnTo>
                    <a:pt x="917" y="4644"/>
                  </a:lnTo>
                  <a:lnTo>
                    <a:pt x="931" y="4911"/>
                  </a:lnTo>
                  <a:lnTo>
                    <a:pt x="964" y="5176"/>
                  </a:lnTo>
                  <a:lnTo>
                    <a:pt x="1016" y="5437"/>
                  </a:lnTo>
                  <a:lnTo>
                    <a:pt x="1086" y="5695"/>
                  </a:lnTo>
                  <a:lnTo>
                    <a:pt x="1176" y="5946"/>
                  </a:lnTo>
                  <a:lnTo>
                    <a:pt x="1284" y="6193"/>
                  </a:lnTo>
                  <a:lnTo>
                    <a:pt x="1410" y="6431"/>
                  </a:lnTo>
                  <a:lnTo>
                    <a:pt x="1555" y="6659"/>
                  </a:lnTo>
                  <a:lnTo>
                    <a:pt x="1717" y="6880"/>
                  </a:lnTo>
                  <a:lnTo>
                    <a:pt x="1897" y="7088"/>
                  </a:lnTo>
                  <a:lnTo>
                    <a:pt x="1994" y="7187"/>
                  </a:lnTo>
                  <a:lnTo>
                    <a:pt x="2093" y="7285"/>
                  </a:lnTo>
                  <a:lnTo>
                    <a:pt x="2301" y="7464"/>
                  </a:lnTo>
                  <a:lnTo>
                    <a:pt x="2522" y="7626"/>
                  </a:lnTo>
                  <a:lnTo>
                    <a:pt x="2750" y="7771"/>
                  </a:lnTo>
                  <a:lnTo>
                    <a:pt x="2988" y="7897"/>
                  </a:lnTo>
                  <a:lnTo>
                    <a:pt x="3235" y="8005"/>
                  </a:lnTo>
                  <a:lnTo>
                    <a:pt x="3486" y="8095"/>
                  </a:lnTo>
                  <a:lnTo>
                    <a:pt x="3744" y="8166"/>
                  </a:lnTo>
                  <a:lnTo>
                    <a:pt x="4005" y="8217"/>
                  </a:lnTo>
                  <a:lnTo>
                    <a:pt x="4271" y="8250"/>
                  </a:lnTo>
                  <a:lnTo>
                    <a:pt x="4538" y="8265"/>
                  </a:lnTo>
                  <a:lnTo>
                    <a:pt x="4806" y="8259"/>
                  </a:lnTo>
                  <a:lnTo>
                    <a:pt x="5074" y="8233"/>
                  </a:lnTo>
                  <a:lnTo>
                    <a:pt x="5341" y="8187"/>
                  </a:lnTo>
                  <a:lnTo>
                    <a:pt x="5606" y="8123"/>
                  </a:lnTo>
                  <a:lnTo>
                    <a:pt x="5868" y="8037"/>
                  </a:lnTo>
                  <a:lnTo>
                    <a:pt x="5997" y="7985"/>
                  </a:lnTo>
                  <a:lnTo>
                    <a:pt x="6124" y="7929"/>
                  </a:lnTo>
                  <a:lnTo>
                    <a:pt x="6371" y="7806"/>
                  </a:lnTo>
                  <a:lnTo>
                    <a:pt x="6605" y="7665"/>
                  </a:lnTo>
                  <a:lnTo>
                    <a:pt x="6826" y="7507"/>
                  </a:lnTo>
                  <a:lnTo>
                    <a:pt x="7032" y="7337"/>
                  </a:lnTo>
                  <a:lnTo>
                    <a:pt x="7228" y="7151"/>
                  </a:lnTo>
                  <a:lnTo>
                    <a:pt x="7405" y="6952"/>
                  </a:lnTo>
                  <a:lnTo>
                    <a:pt x="7570" y="6741"/>
                  </a:lnTo>
                  <a:lnTo>
                    <a:pt x="7718" y="6520"/>
                  </a:lnTo>
                  <a:lnTo>
                    <a:pt x="7850" y="6288"/>
                  </a:lnTo>
                  <a:lnTo>
                    <a:pt x="7965" y="6045"/>
                  </a:lnTo>
                  <a:lnTo>
                    <a:pt x="8062" y="5796"/>
                  </a:lnTo>
                  <a:lnTo>
                    <a:pt x="8141" y="5539"/>
                  </a:lnTo>
                  <a:lnTo>
                    <a:pt x="8202" y="5275"/>
                  </a:lnTo>
                  <a:lnTo>
                    <a:pt x="8242" y="5004"/>
                  </a:lnTo>
                  <a:lnTo>
                    <a:pt x="8263" y="4730"/>
                  </a:lnTo>
                  <a:lnTo>
                    <a:pt x="8265" y="4591"/>
                  </a:lnTo>
                  <a:lnTo>
                    <a:pt x="8263" y="4496"/>
                  </a:lnTo>
                  <a:lnTo>
                    <a:pt x="8255" y="4308"/>
                  </a:lnTo>
                  <a:lnTo>
                    <a:pt x="8235" y="4123"/>
                  </a:lnTo>
                  <a:lnTo>
                    <a:pt x="8207" y="3941"/>
                  </a:lnTo>
                  <a:lnTo>
                    <a:pt x="8170" y="3762"/>
                  </a:lnTo>
                  <a:lnTo>
                    <a:pt x="8126" y="3585"/>
                  </a:lnTo>
                  <a:lnTo>
                    <a:pt x="8071" y="3413"/>
                  </a:lnTo>
                  <a:lnTo>
                    <a:pt x="8009" y="3244"/>
                  </a:lnTo>
                  <a:lnTo>
                    <a:pt x="7939" y="3079"/>
                  </a:lnTo>
                  <a:lnTo>
                    <a:pt x="7862" y="2918"/>
                  </a:lnTo>
                  <a:lnTo>
                    <a:pt x="7777" y="2763"/>
                  </a:lnTo>
                  <a:lnTo>
                    <a:pt x="7685" y="2611"/>
                  </a:lnTo>
                  <a:lnTo>
                    <a:pt x="7586" y="2465"/>
                  </a:lnTo>
                  <a:lnTo>
                    <a:pt x="7480" y="2323"/>
                  </a:lnTo>
                  <a:lnTo>
                    <a:pt x="7368" y="2188"/>
                  </a:lnTo>
                  <a:lnTo>
                    <a:pt x="7249" y="2057"/>
                  </a:lnTo>
                  <a:lnTo>
                    <a:pt x="7124" y="1932"/>
                  </a:lnTo>
                  <a:lnTo>
                    <a:pt x="6994" y="1813"/>
                  </a:lnTo>
                  <a:lnTo>
                    <a:pt x="6859" y="1701"/>
                  </a:lnTo>
                  <a:lnTo>
                    <a:pt x="6717" y="1595"/>
                  </a:lnTo>
                  <a:lnTo>
                    <a:pt x="6570" y="1496"/>
                  </a:lnTo>
                  <a:lnTo>
                    <a:pt x="6418" y="1404"/>
                  </a:lnTo>
                  <a:lnTo>
                    <a:pt x="6263" y="1320"/>
                  </a:lnTo>
                  <a:lnTo>
                    <a:pt x="6103" y="1242"/>
                  </a:lnTo>
                  <a:lnTo>
                    <a:pt x="5938" y="1172"/>
                  </a:lnTo>
                  <a:lnTo>
                    <a:pt x="5769" y="1110"/>
                  </a:lnTo>
                  <a:lnTo>
                    <a:pt x="5596" y="1056"/>
                  </a:lnTo>
                  <a:lnTo>
                    <a:pt x="5420" y="1011"/>
                  </a:lnTo>
                  <a:lnTo>
                    <a:pt x="5241" y="974"/>
                  </a:lnTo>
                  <a:lnTo>
                    <a:pt x="5058" y="947"/>
                  </a:lnTo>
                  <a:lnTo>
                    <a:pt x="4873" y="927"/>
                  </a:lnTo>
                  <a:lnTo>
                    <a:pt x="4685" y="918"/>
                  </a:lnTo>
                  <a:lnTo>
                    <a:pt x="4591" y="917"/>
                  </a:lnTo>
                  <a:close/>
                </a:path>
              </a:pathLst>
            </a:custGeom>
            <a:solidFill>
              <a:srgbClr val="2F3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78346DBA-65A4-4769-9E18-5DBD3770D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284" y="5919337"/>
              <a:ext cx="678560" cy="678568"/>
            </a:xfrm>
            <a:custGeom>
              <a:avLst/>
              <a:gdLst>
                <a:gd name="T0" fmla="*/ 7490 w 7491"/>
                <a:gd name="T1" fmla="*/ 3888 h 7491"/>
                <a:gd name="T2" fmla="*/ 7427 w 7491"/>
                <a:gd name="T3" fmla="*/ 4443 h 7491"/>
                <a:gd name="T4" fmla="*/ 7285 w 7491"/>
                <a:gd name="T5" fmla="*/ 4975 h 7491"/>
                <a:gd name="T6" fmla="*/ 7068 w 7491"/>
                <a:gd name="T7" fmla="*/ 5476 h 7491"/>
                <a:gd name="T8" fmla="*/ 6783 w 7491"/>
                <a:gd name="T9" fmla="*/ 5939 h 7491"/>
                <a:gd name="T10" fmla="*/ 6433 w 7491"/>
                <a:gd name="T11" fmla="*/ 6355 h 7491"/>
                <a:gd name="T12" fmla="*/ 6024 w 7491"/>
                <a:gd name="T13" fmla="*/ 6720 h 7491"/>
                <a:gd name="T14" fmla="*/ 5560 w 7491"/>
                <a:gd name="T15" fmla="*/ 7024 h 7491"/>
                <a:gd name="T16" fmla="*/ 5179 w 7491"/>
                <a:gd name="T17" fmla="*/ 7206 h 7491"/>
                <a:gd name="T18" fmla="*/ 4781 w 7491"/>
                <a:gd name="T19" fmla="*/ 7347 h 7491"/>
                <a:gd name="T20" fmla="*/ 4238 w 7491"/>
                <a:gd name="T21" fmla="*/ 7460 h 7491"/>
                <a:gd name="T22" fmla="*/ 3691 w 7491"/>
                <a:gd name="T23" fmla="*/ 7491 h 7491"/>
                <a:gd name="T24" fmla="*/ 3149 w 7491"/>
                <a:gd name="T25" fmla="*/ 7444 h 7491"/>
                <a:gd name="T26" fmla="*/ 2620 w 7491"/>
                <a:gd name="T27" fmla="*/ 7318 h 7491"/>
                <a:gd name="T28" fmla="*/ 2113 w 7491"/>
                <a:gd name="T29" fmla="*/ 7117 h 7491"/>
                <a:gd name="T30" fmla="*/ 1635 w 7491"/>
                <a:gd name="T31" fmla="*/ 6842 h 7491"/>
                <a:gd name="T32" fmla="*/ 1199 w 7491"/>
                <a:gd name="T33" fmla="*/ 6493 h 7491"/>
                <a:gd name="T34" fmla="*/ 998 w 7491"/>
                <a:gd name="T35" fmla="*/ 6292 h 7491"/>
                <a:gd name="T36" fmla="*/ 650 w 7491"/>
                <a:gd name="T37" fmla="*/ 5856 h 7491"/>
                <a:gd name="T38" fmla="*/ 374 w 7491"/>
                <a:gd name="T39" fmla="*/ 5378 h 7491"/>
                <a:gd name="T40" fmla="*/ 174 w 7491"/>
                <a:gd name="T41" fmla="*/ 4872 h 7491"/>
                <a:gd name="T42" fmla="*/ 47 w 7491"/>
                <a:gd name="T43" fmla="*/ 4343 h 7491"/>
                <a:gd name="T44" fmla="*/ 0 w 7491"/>
                <a:gd name="T45" fmla="*/ 3800 h 7491"/>
                <a:gd name="T46" fmla="*/ 32 w 7491"/>
                <a:gd name="T47" fmla="*/ 3254 h 7491"/>
                <a:gd name="T48" fmla="*/ 145 w 7491"/>
                <a:gd name="T49" fmla="*/ 2710 h 7491"/>
                <a:gd name="T50" fmla="*/ 285 w 7491"/>
                <a:gd name="T51" fmla="*/ 2313 h 7491"/>
                <a:gd name="T52" fmla="*/ 468 w 7491"/>
                <a:gd name="T53" fmla="*/ 1931 h 7491"/>
                <a:gd name="T54" fmla="*/ 772 w 7491"/>
                <a:gd name="T55" fmla="*/ 1468 h 7491"/>
                <a:gd name="T56" fmla="*/ 1136 w 7491"/>
                <a:gd name="T57" fmla="*/ 1059 h 7491"/>
                <a:gd name="T58" fmla="*/ 1552 w 7491"/>
                <a:gd name="T59" fmla="*/ 709 h 7491"/>
                <a:gd name="T60" fmla="*/ 2016 w 7491"/>
                <a:gd name="T61" fmla="*/ 423 h 7491"/>
                <a:gd name="T62" fmla="*/ 2516 w 7491"/>
                <a:gd name="T63" fmla="*/ 207 h 7491"/>
                <a:gd name="T64" fmla="*/ 3049 w 7491"/>
                <a:gd name="T65" fmla="*/ 65 h 7491"/>
                <a:gd name="T66" fmla="*/ 3604 w 7491"/>
                <a:gd name="T67" fmla="*/ 1 h 7491"/>
                <a:gd name="T68" fmla="*/ 3839 w 7491"/>
                <a:gd name="T69" fmla="*/ 0 h 7491"/>
                <a:gd name="T70" fmla="*/ 4208 w 7491"/>
                <a:gd name="T71" fmla="*/ 29 h 7491"/>
                <a:gd name="T72" fmla="*/ 4569 w 7491"/>
                <a:gd name="T73" fmla="*/ 90 h 7491"/>
                <a:gd name="T74" fmla="*/ 4922 w 7491"/>
                <a:gd name="T75" fmla="*/ 189 h 7491"/>
                <a:gd name="T76" fmla="*/ 5264 w 7491"/>
                <a:gd name="T77" fmla="*/ 320 h 7491"/>
                <a:gd name="T78" fmla="*/ 5591 w 7491"/>
                <a:gd name="T79" fmla="*/ 485 h 7491"/>
                <a:gd name="T80" fmla="*/ 5900 w 7491"/>
                <a:gd name="T81" fmla="*/ 680 h 7491"/>
                <a:gd name="T82" fmla="*/ 6190 w 7491"/>
                <a:gd name="T83" fmla="*/ 907 h 7491"/>
                <a:gd name="T84" fmla="*/ 6394 w 7491"/>
                <a:gd name="T85" fmla="*/ 1097 h 7491"/>
                <a:gd name="T86" fmla="*/ 6585 w 7491"/>
                <a:gd name="T87" fmla="*/ 1301 h 7491"/>
                <a:gd name="T88" fmla="*/ 6811 w 7491"/>
                <a:gd name="T89" fmla="*/ 1591 h 7491"/>
                <a:gd name="T90" fmla="*/ 7007 w 7491"/>
                <a:gd name="T91" fmla="*/ 1901 h 7491"/>
                <a:gd name="T92" fmla="*/ 7172 w 7491"/>
                <a:gd name="T93" fmla="*/ 2228 h 7491"/>
                <a:gd name="T94" fmla="*/ 7302 w 7491"/>
                <a:gd name="T95" fmla="*/ 2569 h 7491"/>
                <a:gd name="T96" fmla="*/ 7401 w 7491"/>
                <a:gd name="T97" fmla="*/ 2922 h 7491"/>
                <a:gd name="T98" fmla="*/ 7463 w 7491"/>
                <a:gd name="T99" fmla="*/ 3284 h 7491"/>
                <a:gd name="T100" fmla="*/ 7491 w 7491"/>
                <a:gd name="T101" fmla="*/ 3652 h 7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91" h="7491">
                  <a:moveTo>
                    <a:pt x="7491" y="3746"/>
                  </a:moveTo>
                  <a:lnTo>
                    <a:pt x="7490" y="3888"/>
                  </a:lnTo>
                  <a:lnTo>
                    <a:pt x="7469" y="4167"/>
                  </a:lnTo>
                  <a:lnTo>
                    <a:pt x="7427" y="4443"/>
                  </a:lnTo>
                  <a:lnTo>
                    <a:pt x="7365" y="4713"/>
                  </a:lnTo>
                  <a:lnTo>
                    <a:pt x="7285" y="4975"/>
                  </a:lnTo>
                  <a:lnTo>
                    <a:pt x="7186" y="5229"/>
                  </a:lnTo>
                  <a:lnTo>
                    <a:pt x="7068" y="5476"/>
                  </a:lnTo>
                  <a:lnTo>
                    <a:pt x="6935" y="5713"/>
                  </a:lnTo>
                  <a:lnTo>
                    <a:pt x="6783" y="5939"/>
                  </a:lnTo>
                  <a:lnTo>
                    <a:pt x="6616" y="6153"/>
                  </a:lnTo>
                  <a:lnTo>
                    <a:pt x="6433" y="6355"/>
                  </a:lnTo>
                  <a:lnTo>
                    <a:pt x="6236" y="6545"/>
                  </a:lnTo>
                  <a:lnTo>
                    <a:pt x="6024" y="6720"/>
                  </a:lnTo>
                  <a:lnTo>
                    <a:pt x="5799" y="6879"/>
                  </a:lnTo>
                  <a:lnTo>
                    <a:pt x="5560" y="7024"/>
                  </a:lnTo>
                  <a:lnTo>
                    <a:pt x="5309" y="7150"/>
                  </a:lnTo>
                  <a:lnTo>
                    <a:pt x="5179" y="7206"/>
                  </a:lnTo>
                  <a:lnTo>
                    <a:pt x="5048" y="7258"/>
                  </a:lnTo>
                  <a:lnTo>
                    <a:pt x="4781" y="7347"/>
                  </a:lnTo>
                  <a:lnTo>
                    <a:pt x="4510" y="7413"/>
                  </a:lnTo>
                  <a:lnTo>
                    <a:pt x="4238" y="7460"/>
                  </a:lnTo>
                  <a:lnTo>
                    <a:pt x="3965" y="7486"/>
                  </a:lnTo>
                  <a:lnTo>
                    <a:pt x="3691" y="7491"/>
                  </a:lnTo>
                  <a:lnTo>
                    <a:pt x="3419" y="7477"/>
                  </a:lnTo>
                  <a:lnTo>
                    <a:pt x="3149" y="7444"/>
                  </a:lnTo>
                  <a:lnTo>
                    <a:pt x="2882" y="7391"/>
                  </a:lnTo>
                  <a:lnTo>
                    <a:pt x="2620" y="7318"/>
                  </a:lnTo>
                  <a:lnTo>
                    <a:pt x="2363" y="7227"/>
                  </a:lnTo>
                  <a:lnTo>
                    <a:pt x="2113" y="7117"/>
                  </a:lnTo>
                  <a:lnTo>
                    <a:pt x="1869" y="6988"/>
                  </a:lnTo>
                  <a:lnTo>
                    <a:pt x="1635" y="6842"/>
                  </a:lnTo>
                  <a:lnTo>
                    <a:pt x="1412" y="6675"/>
                  </a:lnTo>
                  <a:lnTo>
                    <a:pt x="1199" y="6493"/>
                  </a:lnTo>
                  <a:lnTo>
                    <a:pt x="1097" y="6394"/>
                  </a:lnTo>
                  <a:lnTo>
                    <a:pt x="998" y="6292"/>
                  </a:lnTo>
                  <a:lnTo>
                    <a:pt x="816" y="6080"/>
                  </a:lnTo>
                  <a:lnTo>
                    <a:pt x="650" y="5856"/>
                  </a:lnTo>
                  <a:lnTo>
                    <a:pt x="504" y="5622"/>
                  </a:lnTo>
                  <a:lnTo>
                    <a:pt x="374" y="5378"/>
                  </a:lnTo>
                  <a:lnTo>
                    <a:pt x="264" y="5129"/>
                  </a:lnTo>
                  <a:lnTo>
                    <a:pt x="174" y="4872"/>
                  </a:lnTo>
                  <a:lnTo>
                    <a:pt x="100" y="4609"/>
                  </a:lnTo>
                  <a:lnTo>
                    <a:pt x="47" y="4343"/>
                  </a:lnTo>
                  <a:lnTo>
                    <a:pt x="14" y="4073"/>
                  </a:lnTo>
                  <a:lnTo>
                    <a:pt x="0" y="3800"/>
                  </a:lnTo>
                  <a:lnTo>
                    <a:pt x="6" y="3526"/>
                  </a:lnTo>
                  <a:lnTo>
                    <a:pt x="32" y="3254"/>
                  </a:lnTo>
                  <a:lnTo>
                    <a:pt x="79" y="2981"/>
                  </a:lnTo>
                  <a:lnTo>
                    <a:pt x="145" y="2710"/>
                  </a:lnTo>
                  <a:lnTo>
                    <a:pt x="234" y="2443"/>
                  </a:lnTo>
                  <a:lnTo>
                    <a:pt x="285" y="2313"/>
                  </a:lnTo>
                  <a:lnTo>
                    <a:pt x="341" y="2182"/>
                  </a:lnTo>
                  <a:lnTo>
                    <a:pt x="468" y="1931"/>
                  </a:lnTo>
                  <a:lnTo>
                    <a:pt x="613" y="1693"/>
                  </a:lnTo>
                  <a:lnTo>
                    <a:pt x="772" y="1468"/>
                  </a:lnTo>
                  <a:lnTo>
                    <a:pt x="947" y="1255"/>
                  </a:lnTo>
                  <a:lnTo>
                    <a:pt x="1136" y="1059"/>
                  </a:lnTo>
                  <a:lnTo>
                    <a:pt x="1338" y="875"/>
                  </a:lnTo>
                  <a:lnTo>
                    <a:pt x="1552" y="709"/>
                  </a:lnTo>
                  <a:lnTo>
                    <a:pt x="1779" y="557"/>
                  </a:lnTo>
                  <a:lnTo>
                    <a:pt x="2016" y="423"/>
                  </a:lnTo>
                  <a:lnTo>
                    <a:pt x="2262" y="306"/>
                  </a:lnTo>
                  <a:lnTo>
                    <a:pt x="2516" y="207"/>
                  </a:lnTo>
                  <a:lnTo>
                    <a:pt x="2779" y="126"/>
                  </a:lnTo>
                  <a:lnTo>
                    <a:pt x="3049" y="65"/>
                  </a:lnTo>
                  <a:lnTo>
                    <a:pt x="3324" y="23"/>
                  </a:lnTo>
                  <a:lnTo>
                    <a:pt x="3604" y="1"/>
                  </a:lnTo>
                  <a:lnTo>
                    <a:pt x="3746" y="0"/>
                  </a:lnTo>
                  <a:lnTo>
                    <a:pt x="3839" y="0"/>
                  </a:lnTo>
                  <a:lnTo>
                    <a:pt x="4024" y="10"/>
                  </a:lnTo>
                  <a:lnTo>
                    <a:pt x="4208" y="29"/>
                  </a:lnTo>
                  <a:lnTo>
                    <a:pt x="4390" y="54"/>
                  </a:lnTo>
                  <a:lnTo>
                    <a:pt x="4569" y="90"/>
                  </a:lnTo>
                  <a:lnTo>
                    <a:pt x="4747" y="136"/>
                  </a:lnTo>
                  <a:lnTo>
                    <a:pt x="4922" y="189"/>
                  </a:lnTo>
                  <a:lnTo>
                    <a:pt x="5094" y="251"/>
                  </a:lnTo>
                  <a:lnTo>
                    <a:pt x="5264" y="320"/>
                  </a:lnTo>
                  <a:lnTo>
                    <a:pt x="5429" y="399"/>
                  </a:lnTo>
                  <a:lnTo>
                    <a:pt x="5591" y="485"/>
                  </a:lnTo>
                  <a:lnTo>
                    <a:pt x="5747" y="578"/>
                  </a:lnTo>
                  <a:lnTo>
                    <a:pt x="5900" y="680"/>
                  </a:lnTo>
                  <a:lnTo>
                    <a:pt x="6048" y="790"/>
                  </a:lnTo>
                  <a:lnTo>
                    <a:pt x="6190" y="907"/>
                  </a:lnTo>
                  <a:lnTo>
                    <a:pt x="6328" y="1031"/>
                  </a:lnTo>
                  <a:lnTo>
                    <a:pt x="6394" y="1097"/>
                  </a:lnTo>
                  <a:lnTo>
                    <a:pt x="6460" y="1163"/>
                  </a:lnTo>
                  <a:lnTo>
                    <a:pt x="6585" y="1301"/>
                  </a:lnTo>
                  <a:lnTo>
                    <a:pt x="6701" y="1443"/>
                  </a:lnTo>
                  <a:lnTo>
                    <a:pt x="6811" y="1591"/>
                  </a:lnTo>
                  <a:lnTo>
                    <a:pt x="6913" y="1744"/>
                  </a:lnTo>
                  <a:lnTo>
                    <a:pt x="7007" y="1901"/>
                  </a:lnTo>
                  <a:lnTo>
                    <a:pt x="7093" y="2063"/>
                  </a:lnTo>
                  <a:lnTo>
                    <a:pt x="7172" y="2228"/>
                  </a:lnTo>
                  <a:lnTo>
                    <a:pt x="7240" y="2397"/>
                  </a:lnTo>
                  <a:lnTo>
                    <a:pt x="7302" y="2569"/>
                  </a:lnTo>
                  <a:lnTo>
                    <a:pt x="7355" y="2744"/>
                  </a:lnTo>
                  <a:lnTo>
                    <a:pt x="7401" y="2922"/>
                  </a:lnTo>
                  <a:lnTo>
                    <a:pt x="7437" y="3102"/>
                  </a:lnTo>
                  <a:lnTo>
                    <a:pt x="7463" y="3284"/>
                  </a:lnTo>
                  <a:lnTo>
                    <a:pt x="7481" y="3467"/>
                  </a:lnTo>
                  <a:lnTo>
                    <a:pt x="7491" y="3652"/>
                  </a:lnTo>
                  <a:lnTo>
                    <a:pt x="7491" y="3746"/>
                  </a:lnTo>
                  <a:close/>
                </a:path>
              </a:pathLst>
            </a:custGeom>
            <a:solidFill>
              <a:srgbClr val="F0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87B7C026-9EA4-4038-BC39-709E59B682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96762" y="5912544"/>
              <a:ext cx="691604" cy="691612"/>
            </a:xfrm>
            <a:custGeom>
              <a:avLst/>
              <a:gdLst>
                <a:gd name="T0" fmla="*/ 3108 w 7635"/>
                <a:gd name="T1" fmla="*/ 7570 h 7635"/>
                <a:gd name="T2" fmla="*/ 2055 w 7635"/>
                <a:gd name="T3" fmla="*/ 7204 h 7635"/>
                <a:gd name="T4" fmla="*/ 1158 w 7635"/>
                <a:gd name="T5" fmla="*/ 6557 h 7635"/>
                <a:gd name="T6" fmla="*/ 478 w 7635"/>
                <a:gd name="T7" fmla="*/ 5666 h 7635"/>
                <a:gd name="T8" fmla="*/ 148 w 7635"/>
                <a:gd name="T9" fmla="*/ 4873 h 7635"/>
                <a:gd name="T10" fmla="*/ 0 w 7635"/>
                <a:gd name="T11" fmla="*/ 3763 h 7635"/>
                <a:gd name="T12" fmla="*/ 177 w 7635"/>
                <a:gd name="T13" fmla="*/ 2670 h 7635"/>
                <a:gd name="T14" fmla="*/ 663 w 7635"/>
                <a:gd name="T15" fmla="*/ 1667 h 7635"/>
                <a:gd name="T16" fmla="*/ 1223 w 7635"/>
                <a:gd name="T17" fmla="*/ 1018 h 7635"/>
                <a:gd name="T18" fmla="*/ 2154 w 7635"/>
                <a:gd name="T19" fmla="*/ 381 h 7635"/>
                <a:gd name="T20" fmla="*/ 3211 w 7635"/>
                <a:gd name="T21" fmla="*/ 49 h 7635"/>
                <a:gd name="T22" fmla="*/ 4320 w 7635"/>
                <a:gd name="T23" fmla="*/ 33 h 7635"/>
                <a:gd name="T24" fmla="*/ 5280 w 7635"/>
                <a:gd name="T25" fmla="*/ 292 h 7635"/>
                <a:gd name="T26" fmla="*/ 6140 w 7635"/>
                <a:gd name="T27" fmla="*/ 787 h 7635"/>
                <a:gd name="T28" fmla="*/ 6914 w 7635"/>
                <a:gd name="T29" fmla="*/ 1584 h 7635"/>
                <a:gd name="T30" fmla="*/ 7426 w 7635"/>
                <a:gd name="T31" fmla="*/ 2566 h 7635"/>
                <a:gd name="T32" fmla="*/ 7634 w 7635"/>
                <a:gd name="T33" fmla="*/ 3674 h 7635"/>
                <a:gd name="T34" fmla="*/ 7605 w 7635"/>
                <a:gd name="T35" fmla="*/ 4305 h 7635"/>
                <a:gd name="T36" fmla="*/ 7434 w 7635"/>
                <a:gd name="T37" fmla="*/ 5042 h 7635"/>
                <a:gd name="T38" fmla="*/ 7129 w 7635"/>
                <a:gd name="T39" fmla="*/ 5718 h 7635"/>
                <a:gd name="T40" fmla="*/ 6703 w 7635"/>
                <a:gd name="T41" fmla="*/ 6316 h 7635"/>
                <a:gd name="T42" fmla="*/ 6173 w 7635"/>
                <a:gd name="T43" fmla="*/ 6821 h 7635"/>
                <a:gd name="T44" fmla="*/ 5555 w 7635"/>
                <a:gd name="T45" fmla="*/ 7217 h 7635"/>
                <a:gd name="T46" fmla="*/ 4862 w 7635"/>
                <a:gd name="T47" fmla="*/ 7490 h 7635"/>
                <a:gd name="T48" fmla="*/ 4112 w 7635"/>
                <a:gd name="T49" fmla="*/ 7625 h 7635"/>
                <a:gd name="T50" fmla="*/ 3679 w 7635"/>
                <a:gd name="T51" fmla="*/ 146 h 7635"/>
                <a:gd name="T52" fmla="*/ 2613 w 7635"/>
                <a:gd name="T53" fmla="*/ 347 h 7635"/>
                <a:gd name="T54" fmla="*/ 1667 w 7635"/>
                <a:gd name="T55" fmla="*/ 839 h 7635"/>
                <a:gd name="T56" fmla="*/ 901 w 7635"/>
                <a:gd name="T57" fmla="*/ 1584 h 7635"/>
                <a:gd name="T58" fmla="*/ 423 w 7635"/>
                <a:gd name="T59" fmla="*/ 2413 h 7635"/>
                <a:gd name="T60" fmla="*/ 175 w 7635"/>
                <a:gd name="T61" fmla="*/ 3335 h 7635"/>
                <a:gd name="T62" fmla="*/ 191 w 7635"/>
                <a:gd name="T63" fmla="*/ 4404 h 7635"/>
                <a:gd name="T64" fmla="*/ 511 w 7635"/>
                <a:gd name="T65" fmla="*/ 5421 h 7635"/>
                <a:gd name="T66" fmla="*/ 1124 w 7635"/>
                <a:gd name="T67" fmla="*/ 6316 h 7635"/>
                <a:gd name="T68" fmla="*/ 1749 w 7635"/>
                <a:gd name="T69" fmla="*/ 6854 h 7635"/>
                <a:gd name="T70" fmla="*/ 2713 w 7635"/>
                <a:gd name="T71" fmla="*/ 7323 h 7635"/>
                <a:gd name="T72" fmla="*/ 3765 w 7635"/>
                <a:gd name="T73" fmla="*/ 7493 h 7635"/>
                <a:gd name="T74" fmla="*/ 4833 w 7635"/>
                <a:gd name="T75" fmla="*/ 7351 h 7635"/>
                <a:gd name="T76" fmla="*/ 5598 w 7635"/>
                <a:gd name="T77" fmla="*/ 7034 h 7635"/>
                <a:gd name="T78" fmla="*/ 6455 w 7635"/>
                <a:gd name="T79" fmla="*/ 6379 h 7635"/>
                <a:gd name="T80" fmla="*/ 7077 w 7635"/>
                <a:gd name="T81" fmla="*/ 5516 h 7635"/>
                <a:gd name="T82" fmla="*/ 7429 w 7635"/>
                <a:gd name="T83" fmla="*/ 4503 h 7635"/>
                <a:gd name="T84" fmla="*/ 7490 w 7635"/>
                <a:gd name="T85" fmla="*/ 3724 h 7635"/>
                <a:gd name="T86" fmla="*/ 7397 w 7635"/>
                <a:gd name="T87" fmla="*/ 2990 h 7635"/>
                <a:gd name="T88" fmla="*/ 7166 w 7635"/>
                <a:gd name="T89" fmla="*/ 2307 h 7635"/>
                <a:gd name="T90" fmla="*/ 6813 w 7635"/>
                <a:gd name="T91" fmla="*/ 1693 h 7635"/>
                <a:gd name="T92" fmla="*/ 6351 w 7635"/>
                <a:gd name="T93" fmla="*/ 1160 h 7635"/>
                <a:gd name="T94" fmla="*/ 5797 w 7635"/>
                <a:gd name="T95" fmla="*/ 724 h 7635"/>
                <a:gd name="T96" fmla="*/ 5165 w 7635"/>
                <a:gd name="T97" fmla="*/ 400 h 7635"/>
                <a:gd name="T98" fmla="*/ 4468 w 7635"/>
                <a:gd name="T99" fmla="*/ 202 h 7635"/>
                <a:gd name="T100" fmla="*/ 3818 w 7635"/>
                <a:gd name="T101" fmla="*/ 145 h 7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35" h="7635">
                  <a:moveTo>
                    <a:pt x="3818" y="7635"/>
                  </a:moveTo>
                  <a:lnTo>
                    <a:pt x="3673" y="7633"/>
                  </a:lnTo>
                  <a:lnTo>
                    <a:pt x="3387" y="7612"/>
                  </a:lnTo>
                  <a:lnTo>
                    <a:pt x="3108" y="7570"/>
                  </a:lnTo>
                  <a:lnTo>
                    <a:pt x="2834" y="7507"/>
                  </a:lnTo>
                  <a:lnTo>
                    <a:pt x="2565" y="7425"/>
                  </a:lnTo>
                  <a:lnTo>
                    <a:pt x="2306" y="7323"/>
                  </a:lnTo>
                  <a:lnTo>
                    <a:pt x="2055" y="7204"/>
                  </a:lnTo>
                  <a:lnTo>
                    <a:pt x="1814" y="7068"/>
                  </a:lnTo>
                  <a:lnTo>
                    <a:pt x="1583" y="6913"/>
                  </a:lnTo>
                  <a:lnTo>
                    <a:pt x="1365" y="6742"/>
                  </a:lnTo>
                  <a:lnTo>
                    <a:pt x="1158" y="6557"/>
                  </a:lnTo>
                  <a:lnTo>
                    <a:pt x="964" y="6355"/>
                  </a:lnTo>
                  <a:lnTo>
                    <a:pt x="786" y="6140"/>
                  </a:lnTo>
                  <a:lnTo>
                    <a:pt x="624" y="5910"/>
                  </a:lnTo>
                  <a:lnTo>
                    <a:pt x="478" y="5666"/>
                  </a:lnTo>
                  <a:lnTo>
                    <a:pt x="349" y="5411"/>
                  </a:lnTo>
                  <a:lnTo>
                    <a:pt x="291" y="5279"/>
                  </a:lnTo>
                  <a:lnTo>
                    <a:pt x="238" y="5144"/>
                  </a:lnTo>
                  <a:lnTo>
                    <a:pt x="148" y="4873"/>
                  </a:lnTo>
                  <a:lnTo>
                    <a:pt x="81" y="4598"/>
                  </a:lnTo>
                  <a:lnTo>
                    <a:pt x="33" y="4319"/>
                  </a:lnTo>
                  <a:lnTo>
                    <a:pt x="6" y="4041"/>
                  </a:lnTo>
                  <a:lnTo>
                    <a:pt x="0" y="3763"/>
                  </a:lnTo>
                  <a:lnTo>
                    <a:pt x="15" y="3484"/>
                  </a:lnTo>
                  <a:lnTo>
                    <a:pt x="49" y="3209"/>
                  </a:lnTo>
                  <a:lnTo>
                    <a:pt x="104" y="2938"/>
                  </a:lnTo>
                  <a:lnTo>
                    <a:pt x="177" y="2670"/>
                  </a:lnTo>
                  <a:lnTo>
                    <a:pt x="270" y="2409"/>
                  </a:lnTo>
                  <a:lnTo>
                    <a:pt x="382" y="2153"/>
                  </a:lnTo>
                  <a:lnTo>
                    <a:pt x="514" y="1906"/>
                  </a:lnTo>
                  <a:lnTo>
                    <a:pt x="663" y="1667"/>
                  </a:lnTo>
                  <a:lnTo>
                    <a:pt x="832" y="1439"/>
                  </a:lnTo>
                  <a:lnTo>
                    <a:pt x="1019" y="1222"/>
                  </a:lnTo>
                  <a:lnTo>
                    <a:pt x="1119" y="1119"/>
                  </a:lnTo>
                  <a:lnTo>
                    <a:pt x="1223" y="1018"/>
                  </a:lnTo>
                  <a:lnTo>
                    <a:pt x="1439" y="832"/>
                  </a:lnTo>
                  <a:lnTo>
                    <a:pt x="1669" y="663"/>
                  </a:lnTo>
                  <a:lnTo>
                    <a:pt x="1907" y="513"/>
                  </a:lnTo>
                  <a:lnTo>
                    <a:pt x="2154" y="381"/>
                  </a:lnTo>
                  <a:lnTo>
                    <a:pt x="2409" y="270"/>
                  </a:lnTo>
                  <a:lnTo>
                    <a:pt x="2671" y="176"/>
                  </a:lnTo>
                  <a:lnTo>
                    <a:pt x="2938" y="103"/>
                  </a:lnTo>
                  <a:lnTo>
                    <a:pt x="3211" y="49"/>
                  </a:lnTo>
                  <a:lnTo>
                    <a:pt x="3485" y="14"/>
                  </a:lnTo>
                  <a:lnTo>
                    <a:pt x="3763" y="0"/>
                  </a:lnTo>
                  <a:lnTo>
                    <a:pt x="4042" y="7"/>
                  </a:lnTo>
                  <a:lnTo>
                    <a:pt x="4320" y="33"/>
                  </a:lnTo>
                  <a:lnTo>
                    <a:pt x="4598" y="80"/>
                  </a:lnTo>
                  <a:lnTo>
                    <a:pt x="4874" y="149"/>
                  </a:lnTo>
                  <a:lnTo>
                    <a:pt x="5145" y="238"/>
                  </a:lnTo>
                  <a:lnTo>
                    <a:pt x="5280" y="292"/>
                  </a:lnTo>
                  <a:lnTo>
                    <a:pt x="5412" y="348"/>
                  </a:lnTo>
                  <a:lnTo>
                    <a:pt x="5667" y="478"/>
                  </a:lnTo>
                  <a:lnTo>
                    <a:pt x="5911" y="624"/>
                  </a:lnTo>
                  <a:lnTo>
                    <a:pt x="6140" y="787"/>
                  </a:lnTo>
                  <a:lnTo>
                    <a:pt x="6356" y="965"/>
                  </a:lnTo>
                  <a:lnTo>
                    <a:pt x="6558" y="1159"/>
                  </a:lnTo>
                  <a:lnTo>
                    <a:pt x="6743" y="1364"/>
                  </a:lnTo>
                  <a:lnTo>
                    <a:pt x="6914" y="1584"/>
                  </a:lnTo>
                  <a:lnTo>
                    <a:pt x="7069" y="1815"/>
                  </a:lnTo>
                  <a:lnTo>
                    <a:pt x="7205" y="2056"/>
                  </a:lnTo>
                  <a:lnTo>
                    <a:pt x="7324" y="2307"/>
                  </a:lnTo>
                  <a:lnTo>
                    <a:pt x="7426" y="2566"/>
                  </a:lnTo>
                  <a:lnTo>
                    <a:pt x="7508" y="2833"/>
                  </a:lnTo>
                  <a:lnTo>
                    <a:pt x="7569" y="3109"/>
                  </a:lnTo>
                  <a:lnTo>
                    <a:pt x="7612" y="3388"/>
                  </a:lnTo>
                  <a:lnTo>
                    <a:pt x="7634" y="3674"/>
                  </a:lnTo>
                  <a:lnTo>
                    <a:pt x="7635" y="3819"/>
                  </a:lnTo>
                  <a:lnTo>
                    <a:pt x="7634" y="3918"/>
                  </a:lnTo>
                  <a:lnTo>
                    <a:pt x="7624" y="4113"/>
                  </a:lnTo>
                  <a:lnTo>
                    <a:pt x="7605" y="4305"/>
                  </a:lnTo>
                  <a:lnTo>
                    <a:pt x="7575" y="4494"/>
                  </a:lnTo>
                  <a:lnTo>
                    <a:pt x="7538" y="4681"/>
                  </a:lnTo>
                  <a:lnTo>
                    <a:pt x="7490" y="4863"/>
                  </a:lnTo>
                  <a:lnTo>
                    <a:pt x="7434" y="5042"/>
                  </a:lnTo>
                  <a:lnTo>
                    <a:pt x="7370" y="5217"/>
                  </a:lnTo>
                  <a:lnTo>
                    <a:pt x="7297" y="5390"/>
                  </a:lnTo>
                  <a:lnTo>
                    <a:pt x="7216" y="5556"/>
                  </a:lnTo>
                  <a:lnTo>
                    <a:pt x="7129" y="5718"/>
                  </a:lnTo>
                  <a:lnTo>
                    <a:pt x="7033" y="5876"/>
                  </a:lnTo>
                  <a:lnTo>
                    <a:pt x="6929" y="6028"/>
                  </a:lnTo>
                  <a:lnTo>
                    <a:pt x="6820" y="6174"/>
                  </a:lnTo>
                  <a:lnTo>
                    <a:pt x="6703" y="6316"/>
                  </a:lnTo>
                  <a:lnTo>
                    <a:pt x="6581" y="6451"/>
                  </a:lnTo>
                  <a:lnTo>
                    <a:pt x="6450" y="6580"/>
                  </a:lnTo>
                  <a:lnTo>
                    <a:pt x="6315" y="6704"/>
                  </a:lnTo>
                  <a:lnTo>
                    <a:pt x="6173" y="6821"/>
                  </a:lnTo>
                  <a:lnTo>
                    <a:pt x="6027" y="6930"/>
                  </a:lnTo>
                  <a:lnTo>
                    <a:pt x="5875" y="7034"/>
                  </a:lnTo>
                  <a:lnTo>
                    <a:pt x="5717" y="7130"/>
                  </a:lnTo>
                  <a:lnTo>
                    <a:pt x="5555" y="7217"/>
                  </a:lnTo>
                  <a:lnTo>
                    <a:pt x="5389" y="7298"/>
                  </a:lnTo>
                  <a:lnTo>
                    <a:pt x="5216" y="7371"/>
                  </a:lnTo>
                  <a:lnTo>
                    <a:pt x="5041" y="7434"/>
                  </a:lnTo>
                  <a:lnTo>
                    <a:pt x="4862" y="7490"/>
                  </a:lnTo>
                  <a:lnTo>
                    <a:pt x="4680" y="7537"/>
                  </a:lnTo>
                  <a:lnTo>
                    <a:pt x="4493" y="7576"/>
                  </a:lnTo>
                  <a:lnTo>
                    <a:pt x="4304" y="7605"/>
                  </a:lnTo>
                  <a:lnTo>
                    <a:pt x="4112" y="7625"/>
                  </a:lnTo>
                  <a:lnTo>
                    <a:pt x="3917" y="7635"/>
                  </a:lnTo>
                  <a:lnTo>
                    <a:pt x="3818" y="7635"/>
                  </a:lnTo>
                  <a:close/>
                  <a:moveTo>
                    <a:pt x="3818" y="145"/>
                  </a:moveTo>
                  <a:lnTo>
                    <a:pt x="3679" y="146"/>
                  </a:lnTo>
                  <a:lnTo>
                    <a:pt x="3405" y="168"/>
                  </a:lnTo>
                  <a:lnTo>
                    <a:pt x="3133" y="208"/>
                  </a:lnTo>
                  <a:lnTo>
                    <a:pt x="2869" y="268"/>
                  </a:lnTo>
                  <a:lnTo>
                    <a:pt x="2613" y="347"/>
                  </a:lnTo>
                  <a:lnTo>
                    <a:pt x="2363" y="445"/>
                  </a:lnTo>
                  <a:lnTo>
                    <a:pt x="2121" y="559"/>
                  </a:lnTo>
                  <a:lnTo>
                    <a:pt x="1888" y="691"/>
                  </a:lnTo>
                  <a:lnTo>
                    <a:pt x="1667" y="839"/>
                  </a:lnTo>
                  <a:lnTo>
                    <a:pt x="1456" y="1004"/>
                  </a:lnTo>
                  <a:lnTo>
                    <a:pt x="1257" y="1182"/>
                  </a:lnTo>
                  <a:lnTo>
                    <a:pt x="1072" y="1377"/>
                  </a:lnTo>
                  <a:lnTo>
                    <a:pt x="901" y="1584"/>
                  </a:lnTo>
                  <a:lnTo>
                    <a:pt x="743" y="1805"/>
                  </a:lnTo>
                  <a:lnTo>
                    <a:pt x="603" y="2038"/>
                  </a:lnTo>
                  <a:lnTo>
                    <a:pt x="479" y="2285"/>
                  </a:lnTo>
                  <a:lnTo>
                    <a:pt x="423" y="2413"/>
                  </a:lnTo>
                  <a:lnTo>
                    <a:pt x="372" y="2542"/>
                  </a:lnTo>
                  <a:lnTo>
                    <a:pt x="286" y="2803"/>
                  </a:lnTo>
                  <a:lnTo>
                    <a:pt x="221" y="3068"/>
                  </a:lnTo>
                  <a:lnTo>
                    <a:pt x="175" y="3335"/>
                  </a:lnTo>
                  <a:lnTo>
                    <a:pt x="149" y="3604"/>
                  </a:lnTo>
                  <a:lnTo>
                    <a:pt x="144" y="3872"/>
                  </a:lnTo>
                  <a:lnTo>
                    <a:pt x="158" y="4139"/>
                  </a:lnTo>
                  <a:lnTo>
                    <a:pt x="191" y="4404"/>
                  </a:lnTo>
                  <a:lnTo>
                    <a:pt x="243" y="4665"/>
                  </a:lnTo>
                  <a:lnTo>
                    <a:pt x="313" y="4923"/>
                  </a:lnTo>
                  <a:lnTo>
                    <a:pt x="403" y="5174"/>
                  </a:lnTo>
                  <a:lnTo>
                    <a:pt x="511" y="5421"/>
                  </a:lnTo>
                  <a:lnTo>
                    <a:pt x="637" y="5659"/>
                  </a:lnTo>
                  <a:lnTo>
                    <a:pt x="782" y="5887"/>
                  </a:lnTo>
                  <a:lnTo>
                    <a:pt x="944" y="6108"/>
                  </a:lnTo>
                  <a:lnTo>
                    <a:pt x="1124" y="6316"/>
                  </a:lnTo>
                  <a:lnTo>
                    <a:pt x="1221" y="6415"/>
                  </a:lnTo>
                  <a:lnTo>
                    <a:pt x="1320" y="6513"/>
                  </a:lnTo>
                  <a:lnTo>
                    <a:pt x="1528" y="6692"/>
                  </a:lnTo>
                  <a:lnTo>
                    <a:pt x="1749" y="6854"/>
                  </a:lnTo>
                  <a:lnTo>
                    <a:pt x="1977" y="6999"/>
                  </a:lnTo>
                  <a:lnTo>
                    <a:pt x="2215" y="7125"/>
                  </a:lnTo>
                  <a:lnTo>
                    <a:pt x="2462" y="7233"/>
                  </a:lnTo>
                  <a:lnTo>
                    <a:pt x="2713" y="7323"/>
                  </a:lnTo>
                  <a:lnTo>
                    <a:pt x="2971" y="7394"/>
                  </a:lnTo>
                  <a:lnTo>
                    <a:pt x="3232" y="7445"/>
                  </a:lnTo>
                  <a:lnTo>
                    <a:pt x="3498" y="7478"/>
                  </a:lnTo>
                  <a:lnTo>
                    <a:pt x="3765" y="7493"/>
                  </a:lnTo>
                  <a:lnTo>
                    <a:pt x="4033" y="7487"/>
                  </a:lnTo>
                  <a:lnTo>
                    <a:pt x="4301" y="7461"/>
                  </a:lnTo>
                  <a:lnTo>
                    <a:pt x="4568" y="7415"/>
                  </a:lnTo>
                  <a:lnTo>
                    <a:pt x="4833" y="7351"/>
                  </a:lnTo>
                  <a:lnTo>
                    <a:pt x="5095" y="7265"/>
                  </a:lnTo>
                  <a:lnTo>
                    <a:pt x="5224" y="7213"/>
                  </a:lnTo>
                  <a:lnTo>
                    <a:pt x="5351" y="7157"/>
                  </a:lnTo>
                  <a:lnTo>
                    <a:pt x="5598" y="7034"/>
                  </a:lnTo>
                  <a:lnTo>
                    <a:pt x="5832" y="6893"/>
                  </a:lnTo>
                  <a:lnTo>
                    <a:pt x="6053" y="6735"/>
                  </a:lnTo>
                  <a:lnTo>
                    <a:pt x="6259" y="6565"/>
                  </a:lnTo>
                  <a:lnTo>
                    <a:pt x="6455" y="6379"/>
                  </a:lnTo>
                  <a:lnTo>
                    <a:pt x="6632" y="6180"/>
                  </a:lnTo>
                  <a:lnTo>
                    <a:pt x="6797" y="5969"/>
                  </a:lnTo>
                  <a:lnTo>
                    <a:pt x="6945" y="5748"/>
                  </a:lnTo>
                  <a:lnTo>
                    <a:pt x="7077" y="5516"/>
                  </a:lnTo>
                  <a:lnTo>
                    <a:pt x="7192" y="5273"/>
                  </a:lnTo>
                  <a:lnTo>
                    <a:pt x="7289" y="5024"/>
                  </a:lnTo>
                  <a:lnTo>
                    <a:pt x="7368" y="4767"/>
                  </a:lnTo>
                  <a:lnTo>
                    <a:pt x="7429" y="4503"/>
                  </a:lnTo>
                  <a:lnTo>
                    <a:pt x="7469" y="4232"/>
                  </a:lnTo>
                  <a:lnTo>
                    <a:pt x="7490" y="3958"/>
                  </a:lnTo>
                  <a:lnTo>
                    <a:pt x="7492" y="3819"/>
                  </a:lnTo>
                  <a:lnTo>
                    <a:pt x="7490" y="3724"/>
                  </a:lnTo>
                  <a:lnTo>
                    <a:pt x="7482" y="3536"/>
                  </a:lnTo>
                  <a:lnTo>
                    <a:pt x="7462" y="3351"/>
                  </a:lnTo>
                  <a:lnTo>
                    <a:pt x="7434" y="3169"/>
                  </a:lnTo>
                  <a:lnTo>
                    <a:pt x="7397" y="2990"/>
                  </a:lnTo>
                  <a:lnTo>
                    <a:pt x="7353" y="2813"/>
                  </a:lnTo>
                  <a:lnTo>
                    <a:pt x="7298" y="2641"/>
                  </a:lnTo>
                  <a:lnTo>
                    <a:pt x="7236" y="2472"/>
                  </a:lnTo>
                  <a:lnTo>
                    <a:pt x="7166" y="2307"/>
                  </a:lnTo>
                  <a:lnTo>
                    <a:pt x="7089" y="2146"/>
                  </a:lnTo>
                  <a:lnTo>
                    <a:pt x="7004" y="1991"/>
                  </a:lnTo>
                  <a:lnTo>
                    <a:pt x="6912" y="1839"/>
                  </a:lnTo>
                  <a:lnTo>
                    <a:pt x="6813" y="1693"/>
                  </a:lnTo>
                  <a:lnTo>
                    <a:pt x="6707" y="1551"/>
                  </a:lnTo>
                  <a:lnTo>
                    <a:pt x="6595" y="1416"/>
                  </a:lnTo>
                  <a:lnTo>
                    <a:pt x="6476" y="1285"/>
                  </a:lnTo>
                  <a:lnTo>
                    <a:pt x="6351" y="1160"/>
                  </a:lnTo>
                  <a:lnTo>
                    <a:pt x="6221" y="1041"/>
                  </a:lnTo>
                  <a:lnTo>
                    <a:pt x="6086" y="929"/>
                  </a:lnTo>
                  <a:lnTo>
                    <a:pt x="5944" y="823"/>
                  </a:lnTo>
                  <a:lnTo>
                    <a:pt x="5797" y="724"/>
                  </a:lnTo>
                  <a:lnTo>
                    <a:pt x="5645" y="632"/>
                  </a:lnTo>
                  <a:lnTo>
                    <a:pt x="5490" y="548"/>
                  </a:lnTo>
                  <a:lnTo>
                    <a:pt x="5330" y="470"/>
                  </a:lnTo>
                  <a:lnTo>
                    <a:pt x="5165" y="400"/>
                  </a:lnTo>
                  <a:lnTo>
                    <a:pt x="4996" y="338"/>
                  </a:lnTo>
                  <a:lnTo>
                    <a:pt x="4823" y="284"/>
                  </a:lnTo>
                  <a:lnTo>
                    <a:pt x="4647" y="239"/>
                  </a:lnTo>
                  <a:lnTo>
                    <a:pt x="4468" y="202"/>
                  </a:lnTo>
                  <a:lnTo>
                    <a:pt x="4285" y="175"/>
                  </a:lnTo>
                  <a:lnTo>
                    <a:pt x="4100" y="155"/>
                  </a:lnTo>
                  <a:lnTo>
                    <a:pt x="3912" y="146"/>
                  </a:lnTo>
                  <a:lnTo>
                    <a:pt x="3818" y="145"/>
                  </a:lnTo>
                  <a:close/>
                </a:path>
              </a:pathLst>
            </a:custGeom>
            <a:solidFill>
              <a:srgbClr val="2F3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B2C053FC-C5A0-49AA-A829-2249BA2A6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598" y="5907652"/>
              <a:ext cx="701930" cy="701939"/>
            </a:xfrm>
            <a:custGeom>
              <a:avLst/>
              <a:gdLst>
                <a:gd name="T0" fmla="*/ 7748 w 7750"/>
                <a:gd name="T1" fmla="*/ 4021 h 7750"/>
                <a:gd name="T2" fmla="*/ 7684 w 7750"/>
                <a:gd name="T3" fmla="*/ 4596 h 7750"/>
                <a:gd name="T4" fmla="*/ 7536 w 7750"/>
                <a:gd name="T5" fmla="*/ 5146 h 7750"/>
                <a:gd name="T6" fmla="*/ 7312 w 7750"/>
                <a:gd name="T7" fmla="*/ 5664 h 7750"/>
                <a:gd name="T8" fmla="*/ 7016 w 7750"/>
                <a:gd name="T9" fmla="*/ 6143 h 7750"/>
                <a:gd name="T10" fmla="*/ 6655 w 7750"/>
                <a:gd name="T11" fmla="*/ 6575 h 7750"/>
                <a:gd name="T12" fmla="*/ 6232 w 7750"/>
                <a:gd name="T13" fmla="*/ 6952 h 7750"/>
                <a:gd name="T14" fmla="*/ 5751 w 7750"/>
                <a:gd name="T15" fmla="*/ 7265 h 7750"/>
                <a:gd name="T16" fmla="*/ 5358 w 7750"/>
                <a:gd name="T17" fmla="*/ 7454 h 7750"/>
                <a:gd name="T18" fmla="*/ 4945 w 7750"/>
                <a:gd name="T19" fmla="*/ 7599 h 7750"/>
                <a:gd name="T20" fmla="*/ 4384 w 7750"/>
                <a:gd name="T21" fmla="*/ 7717 h 7750"/>
                <a:gd name="T22" fmla="*/ 3819 w 7750"/>
                <a:gd name="T23" fmla="*/ 7750 h 7750"/>
                <a:gd name="T24" fmla="*/ 3258 w 7750"/>
                <a:gd name="T25" fmla="*/ 7701 h 7750"/>
                <a:gd name="T26" fmla="*/ 2710 w 7750"/>
                <a:gd name="T27" fmla="*/ 7570 h 7750"/>
                <a:gd name="T28" fmla="*/ 2185 w 7750"/>
                <a:gd name="T29" fmla="*/ 7362 h 7750"/>
                <a:gd name="T30" fmla="*/ 1693 w 7750"/>
                <a:gd name="T31" fmla="*/ 7077 h 7750"/>
                <a:gd name="T32" fmla="*/ 1241 w 7750"/>
                <a:gd name="T33" fmla="*/ 6717 h 7750"/>
                <a:gd name="T34" fmla="*/ 1033 w 7750"/>
                <a:gd name="T35" fmla="*/ 6509 h 7750"/>
                <a:gd name="T36" fmla="*/ 673 w 7750"/>
                <a:gd name="T37" fmla="*/ 6057 h 7750"/>
                <a:gd name="T38" fmla="*/ 387 w 7750"/>
                <a:gd name="T39" fmla="*/ 5565 h 7750"/>
                <a:gd name="T40" fmla="*/ 179 w 7750"/>
                <a:gd name="T41" fmla="*/ 5040 h 7750"/>
                <a:gd name="T42" fmla="*/ 49 w 7750"/>
                <a:gd name="T43" fmla="*/ 4492 h 7750"/>
                <a:gd name="T44" fmla="*/ 0 w 7750"/>
                <a:gd name="T45" fmla="*/ 3931 h 7750"/>
                <a:gd name="T46" fmla="*/ 33 w 7750"/>
                <a:gd name="T47" fmla="*/ 3365 h 7750"/>
                <a:gd name="T48" fmla="*/ 150 w 7750"/>
                <a:gd name="T49" fmla="*/ 2805 h 7750"/>
                <a:gd name="T50" fmla="*/ 295 w 7750"/>
                <a:gd name="T51" fmla="*/ 2391 h 7750"/>
                <a:gd name="T52" fmla="*/ 485 w 7750"/>
                <a:gd name="T53" fmla="*/ 1998 h 7750"/>
                <a:gd name="T54" fmla="*/ 798 w 7750"/>
                <a:gd name="T55" fmla="*/ 1518 h 7750"/>
                <a:gd name="T56" fmla="*/ 1175 w 7750"/>
                <a:gd name="T57" fmla="*/ 1094 h 7750"/>
                <a:gd name="T58" fmla="*/ 1607 w 7750"/>
                <a:gd name="T59" fmla="*/ 733 h 7750"/>
                <a:gd name="T60" fmla="*/ 2086 w 7750"/>
                <a:gd name="T61" fmla="*/ 437 h 7750"/>
                <a:gd name="T62" fmla="*/ 2604 w 7750"/>
                <a:gd name="T63" fmla="*/ 214 h 7750"/>
                <a:gd name="T64" fmla="*/ 3153 w 7750"/>
                <a:gd name="T65" fmla="*/ 66 h 7750"/>
                <a:gd name="T66" fmla="*/ 3728 w 7750"/>
                <a:gd name="T67" fmla="*/ 1 h 7750"/>
                <a:gd name="T68" fmla="*/ 3971 w 7750"/>
                <a:gd name="T69" fmla="*/ 0 h 7750"/>
                <a:gd name="T70" fmla="*/ 4352 w 7750"/>
                <a:gd name="T71" fmla="*/ 29 h 7750"/>
                <a:gd name="T72" fmla="*/ 4727 w 7750"/>
                <a:gd name="T73" fmla="*/ 95 h 7750"/>
                <a:gd name="T74" fmla="*/ 5093 w 7750"/>
                <a:gd name="T75" fmla="*/ 195 h 7750"/>
                <a:gd name="T76" fmla="*/ 5444 w 7750"/>
                <a:gd name="T77" fmla="*/ 331 h 7750"/>
                <a:gd name="T78" fmla="*/ 5783 w 7750"/>
                <a:gd name="T79" fmla="*/ 501 h 7750"/>
                <a:gd name="T80" fmla="*/ 6104 w 7750"/>
                <a:gd name="T81" fmla="*/ 704 h 7750"/>
                <a:gd name="T82" fmla="*/ 6404 w 7750"/>
                <a:gd name="T83" fmla="*/ 938 h 7750"/>
                <a:gd name="T84" fmla="*/ 6615 w 7750"/>
                <a:gd name="T85" fmla="*/ 1135 h 7750"/>
                <a:gd name="T86" fmla="*/ 6811 w 7750"/>
                <a:gd name="T87" fmla="*/ 1346 h 7750"/>
                <a:gd name="T88" fmla="*/ 7045 w 7750"/>
                <a:gd name="T89" fmla="*/ 1645 h 7750"/>
                <a:gd name="T90" fmla="*/ 7249 w 7750"/>
                <a:gd name="T91" fmla="*/ 1967 h 7750"/>
                <a:gd name="T92" fmla="*/ 7418 w 7750"/>
                <a:gd name="T93" fmla="*/ 2305 h 7750"/>
                <a:gd name="T94" fmla="*/ 7554 w 7750"/>
                <a:gd name="T95" fmla="*/ 2657 h 7750"/>
                <a:gd name="T96" fmla="*/ 7655 w 7750"/>
                <a:gd name="T97" fmla="*/ 3023 h 7750"/>
                <a:gd name="T98" fmla="*/ 7721 w 7750"/>
                <a:gd name="T99" fmla="*/ 3397 h 7750"/>
                <a:gd name="T100" fmla="*/ 7750 w 7750"/>
                <a:gd name="T101" fmla="*/ 3779 h 7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50" h="7750">
                  <a:moveTo>
                    <a:pt x="7750" y="3875"/>
                  </a:moveTo>
                  <a:lnTo>
                    <a:pt x="7748" y="4021"/>
                  </a:lnTo>
                  <a:lnTo>
                    <a:pt x="7727" y="4311"/>
                  </a:lnTo>
                  <a:lnTo>
                    <a:pt x="7684" y="4596"/>
                  </a:lnTo>
                  <a:lnTo>
                    <a:pt x="7619" y="4875"/>
                  </a:lnTo>
                  <a:lnTo>
                    <a:pt x="7536" y="5146"/>
                  </a:lnTo>
                  <a:lnTo>
                    <a:pt x="7434" y="5410"/>
                  </a:lnTo>
                  <a:lnTo>
                    <a:pt x="7312" y="5664"/>
                  </a:lnTo>
                  <a:lnTo>
                    <a:pt x="7173" y="5909"/>
                  </a:lnTo>
                  <a:lnTo>
                    <a:pt x="7016" y="6143"/>
                  </a:lnTo>
                  <a:lnTo>
                    <a:pt x="6844" y="6365"/>
                  </a:lnTo>
                  <a:lnTo>
                    <a:pt x="6655" y="6575"/>
                  </a:lnTo>
                  <a:lnTo>
                    <a:pt x="6450" y="6770"/>
                  </a:lnTo>
                  <a:lnTo>
                    <a:pt x="6232" y="6952"/>
                  </a:lnTo>
                  <a:lnTo>
                    <a:pt x="5998" y="7117"/>
                  </a:lnTo>
                  <a:lnTo>
                    <a:pt x="5751" y="7265"/>
                  </a:lnTo>
                  <a:lnTo>
                    <a:pt x="5493" y="7397"/>
                  </a:lnTo>
                  <a:lnTo>
                    <a:pt x="5358" y="7454"/>
                  </a:lnTo>
                  <a:lnTo>
                    <a:pt x="5222" y="7509"/>
                  </a:lnTo>
                  <a:lnTo>
                    <a:pt x="4945" y="7599"/>
                  </a:lnTo>
                  <a:lnTo>
                    <a:pt x="4667" y="7668"/>
                  </a:lnTo>
                  <a:lnTo>
                    <a:pt x="4384" y="7717"/>
                  </a:lnTo>
                  <a:lnTo>
                    <a:pt x="4101" y="7744"/>
                  </a:lnTo>
                  <a:lnTo>
                    <a:pt x="3819" y="7750"/>
                  </a:lnTo>
                  <a:lnTo>
                    <a:pt x="3538" y="7735"/>
                  </a:lnTo>
                  <a:lnTo>
                    <a:pt x="3258" y="7701"/>
                  </a:lnTo>
                  <a:lnTo>
                    <a:pt x="2981" y="7645"/>
                  </a:lnTo>
                  <a:lnTo>
                    <a:pt x="2710" y="7570"/>
                  </a:lnTo>
                  <a:lnTo>
                    <a:pt x="2444" y="7476"/>
                  </a:lnTo>
                  <a:lnTo>
                    <a:pt x="2185" y="7362"/>
                  </a:lnTo>
                  <a:lnTo>
                    <a:pt x="1934" y="7229"/>
                  </a:lnTo>
                  <a:lnTo>
                    <a:pt x="1693" y="7077"/>
                  </a:lnTo>
                  <a:lnTo>
                    <a:pt x="1460" y="6906"/>
                  </a:lnTo>
                  <a:lnTo>
                    <a:pt x="1241" y="6717"/>
                  </a:lnTo>
                  <a:lnTo>
                    <a:pt x="1136" y="6613"/>
                  </a:lnTo>
                  <a:lnTo>
                    <a:pt x="1033" y="6509"/>
                  </a:lnTo>
                  <a:lnTo>
                    <a:pt x="843" y="6289"/>
                  </a:lnTo>
                  <a:lnTo>
                    <a:pt x="673" y="6057"/>
                  </a:lnTo>
                  <a:lnTo>
                    <a:pt x="521" y="5816"/>
                  </a:lnTo>
                  <a:lnTo>
                    <a:pt x="387" y="5565"/>
                  </a:lnTo>
                  <a:lnTo>
                    <a:pt x="274" y="5305"/>
                  </a:lnTo>
                  <a:lnTo>
                    <a:pt x="179" y="5040"/>
                  </a:lnTo>
                  <a:lnTo>
                    <a:pt x="105" y="4768"/>
                  </a:lnTo>
                  <a:lnTo>
                    <a:pt x="49" y="4492"/>
                  </a:lnTo>
                  <a:lnTo>
                    <a:pt x="14" y="4212"/>
                  </a:lnTo>
                  <a:lnTo>
                    <a:pt x="0" y="3931"/>
                  </a:lnTo>
                  <a:lnTo>
                    <a:pt x="6" y="3648"/>
                  </a:lnTo>
                  <a:lnTo>
                    <a:pt x="33" y="3365"/>
                  </a:lnTo>
                  <a:lnTo>
                    <a:pt x="82" y="3083"/>
                  </a:lnTo>
                  <a:lnTo>
                    <a:pt x="150" y="2805"/>
                  </a:lnTo>
                  <a:lnTo>
                    <a:pt x="241" y="2528"/>
                  </a:lnTo>
                  <a:lnTo>
                    <a:pt x="295" y="2391"/>
                  </a:lnTo>
                  <a:lnTo>
                    <a:pt x="353" y="2256"/>
                  </a:lnTo>
                  <a:lnTo>
                    <a:pt x="485" y="1998"/>
                  </a:lnTo>
                  <a:lnTo>
                    <a:pt x="633" y="1752"/>
                  </a:lnTo>
                  <a:lnTo>
                    <a:pt x="798" y="1518"/>
                  </a:lnTo>
                  <a:lnTo>
                    <a:pt x="980" y="1300"/>
                  </a:lnTo>
                  <a:lnTo>
                    <a:pt x="1175" y="1094"/>
                  </a:lnTo>
                  <a:lnTo>
                    <a:pt x="1384" y="905"/>
                  </a:lnTo>
                  <a:lnTo>
                    <a:pt x="1607" y="733"/>
                  </a:lnTo>
                  <a:lnTo>
                    <a:pt x="1840" y="577"/>
                  </a:lnTo>
                  <a:lnTo>
                    <a:pt x="2086" y="437"/>
                  </a:lnTo>
                  <a:lnTo>
                    <a:pt x="2340" y="315"/>
                  </a:lnTo>
                  <a:lnTo>
                    <a:pt x="2604" y="214"/>
                  </a:lnTo>
                  <a:lnTo>
                    <a:pt x="2875" y="130"/>
                  </a:lnTo>
                  <a:lnTo>
                    <a:pt x="3153" y="66"/>
                  </a:lnTo>
                  <a:lnTo>
                    <a:pt x="3439" y="23"/>
                  </a:lnTo>
                  <a:lnTo>
                    <a:pt x="3728" y="1"/>
                  </a:lnTo>
                  <a:lnTo>
                    <a:pt x="3875" y="0"/>
                  </a:lnTo>
                  <a:lnTo>
                    <a:pt x="3971" y="0"/>
                  </a:lnTo>
                  <a:lnTo>
                    <a:pt x="4163" y="10"/>
                  </a:lnTo>
                  <a:lnTo>
                    <a:pt x="4352" y="29"/>
                  </a:lnTo>
                  <a:lnTo>
                    <a:pt x="4540" y="57"/>
                  </a:lnTo>
                  <a:lnTo>
                    <a:pt x="4727" y="95"/>
                  </a:lnTo>
                  <a:lnTo>
                    <a:pt x="4910" y="140"/>
                  </a:lnTo>
                  <a:lnTo>
                    <a:pt x="5093" y="195"/>
                  </a:lnTo>
                  <a:lnTo>
                    <a:pt x="5271" y="260"/>
                  </a:lnTo>
                  <a:lnTo>
                    <a:pt x="5444" y="331"/>
                  </a:lnTo>
                  <a:lnTo>
                    <a:pt x="5616" y="412"/>
                  </a:lnTo>
                  <a:lnTo>
                    <a:pt x="5783" y="501"/>
                  </a:lnTo>
                  <a:lnTo>
                    <a:pt x="5945" y="598"/>
                  </a:lnTo>
                  <a:lnTo>
                    <a:pt x="6104" y="704"/>
                  </a:lnTo>
                  <a:lnTo>
                    <a:pt x="6256" y="818"/>
                  </a:lnTo>
                  <a:lnTo>
                    <a:pt x="6404" y="938"/>
                  </a:lnTo>
                  <a:lnTo>
                    <a:pt x="6546" y="1067"/>
                  </a:lnTo>
                  <a:lnTo>
                    <a:pt x="6615" y="1135"/>
                  </a:lnTo>
                  <a:lnTo>
                    <a:pt x="6682" y="1203"/>
                  </a:lnTo>
                  <a:lnTo>
                    <a:pt x="6811" y="1346"/>
                  </a:lnTo>
                  <a:lnTo>
                    <a:pt x="6932" y="1493"/>
                  </a:lnTo>
                  <a:lnTo>
                    <a:pt x="7045" y="1645"/>
                  </a:lnTo>
                  <a:lnTo>
                    <a:pt x="7151" y="1805"/>
                  </a:lnTo>
                  <a:lnTo>
                    <a:pt x="7249" y="1967"/>
                  </a:lnTo>
                  <a:lnTo>
                    <a:pt x="7338" y="2133"/>
                  </a:lnTo>
                  <a:lnTo>
                    <a:pt x="7418" y="2305"/>
                  </a:lnTo>
                  <a:lnTo>
                    <a:pt x="7490" y="2479"/>
                  </a:lnTo>
                  <a:lnTo>
                    <a:pt x="7554" y="2657"/>
                  </a:lnTo>
                  <a:lnTo>
                    <a:pt x="7609" y="2839"/>
                  </a:lnTo>
                  <a:lnTo>
                    <a:pt x="7655" y="3023"/>
                  </a:lnTo>
                  <a:lnTo>
                    <a:pt x="7692" y="3209"/>
                  </a:lnTo>
                  <a:lnTo>
                    <a:pt x="7721" y="3397"/>
                  </a:lnTo>
                  <a:lnTo>
                    <a:pt x="7740" y="3586"/>
                  </a:lnTo>
                  <a:lnTo>
                    <a:pt x="7750" y="3779"/>
                  </a:lnTo>
                  <a:lnTo>
                    <a:pt x="7750" y="3875"/>
                  </a:lnTo>
                  <a:close/>
                </a:path>
              </a:pathLst>
            </a:custGeom>
            <a:solidFill>
              <a:srgbClr val="F0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BCA4034-1E0F-4FFC-89F5-68CB74B32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4320" y="5973145"/>
              <a:ext cx="599209" cy="636446"/>
            </a:xfrm>
            <a:custGeom>
              <a:avLst/>
              <a:gdLst>
                <a:gd name="T0" fmla="*/ 6612 w 6614"/>
                <a:gd name="T1" fmla="*/ 3297 h 7026"/>
                <a:gd name="T2" fmla="*/ 6548 w 6614"/>
                <a:gd name="T3" fmla="*/ 3872 h 7026"/>
                <a:gd name="T4" fmla="*/ 6400 w 6614"/>
                <a:gd name="T5" fmla="*/ 4422 h 7026"/>
                <a:gd name="T6" fmla="*/ 6177 w 6614"/>
                <a:gd name="T7" fmla="*/ 4940 h 7026"/>
                <a:gd name="T8" fmla="*/ 5882 w 6614"/>
                <a:gd name="T9" fmla="*/ 5419 h 7026"/>
                <a:gd name="T10" fmla="*/ 5519 w 6614"/>
                <a:gd name="T11" fmla="*/ 5851 h 7026"/>
                <a:gd name="T12" fmla="*/ 5096 w 6614"/>
                <a:gd name="T13" fmla="*/ 6228 h 7026"/>
                <a:gd name="T14" fmla="*/ 4617 w 6614"/>
                <a:gd name="T15" fmla="*/ 6541 h 7026"/>
                <a:gd name="T16" fmla="*/ 4222 w 6614"/>
                <a:gd name="T17" fmla="*/ 6730 h 7026"/>
                <a:gd name="T18" fmla="*/ 3810 w 6614"/>
                <a:gd name="T19" fmla="*/ 6875 h 7026"/>
                <a:gd name="T20" fmla="*/ 3249 w 6614"/>
                <a:gd name="T21" fmla="*/ 6993 h 7026"/>
                <a:gd name="T22" fmla="*/ 2684 w 6614"/>
                <a:gd name="T23" fmla="*/ 7026 h 7026"/>
                <a:gd name="T24" fmla="*/ 2122 w 6614"/>
                <a:gd name="T25" fmla="*/ 6977 h 7026"/>
                <a:gd name="T26" fmla="*/ 1575 w 6614"/>
                <a:gd name="T27" fmla="*/ 6848 h 7026"/>
                <a:gd name="T28" fmla="*/ 1050 w 6614"/>
                <a:gd name="T29" fmla="*/ 6638 h 7026"/>
                <a:gd name="T30" fmla="*/ 557 w 6614"/>
                <a:gd name="T31" fmla="*/ 6354 h 7026"/>
                <a:gd name="T32" fmla="*/ 105 w 6614"/>
                <a:gd name="T33" fmla="*/ 5994 h 7026"/>
                <a:gd name="T34" fmla="*/ 78 w 6614"/>
                <a:gd name="T35" fmla="*/ 5945 h 7026"/>
                <a:gd name="T36" fmla="*/ 395 w 6614"/>
                <a:gd name="T37" fmla="*/ 6140 h 7026"/>
                <a:gd name="T38" fmla="*/ 725 w 6614"/>
                <a:gd name="T39" fmla="*/ 6301 h 7026"/>
                <a:gd name="T40" fmla="*/ 1063 w 6614"/>
                <a:gd name="T41" fmla="*/ 6429 h 7026"/>
                <a:gd name="T42" fmla="*/ 1410 w 6614"/>
                <a:gd name="T43" fmla="*/ 6523 h 7026"/>
                <a:gd name="T44" fmla="*/ 1760 w 6614"/>
                <a:gd name="T45" fmla="*/ 6585 h 7026"/>
                <a:gd name="T46" fmla="*/ 2115 w 6614"/>
                <a:gd name="T47" fmla="*/ 6614 h 7026"/>
                <a:gd name="T48" fmla="*/ 2468 w 6614"/>
                <a:gd name="T49" fmla="*/ 6611 h 7026"/>
                <a:gd name="T50" fmla="*/ 2819 w 6614"/>
                <a:gd name="T51" fmla="*/ 6575 h 7026"/>
                <a:gd name="T52" fmla="*/ 3166 w 6614"/>
                <a:gd name="T53" fmla="*/ 6508 h 7026"/>
                <a:gd name="T54" fmla="*/ 3506 w 6614"/>
                <a:gd name="T55" fmla="*/ 6410 h 7026"/>
                <a:gd name="T56" fmla="*/ 3836 w 6614"/>
                <a:gd name="T57" fmla="*/ 6280 h 7026"/>
                <a:gd name="T58" fmla="*/ 4156 w 6614"/>
                <a:gd name="T59" fmla="*/ 6119 h 7026"/>
                <a:gd name="T60" fmla="*/ 4462 w 6614"/>
                <a:gd name="T61" fmla="*/ 5928 h 7026"/>
                <a:gd name="T62" fmla="*/ 4751 w 6614"/>
                <a:gd name="T63" fmla="*/ 5707 h 7026"/>
                <a:gd name="T64" fmla="*/ 5023 w 6614"/>
                <a:gd name="T65" fmla="*/ 5456 h 7026"/>
                <a:gd name="T66" fmla="*/ 5212 w 6614"/>
                <a:gd name="T67" fmla="*/ 5248 h 7026"/>
                <a:gd name="T68" fmla="*/ 5386 w 6614"/>
                <a:gd name="T69" fmla="*/ 5027 h 7026"/>
                <a:gd name="T70" fmla="*/ 5591 w 6614"/>
                <a:gd name="T71" fmla="*/ 4719 h 7026"/>
                <a:gd name="T72" fmla="*/ 5761 w 6614"/>
                <a:gd name="T73" fmla="*/ 4396 h 7026"/>
                <a:gd name="T74" fmla="*/ 5901 w 6614"/>
                <a:gd name="T75" fmla="*/ 4065 h 7026"/>
                <a:gd name="T76" fmla="*/ 6007 w 6614"/>
                <a:gd name="T77" fmla="*/ 3723 h 7026"/>
                <a:gd name="T78" fmla="*/ 6080 w 6614"/>
                <a:gd name="T79" fmla="*/ 3375 h 7026"/>
                <a:gd name="T80" fmla="*/ 6122 w 6614"/>
                <a:gd name="T81" fmla="*/ 3023 h 7026"/>
                <a:gd name="T82" fmla="*/ 6132 w 6614"/>
                <a:gd name="T83" fmla="*/ 2670 h 7026"/>
                <a:gd name="T84" fmla="*/ 6109 w 6614"/>
                <a:gd name="T85" fmla="*/ 2317 h 7026"/>
                <a:gd name="T86" fmla="*/ 6054 w 6614"/>
                <a:gd name="T87" fmla="*/ 1969 h 7026"/>
                <a:gd name="T88" fmla="*/ 5968 w 6614"/>
                <a:gd name="T89" fmla="*/ 1624 h 7026"/>
                <a:gd name="T90" fmla="*/ 5850 w 6614"/>
                <a:gd name="T91" fmla="*/ 1289 h 7026"/>
                <a:gd name="T92" fmla="*/ 5701 w 6614"/>
                <a:gd name="T93" fmla="*/ 963 h 7026"/>
                <a:gd name="T94" fmla="*/ 5519 w 6614"/>
                <a:gd name="T95" fmla="*/ 649 h 7026"/>
                <a:gd name="T96" fmla="*/ 5307 w 6614"/>
                <a:gd name="T97" fmla="*/ 350 h 7026"/>
                <a:gd name="T98" fmla="*/ 5063 w 6614"/>
                <a:gd name="T99" fmla="*/ 68 h 7026"/>
                <a:gd name="T100" fmla="*/ 5091 w 6614"/>
                <a:gd name="T101" fmla="*/ 69 h 7026"/>
                <a:gd name="T102" fmla="*/ 5443 w 6614"/>
                <a:gd name="T103" fmla="*/ 372 h 7026"/>
                <a:gd name="T104" fmla="*/ 5751 w 6614"/>
                <a:gd name="T105" fmla="*/ 712 h 7026"/>
                <a:gd name="T106" fmla="*/ 6018 w 6614"/>
                <a:gd name="T107" fmla="*/ 1083 h 7026"/>
                <a:gd name="T108" fmla="*/ 6238 w 6614"/>
                <a:gd name="T109" fmla="*/ 1482 h 7026"/>
                <a:gd name="T110" fmla="*/ 6410 w 6614"/>
                <a:gd name="T111" fmla="*/ 1904 h 7026"/>
                <a:gd name="T112" fmla="*/ 6530 w 6614"/>
                <a:gd name="T113" fmla="*/ 2346 h 7026"/>
                <a:gd name="T114" fmla="*/ 6599 w 6614"/>
                <a:gd name="T115" fmla="*/ 2802 h 7026"/>
                <a:gd name="T116" fmla="*/ 6614 w 6614"/>
                <a:gd name="T117" fmla="*/ 3151 h 7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14" h="7026">
                  <a:moveTo>
                    <a:pt x="6614" y="3151"/>
                  </a:moveTo>
                  <a:lnTo>
                    <a:pt x="6612" y="3297"/>
                  </a:lnTo>
                  <a:lnTo>
                    <a:pt x="6591" y="3587"/>
                  </a:lnTo>
                  <a:lnTo>
                    <a:pt x="6548" y="3872"/>
                  </a:lnTo>
                  <a:lnTo>
                    <a:pt x="6484" y="4151"/>
                  </a:lnTo>
                  <a:lnTo>
                    <a:pt x="6400" y="4422"/>
                  </a:lnTo>
                  <a:lnTo>
                    <a:pt x="6298" y="4686"/>
                  </a:lnTo>
                  <a:lnTo>
                    <a:pt x="6177" y="4940"/>
                  </a:lnTo>
                  <a:lnTo>
                    <a:pt x="6038" y="5185"/>
                  </a:lnTo>
                  <a:lnTo>
                    <a:pt x="5882" y="5419"/>
                  </a:lnTo>
                  <a:lnTo>
                    <a:pt x="5708" y="5641"/>
                  </a:lnTo>
                  <a:lnTo>
                    <a:pt x="5519" y="5851"/>
                  </a:lnTo>
                  <a:lnTo>
                    <a:pt x="5315" y="6046"/>
                  </a:lnTo>
                  <a:lnTo>
                    <a:pt x="5096" y="6228"/>
                  </a:lnTo>
                  <a:lnTo>
                    <a:pt x="4863" y="6393"/>
                  </a:lnTo>
                  <a:lnTo>
                    <a:pt x="4617" y="6541"/>
                  </a:lnTo>
                  <a:lnTo>
                    <a:pt x="4357" y="6673"/>
                  </a:lnTo>
                  <a:lnTo>
                    <a:pt x="4222" y="6730"/>
                  </a:lnTo>
                  <a:lnTo>
                    <a:pt x="4086" y="6785"/>
                  </a:lnTo>
                  <a:lnTo>
                    <a:pt x="3810" y="6875"/>
                  </a:lnTo>
                  <a:lnTo>
                    <a:pt x="3531" y="6944"/>
                  </a:lnTo>
                  <a:lnTo>
                    <a:pt x="3249" y="6993"/>
                  </a:lnTo>
                  <a:lnTo>
                    <a:pt x="2967" y="7020"/>
                  </a:lnTo>
                  <a:lnTo>
                    <a:pt x="2684" y="7026"/>
                  </a:lnTo>
                  <a:lnTo>
                    <a:pt x="2402" y="7011"/>
                  </a:lnTo>
                  <a:lnTo>
                    <a:pt x="2122" y="6977"/>
                  </a:lnTo>
                  <a:lnTo>
                    <a:pt x="1846" y="6922"/>
                  </a:lnTo>
                  <a:lnTo>
                    <a:pt x="1575" y="6848"/>
                  </a:lnTo>
                  <a:lnTo>
                    <a:pt x="1308" y="6753"/>
                  </a:lnTo>
                  <a:lnTo>
                    <a:pt x="1050" y="6638"/>
                  </a:lnTo>
                  <a:lnTo>
                    <a:pt x="799" y="6506"/>
                  </a:lnTo>
                  <a:lnTo>
                    <a:pt x="557" y="6354"/>
                  </a:lnTo>
                  <a:lnTo>
                    <a:pt x="326" y="6183"/>
                  </a:lnTo>
                  <a:lnTo>
                    <a:pt x="105" y="5994"/>
                  </a:lnTo>
                  <a:lnTo>
                    <a:pt x="0" y="5891"/>
                  </a:lnTo>
                  <a:lnTo>
                    <a:pt x="78" y="5945"/>
                  </a:lnTo>
                  <a:lnTo>
                    <a:pt x="234" y="6047"/>
                  </a:lnTo>
                  <a:lnTo>
                    <a:pt x="395" y="6140"/>
                  </a:lnTo>
                  <a:lnTo>
                    <a:pt x="558" y="6225"/>
                  </a:lnTo>
                  <a:lnTo>
                    <a:pt x="725" y="6301"/>
                  </a:lnTo>
                  <a:lnTo>
                    <a:pt x="892" y="6369"/>
                  </a:lnTo>
                  <a:lnTo>
                    <a:pt x="1063" y="6429"/>
                  </a:lnTo>
                  <a:lnTo>
                    <a:pt x="1235" y="6480"/>
                  </a:lnTo>
                  <a:lnTo>
                    <a:pt x="1410" y="6523"/>
                  </a:lnTo>
                  <a:lnTo>
                    <a:pt x="1585" y="6558"/>
                  </a:lnTo>
                  <a:lnTo>
                    <a:pt x="1760" y="6585"/>
                  </a:lnTo>
                  <a:lnTo>
                    <a:pt x="1937" y="6604"/>
                  </a:lnTo>
                  <a:lnTo>
                    <a:pt x="2115" y="6614"/>
                  </a:lnTo>
                  <a:lnTo>
                    <a:pt x="2291" y="6617"/>
                  </a:lnTo>
                  <a:lnTo>
                    <a:pt x="2468" y="6611"/>
                  </a:lnTo>
                  <a:lnTo>
                    <a:pt x="2644" y="6597"/>
                  </a:lnTo>
                  <a:lnTo>
                    <a:pt x="2819" y="6575"/>
                  </a:lnTo>
                  <a:lnTo>
                    <a:pt x="2993" y="6545"/>
                  </a:lnTo>
                  <a:lnTo>
                    <a:pt x="3166" y="6508"/>
                  </a:lnTo>
                  <a:lnTo>
                    <a:pt x="3337" y="6463"/>
                  </a:lnTo>
                  <a:lnTo>
                    <a:pt x="3506" y="6410"/>
                  </a:lnTo>
                  <a:lnTo>
                    <a:pt x="3673" y="6348"/>
                  </a:lnTo>
                  <a:lnTo>
                    <a:pt x="3836" y="6280"/>
                  </a:lnTo>
                  <a:lnTo>
                    <a:pt x="3998" y="6204"/>
                  </a:lnTo>
                  <a:lnTo>
                    <a:pt x="4156" y="6119"/>
                  </a:lnTo>
                  <a:lnTo>
                    <a:pt x="4311" y="6027"/>
                  </a:lnTo>
                  <a:lnTo>
                    <a:pt x="4462" y="5928"/>
                  </a:lnTo>
                  <a:lnTo>
                    <a:pt x="4608" y="5822"/>
                  </a:lnTo>
                  <a:lnTo>
                    <a:pt x="4751" y="5707"/>
                  </a:lnTo>
                  <a:lnTo>
                    <a:pt x="4889" y="5585"/>
                  </a:lnTo>
                  <a:lnTo>
                    <a:pt x="5023" y="5456"/>
                  </a:lnTo>
                  <a:lnTo>
                    <a:pt x="5150" y="5318"/>
                  </a:lnTo>
                  <a:lnTo>
                    <a:pt x="5212" y="5248"/>
                  </a:lnTo>
                  <a:lnTo>
                    <a:pt x="5272" y="5175"/>
                  </a:lnTo>
                  <a:lnTo>
                    <a:pt x="5386" y="5027"/>
                  </a:lnTo>
                  <a:lnTo>
                    <a:pt x="5492" y="4874"/>
                  </a:lnTo>
                  <a:lnTo>
                    <a:pt x="5591" y="4719"/>
                  </a:lnTo>
                  <a:lnTo>
                    <a:pt x="5680" y="4559"/>
                  </a:lnTo>
                  <a:lnTo>
                    <a:pt x="5761" y="4396"/>
                  </a:lnTo>
                  <a:lnTo>
                    <a:pt x="5835" y="4231"/>
                  </a:lnTo>
                  <a:lnTo>
                    <a:pt x="5901" y="4065"/>
                  </a:lnTo>
                  <a:lnTo>
                    <a:pt x="5957" y="3894"/>
                  </a:lnTo>
                  <a:lnTo>
                    <a:pt x="6007" y="3723"/>
                  </a:lnTo>
                  <a:lnTo>
                    <a:pt x="6047" y="3550"/>
                  </a:lnTo>
                  <a:lnTo>
                    <a:pt x="6080" y="3375"/>
                  </a:lnTo>
                  <a:lnTo>
                    <a:pt x="6104" y="3199"/>
                  </a:lnTo>
                  <a:lnTo>
                    <a:pt x="6122" y="3023"/>
                  </a:lnTo>
                  <a:lnTo>
                    <a:pt x="6130" y="2847"/>
                  </a:lnTo>
                  <a:lnTo>
                    <a:pt x="6132" y="2670"/>
                  </a:lnTo>
                  <a:lnTo>
                    <a:pt x="6124" y="2494"/>
                  </a:lnTo>
                  <a:lnTo>
                    <a:pt x="6109" y="2317"/>
                  </a:lnTo>
                  <a:lnTo>
                    <a:pt x="6086" y="2142"/>
                  </a:lnTo>
                  <a:lnTo>
                    <a:pt x="6054" y="1969"/>
                  </a:lnTo>
                  <a:lnTo>
                    <a:pt x="6015" y="1795"/>
                  </a:lnTo>
                  <a:lnTo>
                    <a:pt x="5968" y="1624"/>
                  </a:lnTo>
                  <a:lnTo>
                    <a:pt x="5913" y="1455"/>
                  </a:lnTo>
                  <a:lnTo>
                    <a:pt x="5850" y="1289"/>
                  </a:lnTo>
                  <a:lnTo>
                    <a:pt x="5780" y="1124"/>
                  </a:lnTo>
                  <a:lnTo>
                    <a:pt x="5701" y="963"/>
                  </a:lnTo>
                  <a:lnTo>
                    <a:pt x="5614" y="804"/>
                  </a:lnTo>
                  <a:lnTo>
                    <a:pt x="5519" y="649"/>
                  </a:lnTo>
                  <a:lnTo>
                    <a:pt x="5417" y="497"/>
                  </a:lnTo>
                  <a:lnTo>
                    <a:pt x="5307" y="350"/>
                  </a:lnTo>
                  <a:lnTo>
                    <a:pt x="5189" y="207"/>
                  </a:lnTo>
                  <a:lnTo>
                    <a:pt x="5063" y="68"/>
                  </a:lnTo>
                  <a:lnTo>
                    <a:pt x="4997" y="0"/>
                  </a:lnTo>
                  <a:lnTo>
                    <a:pt x="5091" y="69"/>
                  </a:lnTo>
                  <a:lnTo>
                    <a:pt x="5272" y="217"/>
                  </a:lnTo>
                  <a:lnTo>
                    <a:pt x="5443" y="372"/>
                  </a:lnTo>
                  <a:lnTo>
                    <a:pt x="5602" y="538"/>
                  </a:lnTo>
                  <a:lnTo>
                    <a:pt x="5751" y="712"/>
                  </a:lnTo>
                  <a:lnTo>
                    <a:pt x="5891" y="894"/>
                  </a:lnTo>
                  <a:lnTo>
                    <a:pt x="6018" y="1083"/>
                  </a:lnTo>
                  <a:lnTo>
                    <a:pt x="6134" y="1279"/>
                  </a:lnTo>
                  <a:lnTo>
                    <a:pt x="6238" y="1482"/>
                  </a:lnTo>
                  <a:lnTo>
                    <a:pt x="6330" y="1690"/>
                  </a:lnTo>
                  <a:lnTo>
                    <a:pt x="6410" y="1904"/>
                  </a:lnTo>
                  <a:lnTo>
                    <a:pt x="6476" y="2122"/>
                  </a:lnTo>
                  <a:lnTo>
                    <a:pt x="6530" y="2346"/>
                  </a:lnTo>
                  <a:lnTo>
                    <a:pt x="6572" y="2573"/>
                  </a:lnTo>
                  <a:lnTo>
                    <a:pt x="6599" y="2802"/>
                  </a:lnTo>
                  <a:lnTo>
                    <a:pt x="6614" y="3033"/>
                  </a:lnTo>
                  <a:lnTo>
                    <a:pt x="6614" y="3151"/>
                  </a:lnTo>
                  <a:close/>
                </a:path>
              </a:pathLst>
            </a:custGeom>
            <a:solidFill>
              <a:srgbClr val="D9E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3B89373-72A5-4975-8108-0A4BDC529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5076" y="5900858"/>
              <a:ext cx="714974" cy="714983"/>
            </a:xfrm>
            <a:custGeom>
              <a:avLst/>
              <a:gdLst>
                <a:gd name="T0" fmla="*/ 3212 w 7893"/>
                <a:gd name="T1" fmla="*/ 7825 h 7893"/>
                <a:gd name="T2" fmla="*/ 2123 w 7893"/>
                <a:gd name="T3" fmla="*/ 7448 h 7893"/>
                <a:gd name="T4" fmla="*/ 1197 w 7893"/>
                <a:gd name="T5" fmla="*/ 6778 h 7893"/>
                <a:gd name="T6" fmla="*/ 494 w 7893"/>
                <a:gd name="T7" fmla="*/ 5859 h 7893"/>
                <a:gd name="T8" fmla="*/ 154 w 7893"/>
                <a:gd name="T9" fmla="*/ 5037 h 7893"/>
                <a:gd name="T10" fmla="*/ 0 w 7893"/>
                <a:gd name="T11" fmla="*/ 3889 h 7893"/>
                <a:gd name="T12" fmla="*/ 182 w 7893"/>
                <a:gd name="T13" fmla="*/ 2760 h 7893"/>
                <a:gd name="T14" fmla="*/ 686 w 7893"/>
                <a:gd name="T15" fmla="*/ 1724 h 7893"/>
                <a:gd name="T16" fmla="*/ 1264 w 7893"/>
                <a:gd name="T17" fmla="*/ 1053 h 7893"/>
                <a:gd name="T18" fmla="*/ 2227 w 7893"/>
                <a:gd name="T19" fmla="*/ 394 h 7893"/>
                <a:gd name="T20" fmla="*/ 3318 w 7893"/>
                <a:gd name="T21" fmla="*/ 50 h 7893"/>
                <a:gd name="T22" fmla="*/ 4466 w 7893"/>
                <a:gd name="T23" fmla="*/ 34 h 7893"/>
                <a:gd name="T24" fmla="*/ 5457 w 7893"/>
                <a:gd name="T25" fmla="*/ 301 h 7893"/>
                <a:gd name="T26" fmla="*/ 6348 w 7893"/>
                <a:gd name="T27" fmla="*/ 813 h 7893"/>
                <a:gd name="T28" fmla="*/ 7147 w 7893"/>
                <a:gd name="T29" fmla="*/ 1637 h 7893"/>
                <a:gd name="T30" fmla="*/ 7677 w 7893"/>
                <a:gd name="T31" fmla="*/ 2652 h 7893"/>
                <a:gd name="T32" fmla="*/ 7892 w 7893"/>
                <a:gd name="T33" fmla="*/ 3799 h 7893"/>
                <a:gd name="T34" fmla="*/ 7862 w 7893"/>
                <a:gd name="T35" fmla="*/ 4450 h 7893"/>
                <a:gd name="T36" fmla="*/ 7685 w 7893"/>
                <a:gd name="T37" fmla="*/ 5213 h 7893"/>
                <a:gd name="T38" fmla="*/ 7370 w 7893"/>
                <a:gd name="T39" fmla="*/ 5912 h 7893"/>
                <a:gd name="T40" fmla="*/ 6929 w 7893"/>
                <a:gd name="T41" fmla="*/ 6529 h 7893"/>
                <a:gd name="T42" fmla="*/ 6383 w 7893"/>
                <a:gd name="T43" fmla="*/ 7051 h 7893"/>
                <a:gd name="T44" fmla="*/ 5743 w 7893"/>
                <a:gd name="T45" fmla="*/ 7461 h 7893"/>
                <a:gd name="T46" fmla="*/ 5027 w 7893"/>
                <a:gd name="T47" fmla="*/ 7744 h 7893"/>
                <a:gd name="T48" fmla="*/ 4251 w 7893"/>
                <a:gd name="T49" fmla="*/ 7883 h 7893"/>
                <a:gd name="T50" fmla="*/ 3803 w 7893"/>
                <a:gd name="T51" fmla="*/ 146 h 7893"/>
                <a:gd name="T52" fmla="*/ 2699 w 7893"/>
                <a:gd name="T53" fmla="*/ 354 h 7893"/>
                <a:gd name="T54" fmla="*/ 1720 w 7893"/>
                <a:gd name="T55" fmla="*/ 863 h 7893"/>
                <a:gd name="T56" fmla="*/ 927 w 7893"/>
                <a:gd name="T57" fmla="*/ 1635 h 7893"/>
                <a:gd name="T58" fmla="*/ 433 w 7893"/>
                <a:gd name="T59" fmla="*/ 2492 h 7893"/>
                <a:gd name="T60" fmla="*/ 177 w 7893"/>
                <a:gd name="T61" fmla="*/ 3447 h 7893"/>
                <a:gd name="T62" fmla="*/ 192 w 7893"/>
                <a:gd name="T63" fmla="*/ 4553 h 7893"/>
                <a:gd name="T64" fmla="*/ 524 w 7893"/>
                <a:gd name="T65" fmla="*/ 5606 h 7893"/>
                <a:gd name="T66" fmla="*/ 1158 w 7893"/>
                <a:gd name="T67" fmla="*/ 6533 h 7893"/>
                <a:gd name="T68" fmla="*/ 1805 w 7893"/>
                <a:gd name="T69" fmla="*/ 7091 h 7893"/>
                <a:gd name="T70" fmla="*/ 2803 w 7893"/>
                <a:gd name="T71" fmla="*/ 7574 h 7893"/>
                <a:gd name="T72" fmla="*/ 3892 w 7893"/>
                <a:gd name="T73" fmla="*/ 7751 h 7893"/>
                <a:gd name="T74" fmla="*/ 4998 w 7893"/>
                <a:gd name="T75" fmla="*/ 7603 h 7893"/>
                <a:gd name="T76" fmla="*/ 5789 w 7893"/>
                <a:gd name="T77" fmla="*/ 7276 h 7893"/>
                <a:gd name="T78" fmla="*/ 6675 w 7893"/>
                <a:gd name="T79" fmla="*/ 6597 h 7893"/>
                <a:gd name="T80" fmla="*/ 7321 w 7893"/>
                <a:gd name="T81" fmla="*/ 5704 h 7893"/>
                <a:gd name="T82" fmla="*/ 7684 w 7893"/>
                <a:gd name="T83" fmla="*/ 4655 h 7893"/>
                <a:gd name="T84" fmla="*/ 7748 w 7893"/>
                <a:gd name="T85" fmla="*/ 3850 h 7893"/>
                <a:gd name="T86" fmla="*/ 7652 w 7893"/>
                <a:gd name="T87" fmla="*/ 3088 h 7893"/>
                <a:gd name="T88" fmla="*/ 7413 w 7893"/>
                <a:gd name="T89" fmla="*/ 2383 h 7893"/>
                <a:gd name="T90" fmla="*/ 7047 w 7893"/>
                <a:gd name="T91" fmla="*/ 1747 h 7893"/>
                <a:gd name="T92" fmla="*/ 6569 w 7893"/>
                <a:gd name="T93" fmla="*/ 1196 h 7893"/>
                <a:gd name="T94" fmla="*/ 5995 w 7893"/>
                <a:gd name="T95" fmla="*/ 744 h 7893"/>
                <a:gd name="T96" fmla="*/ 5341 w 7893"/>
                <a:gd name="T97" fmla="*/ 409 h 7893"/>
                <a:gd name="T98" fmla="*/ 4620 w 7893"/>
                <a:gd name="T99" fmla="*/ 203 h 7893"/>
                <a:gd name="T100" fmla="*/ 3947 w 7893"/>
                <a:gd name="T101" fmla="*/ 145 h 7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893" h="7893">
                  <a:moveTo>
                    <a:pt x="3947" y="7893"/>
                  </a:moveTo>
                  <a:lnTo>
                    <a:pt x="3798" y="7891"/>
                  </a:lnTo>
                  <a:lnTo>
                    <a:pt x="3502" y="7870"/>
                  </a:lnTo>
                  <a:lnTo>
                    <a:pt x="3212" y="7825"/>
                  </a:lnTo>
                  <a:lnTo>
                    <a:pt x="2928" y="7761"/>
                  </a:lnTo>
                  <a:lnTo>
                    <a:pt x="2651" y="7676"/>
                  </a:lnTo>
                  <a:lnTo>
                    <a:pt x="2383" y="7572"/>
                  </a:lnTo>
                  <a:lnTo>
                    <a:pt x="2123" y="7448"/>
                  </a:lnTo>
                  <a:lnTo>
                    <a:pt x="1875" y="7306"/>
                  </a:lnTo>
                  <a:lnTo>
                    <a:pt x="1636" y="7147"/>
                  </a:lnTo>
                  <a:lnTo>
                    <a:pt x="1410" y="6970"/>
                  </a:lnTo>
                  <a:lnTo>
                    <a:pt x="1197" y="6778"/>
                  </a:lnTo>
                  <a:lnTo>
                    <a:pt x="997" y="6570"/>
                  </a:lnTo>
                  <a:lnTo>
                    <a:pt x="814" y="6346"/>
                  </a:lnTo>
                  <a:lnTo>
                    <a:pt x="644" y="6110"/>
                  </a:lnTo>
                  <a:lnTo>
                    <a:pt x="494" y="5859"/>
                  </a:lnTo>
                  <a:lnTo>
                    <a:pt x="360" y="5595"/>
                  </a:lnTo>
                  <a:lnTo>
                    <a:pt x="301" y="5457"/>
                  </a:lnTo>
                  <a:lnTo>
                    <a:pt x="245" y="5318"/>
                  </a:lnTo>
                  <a:lnTo>
                    <a:pt x="154" y="5037"/>
                  </a:lnTo>
                  <a:lnTo>
                    <a:pt x="83" y="4753"/>
                  </a:lnTo>
                  <a:lnTo>
                    <a:pt x="35" y="4466"/>
                  </a:lnTo>
                  <a:lnTo>
                    <a:pt x="6" y="4177"/>
                  </a:lnTo>
                  <a:lnTo>
                    <a:pt x="0" y="3889"/>
                  </a:lnTo>
                  <a:lnTo>
                    <a:pt x="14" y="3602"/>
                  </a:lnTo>
                  <a:lnTo>
                    <a:pt x="50" y="3318"/>
                  </a:lnTo>
                  <a:lnTo>
                    <a:pt x="106" y="3037"/>
                  </a:lnTo>
                  <a:lnTo>
                    <a:pt x="182" y="2760"/>
                  </a:lnTo>
                  <a:lnTo>
                    <a:pt x="278" y="2489"/>
                  </a:lnTo>
                  <a:lnTo>
                    <a:pt x="395" y="2226"/>
                  </a:lnTo>
                  <a:lnTo>
                    <a:pt x="531" y="1969"/>
                  </a:lnTo>
                  <a:lnTo>
                    <a:pt x="686" y="1724"/>
                  </a:lnTo>
                  <a:lnTo>
                    <a:pt x="859" y="1487"/>
                  </a:lnTo>
                  <a:lnTo>
                    <a:pt x="1053" y="1264"/>
                  </a:lnTo>
                  <a:lnTo>
                    <a:pt x="1156" y="1156"/>
                  </a:lnTo>
                  <a:lnTo>
                    <a:pt x="1264" y="1053"/>
                  </a:lnTo>
                  <a:lnTo>
                    <a:pt x="1488" y="859"/>
                  </a:lnTo>
                  <a:lnTo>
                    <a:pt x="1725" y="685"/>
                  </a:lnTo>
                  <a:lnTo>
                    <a:pt x="1971" y="531"/>
                  </a:lnTo>
                  <a:lnTo>
                    <a:pt x="2227" y="394"/>
                  </a:lnTo>
                  <a:lnTo>
                    <a:pt x="2491" y="278"/>
                  </a:lnTo>
                  <a:lnTo>
                    <a:pt x="2760" y="182"/>
                  </a:lnTo>
                  <a:lnTo>
                    <a:pt x="3037" y="106"/>
                  </a:lnTo>
                  <a:lnTo>
                    <a:pt x="3318" y="50"/>
                  </a:lnTo>
                  <a:lnTo>
                    <a:pt x="3604" y="15"/>
                  </a:lnTo>
                  <a:lnTo>
                    <a:pt x="3891" y="0"/>
                  </a:lnTo>
                  <a:lnTo>
                    <a:pt x="4178" y="7"/>
                  </a:lnTo>
                  <a:lnTo>
                    <a:pt x="4466" y="34"/>
                  </a:lnTo>
                  <a:lnTo>
                    <a:pt x="4753" y="83"/>
                  </a:lnTo>
                  <a:lnTo>
                    <a:pt x="5038" y="153"/>
                  </a:lnTo>
                  <a:lnTo>
                    <a:pt x="5320" y="246"/>
                  </a:lnTo>
                  <a:lnTo>
                    <a:pt x="5457" y="301"/>
                  </a:lnTo>
                  <a:lnTo>
                    <a:pt x="5595" y="360"/>
                  </a:lnTo>
                  <a:lnTo>
                    <a:pt x="5859" y="493"/>
                  </a:lnTo>
                  <a:lnTo>
                    <a:pt x="6110" y="645"/>
                  </a:lnTo>
                  <a:lnTo>
                    <a:pt x="6348" y="813"/>
                  </a:lnTo>
                  <a:lnTo>
                    <a:pt x="6571" y="998"/>
                  </a:lnTo>
                  <a:lnTo>
                    <a:pt x="6779" y="1198"/>
                  </a:lnTo>
                  <a:lnTo>
                    <a:pt x="6971" y="1410"/>
                  </a:lnTo>
                  <a:lnTo>
                    <a:pt x="7147" y="1637"/>
                  </a:lnTo>
                  <a:lnTo>
                    <a:pt x="7307" y="1875"/>
                  </a:lnTo>
                  <a:lnTo>
                    <a:pt x="7449" y="2124"/>
                  </a:lnTo>
                  <a:lnTo>
                    <a:pt x="7572" y="2384"/>
                  </a:lnTo>
                  <a:lnTo>
                    <a:pt x="7677" y="2652"/>
                  </a:lnTo>
                  <a:lnTo>
                    <a:pt x="7761" y="2929"/>
                  </a:lnTo>
                  <a:lnTo>
                    <a:pt x="7826" y="3213"/>
                  </a:lnTo>
                  <a:lnTo>
                    <a:pt x="7869" y="3503"/>
                  </a:lnTo>
                  <a:lnTo>
                    <a:pt x="7892" y="3799"/>
                  </a:lnTo>
                  <a:lnTo>
                    <a:pt x="7893" y="3948"/>
                  </a:lnTo>
                  <a:lnTo>
                    <a:pt x="7892" y="4050"/>
                  </a:lnTo>
                  <a:lnTo>
                    <a:pt x="7882" y="4252"/>
                  </a:lnTo>
                  <a:lnTo>
                    <a:pt x="7862" y="4450"/>
                  </a:lnTo>
                  <a:lnTo>
                    <a:pt x="7832" y="4646"/>
                  </a:lnTo>
                  <a:lnTo>
                    <a:pt x="7791" y="4839"/>
                  </a:lnTo>
                  <a:lnTo>
                    <a:pt x="7743" y="5028"/>
                  </a:lnTo>
                  <a:lnTo>
                    <a:pt x="7685" y="5213"/>
                  </a:lnTo>
                  <a:lnTo>
                    <a:pt x="7619" y="5394"/>
                  </a:lnTo>
                  <a:lnTo>
                    <a:pt x="7543" y="5572"/>
                  </a:lnTo>
                  <a:lnTo>
                    <a:pt x="7460" y="5744"/>
                  </a:lnTo>
                  <a:lnTo>
                    <a:pt x="7370" y="5912"/>
                  </a:lnTo>
                  <a:lnTo>
                    <a:pt x="7271" y="6074"/>
                  </a:lnTo>
                  <a:lnTo>
                    <a:pt x="7165" y="6232"/>
                  </a:lnTo>
                  <a:lnTo>
                    <a:pt x="7050" y="6384"/>
                  </a:lnTo>
                  <a:lnTo>
                    <a:pt x="6929" y="6529"/>
                  </a:lnTo>
                  <a:lnTo>
                    <a:pt x="6803" y="6669"/>
                  </a:lnTo>
                  <a:lnTo>
                    <a:pt x="6668" y="6803"/>
                  </a:lnTo>
                  <a:lnTo>
                    <a:pt x="6529" y="6930"/>
                  </a:lnTo>
                  <a:lnTo>
                    <a:pt x="6383" y="7051"/>
                  </a:lnTo>
                  <a:lnTo>
                    <a:pt x="6231" y="7164"/>
                  </a:lnTo>
                  <a:lnTo>
                    <a:pt x="6073" y="7272"/>
                  </a:lnTo>
                  <a:lnTo>
                    <a:pt x="5911" y="7371"/>
                  </a:lnTo>
                  <a:lnTo>
                    <a:pt x="5743" y="7461"/>
                  </a:lnTo>
                  <a:lnTo>
                    <a:pt x="5571" y="7544"/>
                  </a:lnTo>
                  <a:lnTo>
                    <a:pt x="5393" y="7619"/>
                  </a:lnTo>
                  <a:lnTo>
                    <a:pt x="5212" y="7686"/>
                  </a:lnTo>
                  <a:lnTo>
                    <a:pt x="5027" y="7744"/>
                  </a:lnTo>
                  <a:lnTo>
                    <a:pt x="4838" y="7792"/>
                  </a:lnTo>
                  <a:lnTo>
                    <a:pt x="4645" y="7831"/>
                  </a:lnTo>
                  <a:lnTo>
                    <a:pt x="4449" y="7861"/>
                  </a:lnTo>
                  <a:lnTo>
                    <a:pt x="4251" y="7883"/>
                  </a:lnTo>
                  <a:lnTo>
                    <a:pt x="4049" y="7893"/>
                  </a:lnTo>
                  <a:lnTo>
                    <a:pt x="3947" y="7893"/>
                  </a:lnTo>
                  <a:close/>
                  <a:moveTo>
                    <a:pt x="3947" y="145"/>
                  </a:moveTo>
                  <a:lnTo>
                    <a:pt x="3803" y="146"/>
                  </a:lnTo>
                  <a:lnTo>
                    <a:pt x="3518" y="168"/>
                  </a:lnTo>
                  <a:lnTo>
                    <a:pt x="3239" y="211"/>
                  </a:lnTo>
                  <a:lnTo>
                    <a:pt x="2965" y="272"/>
                  </a:lnTo>
                  <a:lnTo>
                    <a:pt x="2699" y="354"/>
                  </a:lnTo>
                  <a:lnTo>
                    <a:pt x="2440" y="454"/>
                  </a:lnTo>
                  <a:lnTo>
                    <a:pt x="2191" y="574"/>
                  </a:lnTo>
                  <a:lnTo>
                    <a:pt x="1950" y="710"/>
                  </a:lnTo>
                  <a:lnTo>
                    <a:pt x="1720" y="863"/>
                  </a:lnTo>
                  <a:lnTo>
                    <a:pt x="1502" y="1034"/>
                  </a:lnTo>
                  <a:lnTo>
                    <a:pt x="1297" y="1219"/>
                  </a:lnTo>
                  <a:lnTo>
                    <a:pt x="1105" y="1420"/>
                  </a:lnTo>
                  <a:lnTo>
                    <a:pt x="927" y="1635"/>
                  </a:lnTo>
                  <a:lnTo>
                    <a:pt x="765" y="1863"/>
                  </a:lnTo>
                  <a:lnTo>
                    <a:pt x="618" y="2106"/>
                  </a:lnTo>
                  <a:lnTo>
                    <a:pt x="491" y="2360"/>
                  </a:lnTo>
                  <a:lnTo>
                    <a:pt x="433" y="2492"/>
                  </a:lnTo>
                  <a:lnTo>
                    <a:pt x="380" y="2626"/>
                  </a:lnTo>
                  <a:lnTo>
                    <a:pt x="291" y="2896"/>
                  </a:lnTo>
                  <a:lnTo>
                    <a:pt x="224" y="3172"/>
                  </a:lnTo>
                  <a:lnTo>
                    <a:pt x="177" y="3447"/>
                  </a:lnTo>
                  <a:lnTo>
                    <a:pt x="149" y="3725"/>
                  </a:lnTo>
                  <a:lnTo>
                    <a:pt x="144" y="4002"/>
                  </a:lnTo>
                  <a:lnTo>
                    <a:pt x="158" y="4279"/>
                  </a:lnTo>
                  <a:lnTo>
                    <a:pt x="192" y="4553"/>
                  </a:lnTo>
                  <a:lnTo>
                    <a:pt x="245" y="4824"/>
                  </a:lnTo>
                  <a:lnTo>
                    <a:pt x="320" y="5091"/>
                  </a:lnTo>
                  <a:lnTo>
                    <a:pt x="412" y="5352"/>
                  </a:lnTo>
                  <a:lnTo>
                    <a:pt x="524" y="5606"/>
                  </a:lnTo>
                  <a:lnTo>
                    <a:pt x="654" y="5853"/>
                  </a:lnTo>
                  <a:lnTo>
                    <a:pt x="804" y="6090"/>
                  </a:lnTo>
                  <a:lnTo>
                    <a:pt x="971" y="6318"/>
                  </a:lnTo>
                  <a:lnTo>
                    <a:pt x="1158" y="6533"/>
                  </a:lnTo>
                  <a:lnTo>
                    <a:pt x="1258" y="6636"/>
                  </a:lnTo>
                  <a:lnTo>
                    <a:pt x="1362" y="6737"/>
                  </a:lnTo>
                  <a:lnTo>
                    <a:pt x="1577" y="6923"/>
                  </a:lnTo>
                  <a:lnTo>
                    <a:pt x="1805" y="7091"/>
                  </a:lnTo>
                  <a:lnTo>
                    <a:pt x="2042" y="7240"/>
                  </a:lnTo>
                  <a:lnTo>
                    <a:pt x="2288" y="7371"/>
                  </a:lnTo>
                  <a:lnTo>
                    <a:pt x="2542" y="7483"/>
                  </a:lnTo>
                  <a:lnTo>
                    <a:pt x="2803" y="7574"/>
                  </a:lnTo>
                  <a:lnTo>
                    <a:pt x="3070" y="7649"/>
                  </a:lnTo>
                  <a:lnTo>
                    <a:pt x="3341" y="7702"/>
                  </a:lnTo>
                  <a:lnTo>
                    <a:pt x="3615" y="7736"/>
                  </a:lnTo>
                  <a:lnTo>
                    <a:pt x="3892" y="7751"/>
                  </a:lnTo>
                  <a:lnTo>
                    <a:pt x="4169" y="7745"/>
                  </a:lnTo>
                  <a:lnTo>
                    <a:pt x="4447" y="7718"/>
                  </a:lnTo>
                  <a:lnTo>
                    <a:pt x="4723" y="7671"/>
                  </a:lnTo>
                  <a:lnTo>
                    <a:pt x="4998" y="7603"/>
                  </a:lnTo>
                  <a:lnTo>
                    <a:pt x="5268" y="7514"/>
                  </a:lnTo>
                  <a:lnTo>
                    <a:pt x="5403" y="7461"/>
                  </a:lnTo>
                  <a:lnTo>
                    <a:pt x="5535" y="7404"/>
                  </a:lnTo>
                  <a:lnTo>
                    <a:pt x="5789" y="7276"/>
                  </a:lnTo>
                  <a:lnTo>
                    <a:pt x="6031" y="7130"/>
                  </a:lnTo>
                  <a:lnTo>
                    <a:pt x="6259" y="6968"/>
                  </a:lnTo>
                  <a:lnTo>
                    <a:pt x="6474" y="6790"/>
                  </a:lnTo>
                  <a:lnTo>
                    <a:pt x="6675" y="6597"/>
                  </a:lnTo>
                  <a:lnTo>
                    <a:pt x="6860" y="6392"/>
                  </a:lnTo>
                  <a:lnTo>
                    <a:pt x="7031" y="6174"/>
                  </a:lnTo>
                  <a:lnTo>
                    <a:pt x="7185" y="5945"/>
                  </a:lnTo>
                  <a:lnTo>
                    <a:pt x="7321" y="5704"/>
                  </a:lnTo>
                  <a:lnTo>
                    <a:pt x="7440" y="5454"/>
                  </a:lnTo>
                  <a:lnTo>
                    <a:pt x="7540" y="5196"/>
                  </a:lnTo>
                  <a:lnTo>
                    <a:pt x="7622" y="4929"/>
                  </a:lnTo>
                  <a:lnTo>
                    <a:pt x="7684" y="4655"/>
                  </a:lnTo>
                  <a:lnTo>
                    <a:pt x="7727" y="4377"/>
                  </a:lnTo>
                  <a:lnTo>
                    <a:pt x="7748" y="4091"/>
                  </a:lnTo>
                  <a:lnTo>
                    <a:pt x="7750" y="3948"/>
                  </a:lnTo>
                  <a:lnTo>
                    <a:pt x="7748" y="3850"/>
                  </a:lnTo>
                  <a:lnTo>
                    <a:pt x="7738" y="3655"/>
                  </a:lnTo>
                  <a:lnTo>
                    <a:pt x="7720" y="3463"/>
                  </a:lnTo>
                  <a:lnTo>
                    <a:pt x="7690" y="3275"/>
                  </a:lnTo>
                  <a:lnTo>
                    <a:pt x="7652" y="3088"/>
                  </a:lnTo>
                  <a:lnTo>
                    <a:pt x="7605" y="2906"/>
                  </a:lnTo>
                  <a:lnTo>
                    <a:pt x="7549" y="2728"/>
                  </a:lnTo>
                  <a:lnTo>
                    <a:pt x="7486" y="2553"/>
                  </a:lnTo>
                  <a:lnTo>
                    <a:pt x="7413" y="2383"/>
                  </a:lnTo>
                  <a:lnTo>
                    <a:pt x="7332" y="2218"/>
                  </a:lnTo>
                  <a:lnTo>
                    <a:pt x="7245" y="2055"/>
                  </a:lnTo>
                  <a:lnTo>
                    <a:pt x="7150" y="1899"/>
                  </a:lnTo>
                  <a:lnTo>
                    <a:pt x="7047" y="1747"/>
                  </a:lnTo>
                  <a:lnTo>
                    <a:pt x="6938" y="1601"/>
                  </a:lnTo>
                  <a:lnTo>
                    <a:pt x="6822" y="1460"/>
                  </a:lnTo>
                  <a:lnTo>
                    <a:pt x="6698" y="1325"/>
                  </a:lnTo>
                  <a:lnTo>
                    <a:pt x="6569" y="1196"/>
                  </a:lnTo>
                  <a:lnTo>
                    <a:pt x="6434" y="1073"/>
                  </a:lnTo>
                  <a:lnTo>
                    <a:pt x="6294" y="957"/>
                  </a:lnTo>
                  <a:lnTo>
                    <a:pt x="6147" y="848"/>
                  </a:lnTo>
                  <a:lnTo>
                    <a:pt x="5995" y="744"/>
                  </a:lnTo>
                  <a:lnTo>
                    <a:pt x="5839" y="650"/>
                  </a:lnTo>
                  <a:lnTo>
                    <a:pt x="5677" y="561"/>
                  </a:lnTo>
                  <a:lnTo>
                    <a:pt x="5512" y="482"/>
                  </a:lnTo>
                  <a:lnTo>
                    <a:pt x="5341" y="409"/>
                  </a:lnTo>
                  <a:lnTo>
                    <a:pt x="5166" y="345"/>
                  </a:lnTo>
                  <a:lnTo>
                    <a:pt x="4988" y="289"/>
                  </a:lnTo>
                  <a:lnTo>
                    <a:pt x="4806" y="242"/>
                  </a:lnTo>
                  <a:lnTo>
                    <a:pt x="4620" y="203"/>
                  </a:lnTo>
                  <a:lnTo>
                    <a:pt x="4432" y="175"/>
                  </a:lnTo>
                  <a:lnTo>
                    <a:pt x="4239" y="156"/>
                  </a:lnTo>
                  <a:lnTo>
                    <a:pt x="4044" y="146"/>
                  </a:lnTo>
                  <a:lnTo>
                    <a:pt x="3947" y="145"/>
                  </a:lnTo>
                  <a:close/>
                </a:path>
              </a:pathLst>
            </a:custGeom>
            <a:solidFill>
              <a:srgbClr val="2F3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Rectangle 18">
              <a:extLst>
                <a:ext uri="{FF2B5EF4-FFF2-40B4-BE49-F238E27FC236}">
                  <a16:creationId xmlns:a16="http://schemas.microsoft.com/office/drawing/2014/main" id="{70988C20-7343-4330-BB7C-649B6994E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2101" y="5935099"/>
              <a:ext cx="20653" cy="38045"/>
            </a:xfrm>
            <a:prstGeom prst="rect">
              <a:avLst/>
            </a:prstGeom>
            <a:solidFill>
              <a:srgbClr val="C1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8776C920-61F2-4B22-9F09-8AB39C48A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2101" y="6543826"/>
              <a:ext cx="20653" cy="38045"/>
            </a:xfrm>
            <a:prstGeom prst="rect">
              <a:avLst/>
            </a:prstGeom>
            <a:solidFill>
              <a:srgbClr val="C1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Rectangle 20">
              <a:extLst>
                <a:ext uri="{FF2B5EF4-FFF2-40B4-BE49-F238E27FC236}">
                  <a16:creationId xmlns:a16="http://schemas.microsoft.com/office/drawing/2014/main" id="{321B15B3-801E-469E-937C-BC98B1425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7765" y="6248159"/>
              <a:ext cx="38045" cy="20653"/>
            </a:xfrm>
            <a:prstGeom prst="rect">
              <a:avLst/>
            </a:prstGeom>
            <a:solidFill>
              <a:srgbClr val="C1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4132A066-CFC2-4146-A89A-259F93FE9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9045" y="6248159"/>
              <a:ext cx="38045" cy="20925"/>
            </a:xfrm>
            <a:prstGeom prst="rect">
              <a:avLst/>
            </a:prstGeom>
            <a:solidFill>
              <a:srgbClr val="C1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EAD6DF-7A5C-45F9-A1B3-A19AF7F0D2E5}"/>
              </a:ext>
            </a:extLst>
          </p:cNvPr>
          <p:cNvGrpSpPr/>
          <p:nvPr/>
        </p:nvGrpSpPr>
        <p:grpSpPr>
          <a:xfrm>
            <a:off x="11426386" y="6042170"/>
            <a:ext cx="432355" cy="432631"/>
            <a:chOff x="11426386" y="6042170"/>
            <a:chExt cx="432355" cy="432631"/>
          </a:xfrm>
        </p:grpSpPr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8A1BF8B-8F91-4C0E-AEDC-AD2B83B6C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2637" y="6048692"/>
              <a:ext cx="419854" cy="419859"/>
            </a:xfrm>
            <a:custGeom>
              <a:avLst/>
              <a:gdLst>
                <a:gd name="T0" fmla="*/ 1630 w 4634"/>
                <a:gd name="T1" fmla="*/ 1630 h 4634"/>
                <a:gd name="T2" fmla="*/ 0 w 4634"/>
                <a:gd name="T3" fmla="*/ 4634 h 4634"/>
                <a:gd name="T4" fmla="*/ 3004 w 4634"/>
                <a:gd name="T5" fmla="*/ 3004 h 4634"/>
                <a:gd name="T6" fmla="*/ 4634 w 4634"/>
                <a:gd name="T7" fmla="*/ 0 h 4634"/>
                <a:gd name="T8" fmla="*/ 1630 w 4634"/>
                <a:gd name="T9" fmla="*/ 1630 h 4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4" h="4634">
                  <a:moveTo>
                    <a:pt x="1630" y="1630"/>
                  </a:moveTo>
                  <a:lnTo>
                    <a:pt x="0" y="4634"/>
                  </a:lnTo>
                  <a:lnTo>
                    <a:pt x="3004" y="3004"/>
                  </a:lnTo>
                  <a:lnTo>
                    <a:pt x="4634" y="0"/>
                  </a:lnTo>
                  <a:lnTo>
                    <a:pt x="1630" y="1630"/>
                  </a:lnTo>
                  <a:close/>
                </a:path>
              </a:pathLst>
            </a:custGeom>
            <a:solidFill>
              <a:srgbClr val="B9D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37FBC00F-22A0-4729-81C2-888E605F27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26386" y="6042170"/>
              <a:ext cx="432354" cy="432631"/>
            </a:xfrm>
            <a:custGeom>
              <a:avLst/>
              <a:gdLst>
                <a:gd name="T0" fmla="*/ 70 w 4775"/>
                <a:gd name="T1" fmla="*/ 4777 h 4777"/>
                <a:gd name="T2" fmla="*/ 50 w 4775"/>
                <a:gd name="T3" fmla="*/ 4776 h 4777"/>
                <a:gd name="T4" fmla="*/ 18 w 4775"/>
                <a:gd name="T5" fmla="*/ 4757 h 4777"/>
                <a:gd name="T6" fmla="*/ 1 w 4775"/>
                <a:gd name="T7" fmla="*/ 4726 h 4777"/>
                <a:gd name="T8" fmla="*/ 0 w 4775"/>
                <a:gd name="T9" fmla="*/ 4690 h 4777"/>
                <a:gd name="T10" fmla="*/ 7 w 4775"/>
                <a:gd name="T11" fmla="*/ 4671 h 4777"/>
                <a:gd name="T12" fmla="*/ 1636 w 4775"/>
                <a:gd name="T13" fmla="*/ 1667 h 4777"/>
                <a:gd name="T14" fmla="*/ 1648 w 4775"/>
                <a:gd name="T15" fmla="*/ 1651 h 4777"/>
                <a:gd name="T16" fmla="*/ 1665 w 4775"/>
                <a:gd name="T17" fmla="*/ 1638 h 4777"/>
                <a:gd name="T18" fmla="*/ 4669 w 4775"/>
                <a:gd name="T19" fmla="*/ 9 h 4777"/>
                <a:gd name="T20" fmla="*/ 4681 w 4775"/>
                <a:gd name="T21" fmla="*/ 3 h 4777"/>
                <a:gd name="T22" fmla="*/ 4705 w 4775"/>
                <a:gd name="T23" fmla="*/ 0 h 4777"/>
                <a:gd name="T24" fmla="*/ 4737 w 4775"/>
                <a:gd name="T25" fmla="*/ 7 h 4777"/>
                <a:gd name="T26" fmla="*/ 4768 w 4775"/>
                <a:gd name="T27" fmla="*/ 39 h 4777"/>
                <a:gd name="T28" fmla="*/ 4775 w 4775"/>
                <a:gd name="T29" fmla="*/ 70 h 4777"/>
                <a:gd name="T30" fmla="*/ 4772 w 4775"/>
                <a:gd name="T31" fmla="*/ 95 h 4777"/>
                <a:gd name="T32" fmla="*/ 4767 w 4775"/>
                <a:gd name="T33" fmla="*/ 106 h 4777"/>
                <a:gd name="T34" fmla="*/ 3137 w 4775"/>
                <a:gd name="T35" fmla="*/ 3110 h 4777"/>
                <a:gd name="T36" fmla="*/ 3126 w 4775"/>
                <a:gd name="T37" fmla="*/ 3126 h 4777"/>
                <a:gd name="T38" fmla="*/ 3108 w 4775"/>
                <a:gd name="T39" fmla="*/ 3139 h 4777"/>
                <a:gd name="T40" fmla="*/ 104 w 4775"/>
                <a:gd name="T41" fmla="*/ 4769 h 4777"/>
                <a:gd name="T42" fmla="*/ 87 w 4775"/>
                <a:gd name="T43" fmla="*/ 4776 h 4777"/>
                <a:gd name="T44" fmla="*/ 70 w 4775"/>
                <a:gd name="T45" fmla="*/ 4777 h 4777"/>
                <a:gd name="T46" fmla="*/ 1753 w 4775"/>
                <a:gd name="T47" fmla="*/ 1755 h 4777"/>
                <a:gd name="T48" fmla="*/ 248 w 4775"/>
                <a:gd name="T49" fmla="*/ 4528 h 4777"/>
                <a:gd name="T50" fmla="*/ 3021 w 4775"/>
                <a:gd name="T51" fmla="*/ 3023 h 4777"/>
                <a:gd name="T52" fmla="*/ 4524 w 4775"/>
                <a:gd name="T53" fmla="*/ 251 h 4777"/>
                <a:gd name="T54" fmla="*/ 1753 w 4775"/>
                <a:gd name="T55" fmla="*/ 1755 h 4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75" h="4777">
                  <a:moveTo>
                    <a:pt x="70" y="4777"/>
                  </a:moveTo>
                  <a:lnTo>
                    <a:pt x="50" y="4776"/>
                  </a:lnTo>
                  <a:lnTo>
                    <a:pt x="18" y="4757"/>
                  </a:lnTo>
                  <a:lnTo>
                    <a:pt x="1" y="4726"/>
                  </a:lnTo>
                  <a:lnTo>
                    <a:pt x="0" y="4690"/>
                  </a:lnTo>
                  <a:lnTo>
                    <a:pt x="7" y="4671"/>
                  </a:lnTo>
                  <a:lnTo>
                    <a:pt x="1636" y="1667"/>
                  </a:lnTo>
                  <a:lnTo>
                    <a:pt x="1648" y="1651"/>
                  </a:lnTo>
                  <a:lnTo>
                    <a:pt x="1665" y="1638"/>
                  </a:lnTo>
                  <a:lnTo>
                    <a:pt x="4669" y="9"/>
                  </a:lnTo>
                  <a:lnTo>
                    <a:pt x="4681" y="3"/>
                  </a:lnTo>
                  <a:lnTo>
                    <a:pt x="4705" y="0"/>
                  </a:lnTo>
                  <a:lnTo>
                    <a:pt x="4737" y="7"/>
                  </a:lnTo>
                  <a:lnTo>
                    <a:pt x="4768" y="39"/>
                  </a:lnTo>
                  <a:lnTo>
                    <a:pt x="4775" y="70"/>
                  </a:lnTo>
                  <a:lnTo>
                    <a:pt x="4772" y="95"/>
                  </a:lnTo>
                  <a:lnTo>
                    <a:pt x="4767" y="106"/>
                  </a:lnTo>
                  <a:lnTo>
                    <a:pt x="3137" y="3110"/>
                  </a:lnTo>
                  <a:lnTo>
                    <a:pt x="3126" y="3126"/>
                  </a:lnTo>
                  <a:lnTo>
                    <a:pt x="3108" y="3139"/>
                  </a:lnTo>
                  <a:lnTo>
                    <a:pt x="104" y="4769"/>
                  </a:lnTo>
                  <a:lnTo>
                    <a:pt x="87" y="4776"/>
                  </a:lnTo>
                  <a:lnTo>
                    <a:pt x="70" y="4777"/>
                  </a:lnTo>
                  <a:close/>
                  <a:moveTo>
                    <a:pt x="1753" y="1755"/>
                  </a:moveTo>
                  <a:lnTo>
                    <a:pt x="248" y="4528"/>
                  </a:lnTo>
                  <a:lnTo>
                    <a:pt x="3021" y="3023"/>
                  </a:lnTo>
                  <a:lnTo>
                    <a:pt x="4524" y="251"/>
                  </a:lnTo>
                  <a:lnTo>
                    <a:pt x="1753" y="1755"/>
                  </a:lnTo>
                  <a:close/>
                </a:path>
              </a:pathLst>
            </a:custGeom>
            <a:solidFill>
              <a:srgbClr val="2F3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B293A57-9350-4CCF-9561-410B20CCA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79925" y="6048692"/>
              <a:ext cx="272565" cy="272297"/>
            </a:xfrm>
            <a:custGeom>
              <a:avLst/>
              <a:gdLst>
                <a:gd name="T0" fmla="*/ 3 w 3007"/>
                <a:gd name="T1" fmla="*/ 1630 h 3007"/>
                <a:gd name="T2" fmla="*/ 0 w 3007"/>
                <a:gd name="T3" fmla="*/ 1635 h 3007"/>
                <a:gd name="T4" fmla="*/ 1371 w 3007"/>
                <a:gd name="T5" fmla="*/ 3007 h 3007"/>
                <a:gd name="T6" fmla="*/ 1377 w 3007"/>
                <a:gd name="T7" fmla="*/ 3004 h 3007"/>
                <a:gd name="T8" fmla="*/ 3007 w 3007"/>
                <a:gd name="T9" fmla="*/ 0 h 3007"/>
                <a:gd name="T10" fmla="*/ 3 w 3007"/>
                <a:gd name="T11" fmla="*/ 1630 h 3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7" h="3007">
                  <a:moveTo>
                    <a:pt x="3" y="1630"/>
                  </a:moveTo>
                  <a:lnTo>
                    <a:pt x="0" y="1635"/>
                  </a:lnTo>
                  <a:lnTo>
                    <a:pt x="1371" y="3007"/>
                  </a:lnTo>
                  <a:lnTo>
                    <a:pt x="1377" y="3004"/>
                  </a:lnTo>
                  <a:lnTo>
                    <a:pt x="3007" y="0"/>
                  </a:lnTo>
                  <a:lnTo>
                    <a:pt x="3" y="1630"/>
                  </a:lnTo>
                  <a:close/>
                </a:path>
              </a:pathLst>
            </a:custGeom>
            <a:solidFill>
              <a:srgbClr val="EF5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A279849D-0030-4672-A5EF-C4D38EB1E9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73403" y="6042170"/>
              <a:ext cx="285338" cy="285069"/>
            </a:xfrm>
            <a:custGeom>
              <a:avLst/>
              <a:gdLst>
                <a:gd name="T0" fmla="*/ 1443 w 3150"/>
                <a:gd name="T1" fmla="*/ 3148 h 3148"/>
                <a:gd name="T2" fmla="*/ 1429 w 3150"/>
                <a:gd name="T3" fmla="*/ 3148 h 3148"/>
                <a:gd name="T4" fmla="*/ 1403 w 3150"/>
                <a:gd name="T5" fmla="*/ 3138 h 3148"/>
                <a:gd name="T6" fmla="*/ 1393 w 3150"/>
                <a:gd name="T7" fmla="*/ 3129 h 3148"/>
                <a:gd name="T8" fmla="*/ 21 w 3150"/>
                <a:gd name="T9" fmla="*/ 1757 h 3148"/>
                <a:gd name="T10" fmla="*/ 13 w 3150"/>
                <a:gd name="T11" fmla="*/ 1749 h 3148"/>
                <a:gd name="T12" fmla="*/ 3 w 3150"/>
                <a:gd name="T13" fmla="*/ 1729 h 3148"/>
                <a:gd name="T14" fmla="*/ 0 w 3150"/>
                <a:gd name="T15" fmla="*/ 1706 h 3148"/>
                <a:gd name="T16" fmla="*/ 4 w 3150"/>
                <a:gd name="T17" fmla="*/ 1684 h 3148"/>
                <a:gd name="T18" fmla="*/ 9 w 3150"/>
                <a:gd name="T19" fmla="*/ 1673 h 3148"/>
                <a:gd name="T20" fmla="*/ 21 w 3150"/>
                <a:gd name="T21" fmla="*/ 1653 h 3148"/>
                <a:gd name="T22" fmla="*/ 40 w 3150"/>
                <a:gd name="T23" fmla="*/ 1638 h 3148"/>
                <a:gd name="T24" fmla="*/ 3044 w 3150"/>
                <a:gd name="T25" fmla="*/ 9 h 3148"/>
                <a:gd name="T26" fmla="*/ 3056 w 3150"/>
                <a:gd name="T27" fmla="*/ 3 h 3148"/>
                <a:gd name="T28" fmla="*/ 3080 w 3150"/>
                <a:gd name="T29" fmla="*/ 0 h 3148"/>
                <a:gd name="T30" fmla="*/ 3112 w 3150"/>
                <a:gd name="T31" fmla="*/ 7 h 3148"/>
                <a:gd name="T32" fmla="*/ 3143 w 3150"/>
                <a:gd name="T33" fmla="*/ 39 h 3148"/>
                <a:gd name="T34" fmla="*/ 3150 w 3150"/>
                <a:gd name="T35" fmla="*/ 70 h 3148"/>
                <a:gd name="T36" fmla="*/ 3147 w 3150"/>
                <a:gd name="T37" fmla="*/ 95 h 3148"/>
                <a:gd name="T38" fmla="*/ 3142 w 3150"/>
                <a:gd name="T39" fmla="*/ 106 h 3148"/>
                <a:gd name="T40" fmla="*/ 1512 w 3150"/>
                <a:gd name="T41" fmla="*/ 3110 h 3148"/>
                <a:gd name="T42" fmla="*/ 1501 w 3150"/>
                <a:gd name="T43" fmla="*/ 3126 h 3148"/>
                <a:gd name="T44" fmla="*/ 1483 w 3150"/>
                <a:gd name="T45" fmla="*/ 3139 h 3148"/>
                <a:gd name="T46" fmla="*/ 1463 w 3150"/>
                <a:gd name="T47" fmla="*/ 3146 h 3148"/>
                <a:gd name="T48" fmla="*/ 1443 w 3150"/>
                <a:gd name="T49" fmla="*/ 3148 h 3148"/>
                <a:gd name="T50" fmla="*/ 188 w 3150"/>
                <a:gd name="T51" fmla="*/ 1722 h 3148"/>
                <a:gd name="T52" fmla="*/ 1429 w 3150"/>
                <a:gd name="T53" fmla="*/ 2963 h 3148"/>
                <a:gd name="T54" fmla="*/ 2899 w 3150"/>
                <a:gd name="T55" fmla="*/ 251 h 3148"/>
                <a:gd name="T56" fmla="*/ 188 w 3150"/>
                <a:gd name="T57" fmla="*/ 1722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50" h="3148">
                  <a:moveTo>
                    <a:pt x="1443" y="3148"/>
                  </a:moveTo>
                  <a:lnTo>
                    <a:pt x="1429" y="3148"/>
                  </a:lnTo>
                  <a:lnTo>
                    <a:pt x="1403" y="3138"/>
                  </a:lnTo>
                  <a:lnTo>
                    <a:pt x="1393" y="3129"/>
                  </a:lnTo>
                  <a:lnTo>
                    <a:pt x="21" y="1757"/>
                  </a:lnTo>
                  <a:lnTo>
                    <a:pt x="13" y="1749"/>
                  </a:lnTo>
                  <a:lnTo>
                    <a:pt x="3" y="1729"/>
                  </a:lnTo>
                  <a:lnTo>
                    <a:pt x="0" y="1706"/>
                  </a:lnTo>
                  <a:lnTo>
                    <a:pt x="4" y="1684"/>
                  </a:lnTo>
                  <a:lnTo>
                    <a:pt x="9" y="1673"/>
                  </a:lnTo>
                  <a:lnTo>
                    <a:pt x="21" y="1653"/>
                  </a:lnTo>
                  <a:lnTo>
                    <a:pt x="40" y="1638"/>
                  </a:lnTo>
                  <a:lnTo>
                    <a:pt x="3044" y="9"/>
                  </a:lnTo>
                  <a:lnTo>
                    <a:pt x="3056" y="3"/>
                  </a:lnTo>
                  <a:lnTo>
                    <a:pt x="3080" y="0"/>
                  </a:lnTo>
                  <a:lnTo>
                    <a:pt x="3112" y="7"/>
                  </a:lnTo>
                  <a:lnTo>
                    <a:pt x="3143" y="39"/>
                  </a:lnTo>
                  <a:lnTo>
                    <a:pt x="3150" y="70"/>
                  </a:lnTo>
                  <a:lnTo>
                    <a:pt x="3147" y="95"/>
                  </a:lnTo>
                  <a:lnTo>
                    <a:pt x="3142" y="106"/>
                  </a:lnTo>
                  <a:lnTo>
                    <a:pt x="1512" y="3110"/>
                  </a:lnTo>
                  <a:lnTo>
                    <a:pt x="1501" y="3126"/>
                  </a:lnTo>
                  <a:lnTo>
                    <a:pt x="1483" y="3139"/>
                  </a:lnTo>
                  <a:lnTo>
                    <a:pt x="1463" y="3146"/>
                  </a:lnTo>
                  <a:lnTo>
                    <a:pt x="1443" y="3148"/>
                  </a:lnTo>
                  <a:close/>
                  <a:moveTo>
                    <a:pt x="188" y="1722"/>
                  </a:moveTo>
                  <a:lnTo>
                    <a:pt x="1429" y="2963"/>
                  </a:lnTo>
                  <a:lnTo>
                    <a:pt x="2899" y="251"/>
                  </a:lnTo>
                  <a:lnTo>
                    <a:pt x="188" y="1722"/>
                  </a:lnTo>
                  <a:close/>
                </a:path>
              </a:pathLst>
            </a:custGeom>
            <a:solidFill>
              <a:srgbClr val="2F3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DDCEC16E-E360-4E94-915F-9A59025AE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8948" y="6215005"/>
              <a:ext cx="86960" cy="86961"/>
            </a:xfrm>
            <a:custGeom>
              <a:avLst/>
              <a:gdLst>
                <a:gd name="T0" fmla="*/ 821 w 960"/>
                <a:gd name="T1" fmla="*/ 141 h 961"/>
                <a:gd name="T2" fmla="*/ 854 w 960"/>
                <a:gd name="T3" fmla="*/ 177 h 961"/>
                <a:gd name="T4" fmla="*/ 907 w 960"/>
                <a:gd name="T5" fmla="*/ 257 h 961"/>
                <a:gd name="T6" fmla="*/ 943 w 960"/>
                <a:gd name="T7" fmla="*/ 343 h 961"/>
                <a:gd name="T8" fmla="*/ 960 w 960"/>
                <a:gd name="T9" fmla="*/ 435 h 961"/>
                <a:gd name="T10" fmla="*/ 960 w 960"/>
                <a:gd name="T11" fmla="*/ 527 h 961"/>
                <a:gd name="T12" fmla="*/ 943 w 960"/>
                <a:gd name="T13" fmla="*/ 618 h 961"/>
                <a:gd name="T14" fmla="*/ 907 w 960"/>
                <a:gd name="T15" fmla="*/ 705 h 961"/>
                <a:gd name="T16" fmla="*/ 854 w 960"/>
                <a:gd name="T17" fmla="*/ 785 h 961"/>
                <a:gd name="T18" fmla="*/ 821 w 960"/>
                <a:gd name="T19" fmla="*/ 821 h 961"/>
                <a:gd name="T20" fmla="*/ 783 w 960"/>
                <a:gd name="T21" fmla="*/ 855 h 961"/>
                <a:gd name="T22" fmla="*/ 705 w 960"/>
                <a:gd name="T23" fmla="*/ 908 h 961"/>
                <a:gd name="T24" fmla="*/ 617 w 960"/>
                <a:gd name="T25" fmla="*/ 943 h 961"/>
                <a:gd name="T26" fmla="*/ 527 w 960"/>
                <a:gd name="T27" fmla="*/ 961 h 961"/>
                <a:gd name="T28" fmla="*/ 433 w 960"/>
                <a:gd name="T29" fmla="*/ 961 h 961"/>
                <a:gd name="T30" fmla="*/ 343 w 960"/>
                <a:gd name="T31" fmla="*/ 943 h 961"/>
                <a:gd name="T32" fmla="*/ 255 w 960"/>
                <a:gd name="T33" fmla="*/ 908 h 961"/>
                <a:gd name="T34" fmla="*/ 175 w 960"/>
                <a:gd name="T35" fmla="*/ 855 h 961"/>
                <a:gd name="T36" fmla="*/ 139 w 960"/>
                <a:gd name="T37" fmla="*/ 821 h 961"/>
                <a:gd name="T38" fmla="*/ 105 w 960"/>
                <a:gd name="T39" fmla="*/ 785 h 961"/>
                <a:gd name="T40" fmla="*/ 52 w 960"/>
                <a:gd name="T41" fmla="*/ 705 h 961"/>
                <a:gd name="T42" fmla="*/ 17 w 960"/>
                <a:gd name="T43" fmla="*/ 618 h 961"/>
                <a:gd name="T44" fmla="*/ 0 w 960"/>
                <a:gd name="T45" fmla="*/ 527 h 961"/>
                <a:gd name="T46" fmla="*/ 0 w 960"/>
                <a:gd name="T47" fmla="*/ 435 h 961"/>
                <a:gd name="T48" fmla="*/ 17 w 960"/>
                <a:gd name="T49" fmla="*/ 343 h 961"/>
                <a:gd name="T50" fmla="*/ 52 w 960"/>
                <a:gd name="T51" fmla="*/ 257 h 961"/>
                <a:gd name="T52" fmla="*/ 105 w 960"/>
                <a:gd name="T53" fmla="*/ 177 h 961"/>
                <a:gd name="T54" fmla="*/ 139 w 960"/>
                <a:gd name="T55" fmla="*/ 141 h 961"/>
                <a:gd name="T56" fmla="*/ 175 w 960"/>
                <a:gd name="T57" fmla="*/ 106 h 961"/>
                <a:gd name="T58" fmla="*/ 255 w 960"/>
                <a:gd name="T59" fmla="*/ 53 h 961"/>
                <a:gd name="T60" fmla="*/ 343 w 960"/>
                <a:gd name="T61" fmla="*/ 19 h 961"/>
                <a:gd name="T62" fmla="*/ 433 w 960"/>
                <a:gd name="T63" fmla="*/ 0 h 961"/>
                <a:gd name="T64" fmla="*/ 527 w 960"/>
                <a:gd name="T65" fmla="*/ 0 h 961"/>
                <a:gd name="T66" fmla="*/ 617 w 960"/>
                <a:gd name="T67" fmla="*/ 19 h 961"/>
                <a:gd name="T68" fmla="*/ 705 w 960"/>
                <a:gd name="T69" fmla="*/ 53 h 961"/>
                <a:gd name="T70" fmla="*/ 783 w 960"/>
                <a:gd name="T71" fmla="*/ 106 h 961"/>
                <a:gd name="T72" fmla="*/ 821 w 960"/>
                <a:gd name="T73" fmla="*/ 141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0" h="961">
                  <a:moveTo>
                    <a:pt x="821" y="141"/>
                  </a:moveTo>
                  <a:lnTo>
                    <a:pt x="854" y="177"/>
                  </a:lnTo>
                  <a:lnTo>
                    <a:pt x="907" y="257"/>
                  </a:lnTo>
                  <a:lnTo>
                    <a:pt x="943" y="343"/>
                  </a:lnTo>
                  <a:lnTo>
                    <a:pt x="960" y="435"/>
                  </a:lnTo>
                  <a:lnTo>
                    <a:pt x="960" y="527"/>
                  </a:lnTo>
                  <a:lnTo>
                    <a:pt x="943" y="618"/>
                  </a:lnTo>
                  <a:lnTo>
                    <a:pt x="907" y="705"/>
                  </a:lnTo>
                  <a:lnTo>
                    <a:pt x="854" y="785"/>
                  </a:lnTo>
                  <a:lnTo>
                    <a:pt x="821" y="821"/>
                  </a:lnTo>
                  <a:lnTo>
                    <a:pt x="783" y="855"/>
                  </a:lnTo>
                  <a:lnTo>
                    <a:pt x="705" y="908"/>
                  </a:lnTo>
                  <a:lnTo>
                    <a:pt x="617" y="943"/>
                  </a:lnTo>
                  <a:lnTo>
                    <a:pt x="527" y="961"/>
                  </a:lnTo>
                  <a:lnTo>
                    <a:pt x="433" y="961"/>
                  </a:lnTo>
                  <a:lnTo>
                    <a:pt x="343" y="943"/>
                  </a:lnTo>
                  <a:lnTo>
                    <a:pt x="255" y="908"/>
                  </a:lnTo>
                  <a:lnTo>
                    <a:pt x="175" y="855"/>
                  </a:lnTo>
                  <a:lnTo>
                    <a:pt x="139" y="821"/>
                  </a:lnTo>
                  <a:lnTo>
                    <a:pt x="105" y="785"/>
                  </a:lnTo>
                  <a:lnTo>
                    <a:pt x="52" y="705"/>
                  </a:lnTo>
                  <a:lnTo>
                    <a:pt x="17" y="618"/>
                  </a:lnTo>
                  <a:lnTo>
                    <a:pt x="0" y="527"/>
                  </a:lnTo>
                  <a:lnTo>
                    <a:pt x="0" y="435"/>
                  </a:lnTo>
                  <a:lnTo>
                    <a:pt x="17" y="343"/>
                  </a:lnTo>
                  <a:lnTo>
                    <a:pt x="52" y="257"/>
                  </a:lnTo>
                  <a:lnTo>
                    <a:pt x="105" y="177"/>
                  </a:lnTo>
                  <a:lnTo>
                    <a:pt x="139" y="141"/>
                  </a:lnTo>
                  <a:lnTo>
                    <a:pt x="175" y="106"/>
                  </a:lnTo>
                  <a:lnTo>
                    <a:pt x="255" y="53"/>
                  </a:lnTo>
                  <a:lnTo>
                    <a:pt x="343" y="19"/>
                  </a:lnTo>
                  <a:lnTo>
                    <a:pt x="433" y="0"/>
                  </a:lnTo>
                  <a:lnTo>
                    <a:pt x="527" y="0"/>
                  </a:lnTo>
                  <a:lnTo>
                    <a:pt x="617" y="19"/>
                  </a:lnTo>
                  <a:lnTo>
                    <a:pt x="705" y="53"/>
                  </a:lnTo>
                  <a:lnTo>
                    <a:pt x="783" y="106"/>
                  </a:lnTo>
                  <a:lnTo>
                    <a:pt x="821" y="141"/>
                  </a:lnTo>
                  <a:close/>
                </a:path>
              </a:pathLst>
            </a:custGeom>
            <a:solidFill>
              <a:srgbClr val="D9E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F11D6287-4AC4-4E57-A16A-558F58F23F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2426" y="6208483"/>
              <a:ext cx="100276" cy="100277"/>
            </a:xfrm>
            <a:custGeom>
              <a:avLst/>
              <a:gdLst>
                <a:gd name="T0" fmla="*/ 512 w 1107"/>
                <a:gd name="T1" fmla="*/ 1106 h 1107"/>
                <a:gd name="T2" fmla="*/ 353 w 1107"/>
                <a:gd name="T3" fmla="*/ 1070 h 1107"/>
                <a:gd name="T4" fmla="*/ 214 w 1107"/>
                <a:gd name="T5" fmla="*/ 991 h 1107"/>
                <a:gd name="T6" fmla="*/ 102 w 1107"/>
                <a:gd name="T7" fmla="*/ 874 h 1107"/>
                <a:gd name="T8" fmla="*/ 43 w 1107"/>
                <a:gd name="T9" fmla="*/ 766 h 1107"/>
                <a:gd name="T10" fmla="*/ 7 w 1107"/>
                <a:gd name="T11" fmla="*/ 647 h 1107"/>
                <a:gd name="T12" fmla="*/ 4 w 1107"/>
                <a:gd name="T13" fmla="*/ 485 h 1107"/>
                <a:gd name="T14" fmla="*/ 47 w 1107"/>
                <a:gd name="T15" fmla="*/ 330 h 1107"/>
                <a:gd name="T16" fmla="*/ 133 w 1107"/>
                <a:gd name="T17" fmla="*/ 192 h 1107"/>
                <a:gd name="T18" fmla="*/ 188 w 1107"/>
                <a:gd name="T19" fmla="*/ 139 h 1107"/>
                <a:gd name="T20" fmla="*/ 300 w 1107"/>
                <a:gd name="T21" fmla="*/ 62 h 1107"/>
                <a:gd name="T22" fmla="*/ 426 w 1107"/>
                <a:gd name="T23" fmla="*/ 14 h 1107"/>
                <a:gd name="T24" fmla="*/ 559 w 1107"/>
                <a:gd name="T25" fmla="*/ 0 h 1107"/>
                <a:gd name="T26" fmla="*/ 661 w 1107"/>
                <a:gd name="T27" fmla="*/ 10 h 1107"/>
                <a:gd name="T28" fmla="*/ 760 w 1107"/>
                <a:gd name="T29" fmla="*/ 40 h 1107"/>
                <a:gd name="T30" fmla="*/ 878 w 1107"/>
                <a:gd name="T31" fmla="*/ 105 h 1107"/>
                <a:gd name="T32" fmla="*/ 977 w 1107"/>
                <a:gd name="T33" fmla="*/ 197 h 1107"/>
                <a:gd name="T34" fmla="*/ 1052 w 1107"/>
                <a:gd name="T35" fmla="*/ 310 h 1107"/>
                <a:gd name="T36" fmla="*/ 1077 w 1107"/>
                <a:gd name="T37" fmla="*/ 374 h 1107"/>
                <a:gd name="T38" fmla="*/ 1106 w 1107"/>
                <a:gd name="T39" fmla="*/ 506 h 1107"/>
                <a:gd name="T40" fmla="*/ 1100 w 1107"/>
                <a:gd name="T41" fmla="*/ 641 h 1107"/>
                <a:gd name="T42" fmla="*/ 1063 w 1107"/>
                <a:gd name="T43" fmla="*/ 770 h 1107"/>
                <a:gd name="T44" fmla="*/ 1014 w 1107"/>
                <a:gd name="T45" fmla="*/ 861 h 1107"/>
                <a:gd name="T46" fmla="*/ 950 w 1107"/>
                <a:gd name="T47" fmla="*/ 941 h 1107"/>
                <a:gd name="T48" fmla="*/ 844 w 1107"/>
                <a:gd name="T49" fmla="*/ 1026 h 1107"/>
                <a:gd name="T50" fmla="*/ 722 w 1107"/>
                <a:gd name="T51" fmla="*/ 1082 h 1107"/>
                <a:gd name="T52" fmla="*/ 588 w 1107"/>
                <a:gd name="T53" fmla="*/ 1106 h 1107"/>
                <a:gd name="T54" fmla="*/ 554 w 1107"/>
                <a:gd name="T55" fmla="*/ 143 h 1107"/>
                <a:gd name="T56" fmla="*/ 435 w 1107"/>
                <a:gd name="T57" fmla="*/ 161 h 1107"/>
                <a:gd name="T58" fmla="*/ 294 w 1107"/>
                <a:gd name="T59" fmla="*/ 235 h 1107"/>
                <a:gd name="T60" fmla="*/ 238 w 1107"/>
                <a:gd name="T61" fmla="*/ 290 h 1107"/>
                <a:gd name="T62" fmla="*/ 168 w 1107"/>
                <a:gd name="T63" fmla="*/ 412 h 1107"/>
                <a:gd name="T64" fmla="*/ 142 w 1107"/>
                <a:gd name="T65" fmla="*/ 548 h 1107"/>
                <a:gd name="T66" fmla="*/ 164 w 1107"/>
                <a:gd name="T67" fmla="*/ 686 h 1107"/>
                <a:gd name="T68" fmla="*/ 212 w 1107"/>
                <a:gd name="T69" fmla="*/ 782 h 1107"/>
                <a:gd name="T70" fmla="*/ 283 w 1107"/>
                <a:gd name="T71" fmla="*/ 864 h 1107"/>
                <a:gd name="T72" fmla="*/ 402 w 1107"/>
                <a:gd name="T73" fmla="*/ 937 h 1107"/>
                <a:gd name="T74" fmla="*/ 537 w 1107"/>
                <a:gd name="T75" fmla="*/ 965 h 1107"/>
                <a:gd name="T76" fmla="*/ 676 w 1107"/>
                <a:gd name="T77" fmla="*/ 947 h 1107"/>
                <a:gd name="T78" fmla="*/ 743 w 1107"/>
                <a:gd name="T79" fmla="*/ 920 h 1107"/>
                <a:gd name="T80" fmla="*/ 856 w 1107"/>
                <a:gd name="T81" fmla="*/ 833 h 1107"/>
                <a:gd name="T82" fmla="*/ 931 w 1107"/>
                <a:gd name="T83" fmla="*/ 717 h 1107"/>
                <a:gd name="T84" fmla="*/ 964 w 1107"/>
                <a:gd name="T85" fmla="*/ 582 h 1107"/>
                <a:gd name="T86" fmla="*/ 957 w 1107"/>
                <a:gd name="T87" fmla="*/ 475 h 1107"/>
                <a:gd name="T88" fmla="*/ 922 w 1107"/>
                <a:gd name="T89" fmla="*/ 373 h 1107"/>
                <a:gd name="T90" fmla="*/ 841 w 1107"/>
                <a:gd name="T91" fmla="*/ 260 h 1107"/>
                <a:gd name="T92" fmla="*/ 726 w 1107"/>
                <a:gd name="T93" fmla="*/ 182 h 1107"/>
                <a:gd name="T94" fmla="*/ 590 w 1107"/>
                <a:gd name="T95" fmla="*/ 145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07" h="1107">
                  <a:moveTo>
                    <a:pt x="554" y="1107"/>
                  </a:moveTo>
                  <a:lnTo>
                    <a:pt x="512" y="1106"/>
                  </a:lnTo>
                  <a:lnTo>
                    <a:pt x="430" y="1093"/>
                  </a:lnTo>
                  <a:lnTo>
                    <a:pt x="353" y="1070"/>
                  </a:lnTo>
                  <a:lnTo>
                    <a:pt x="280" y="1036"/>
                  </a:lnTo>
                  <a:lnTo>
                    <a:pt x="214" y="991"/>
                  </a:lnTo>
                  <a:lnTo>
                    <a:pt x="153" y="937"/>
                  </a:lnTo>
                  <a:lnTo>
                    <a:pt x="102" y="874"/>
                  </a:lnTo>
                  <a:lnTo>
                    <a:pt x="59" y="803"/>
                  </a:lnTo>
                  <a:lnTo>
                    <a:pt x="43" y="766"/>
                  </a:lnTo>
                  <a:lnTo>
                    <a:pt x="27" y="726"/>
                  </a:lnTo>
                  <a:lnTo>
                    <a:pt x="7" y="647"/>
                  </a:lnTo>
                  <a:lnTo>
                    <a:pt x="0" y="565"/>
                  </a:lnTo>
                  <a:lnTo>
                    <a:pt x="4" y="485"/>
                  </a:lnTo>
                  <a:lnTo>
                    <a:pt x="20" y="406"/>
                  </a:lnTo>
                  <a:lnTo>
                    <a:pt x="47" y="330"/>
                  </a:lnTo>
                  <a:lnTo>
                    <a:pt x="85" y="258"/>
                  </a:lnTo>
                  <a:lnTo>
                    <a:pt x="133" y="192"/>
                  </a:lnTo>
                  <a:lnTo>
                    <a:pt x="162" y="162"/>
                  </a:lnTo>
                  <a:lnTo>
                    <a:pt x="188" y="139"/>
                  </a:lnTo>
                  <a:lnTo>
                    <a:pt x="241" y="96"/>
                  </a:lnTo>
                  <a:lnTo>
                    <a:pt x="300" y="62"/>
                  </a:lnTo>
                  <a:lnTo>
                    <a:pt x="361" y="34"/>
                  </a:lnTo>
                  <a:lnTo>
                    <a:pt x="426" y="14"/>
                  </a:lnTo>
                  <a:lnTo>
                    <a:pt x="492" y="3"/>
                  </a:lnTo>
                  <a:lnTo>
                    <a:pt x="559" y="0"/>
                  </a:lnTo>
                  <a:lnTo>
                    <a:pt x="628" y="4"/>
                  </a:lnTo>
                  <a:lnTo>
                    <a:pt x="661" y="10"/>
                  </a:lnTo>
                  <a:lnTo>
                    <a:pt x="696" y="19"/>
                  </a:lnTo>
                  <a:lnTo>
                    <a:pt x="760" y="40"/>
                  </a:lnTo>
                  <a:lnTo>
                    <a:pt x="822" y="69"/>
                  </a:lnTo>
                  <a:lnTo>
                    <a:pt x="878" y="105"/>
                  </a:lnTo>
                  <a:lnTo>
                    <a:pt x="931" y="148"/>
                  </a:lnTo>
                  <a:lnTo>
                    <a:pt x="977" y="197"/>
                  </a:lnTo>
                  <a:lnTo>
                    <a:pt x="1017" y="251"/>
                  </a:lnTo>
                  <a:lnTo>
                    <a:pt x="1052" y="310"/>
                  </a:lnTo>
                  <a:lnTo>
                    <a:pt x="1066" y="341"/>
                  </a:lnTo>
                  <a:lnTo>
                    <a:pt x="1077" y="374"/>
                  </a:lnTo>
                  <a:lnTo>
                    <a:pt x="1096" y="440"/>
                  </a:lnTo>
                  <a:lnTo>
                    <a:pt x="1106" y="506"/>
                  </a:lnTo>
                  <a:lnTo>
                    <a:pt x="1107" y="574"/>
                  </a:lnTo>
                  <a:lnTo>
                    <a:pt x="1100" y="641"/>
                  </a:lnTo>
                  <a:lnTo>
                    <a:pt x="1086" y="707"/>
                  </a:lnTo>
                  <a:lnTo>
                    <a:pt x="1063" y="770"/>
                  </a:lnTo>
                  <a:lnTo>
                    <a:pt x="1033" y="832"/>
                  </a:lnTo>
                  <a:lnTo>
                    <a:pt x="1014" y="861"/>
                  </a:lnTo>
                  <a:lnTo>
                    <a:pt x="994" y="889"/>
                  </a:lnTo>
                  <a:lnTo>
                    <a:pt x="950" y="941"/>
                  </a:lnTo>
                  <a:lnTo>
                    <a:pt x="899" y="987"/>
                  </a:lnTo>
                  <a:lnTo>
                    <a:pt x="844" y="1026"/>
                  </a:lnTo>
                  <a:lnTo>
                    <a:pt x="785" y="1057"/>
                  </a:lnTo>
                  <a:lnTo>
                    <a:pt x="722" y="1082"/>
                  </a:lnTo>
                  <a:lnTo>
                    <a:pt x="656" y="1097"/>
                  </a:lnTo>
                  <a:lnTo>
                    <a:pt x="588" y="1106"/>
                  </a:lnTo>
                  <a:lnTo>
                    <a:pt x="554" y="1107"/>
                  </a:lnTo>
                  <a:close/>
                  <a:moveTo>
                    <a:pt x="554" y="143"/>
                  </a:moveTo>
                  <a:lnTo>
                    <a:pt x="514" y="145"/>
                  </a:lnTo>
                  <a:lnTo>
                    <a:pt x="435" y="161"/>
                  </a:lnTo>
                  <a:lnTo>
                    <a:pt x="360" y="191"/>
                  </a:lnTo>
                  <a:lnTo>
                    <a:pt x="294" y="235"/>
                  </a:lnTo>
                  <a:lnTo>
                    <a:pt x="264" y="264"/>
                  </a:lnTo>
                  <a:lnTo>
                    <a:pt x="238" y="290"/>
                  </a:lnTo>
                  <a:lnTo>
                    <a:pt x="198" y="349"/>
                  </a:lnTo>
                  <a:lnTo>
                    <a:pt x="168" y="412"/>
                  </a:lnTo>
                  <a:lnTo>
                    <a:pt x="149" y="479"/>
                  </a:lnTo>
                  <a:lnTo>
                    <a:pt x="142" y="548"/>
                  </a:lnTo>
                  <a:lnTo>
                    <a:pt x="148" y="618"/>
                  </a:lnTo>
                  <a:lnTo>
                    <a:pt x="164" y="686"/>
                  </a:lnTo>
                  <a:lnTo>
                    <a:pt x="192" y="752"/>
                  </a:lnTo>
                  <a:lnTo>
                    <a:pt x="212" y="782"/>
                  </a:lnTo>
                  <a:lnTo>
                    <a:pt x="234" y="812"/>
                  </a:lnTo>
                  <a:lnTo>
                    <a:pt x="283" y="864"/>
                  </a:lnTo>
                  <a:lnTo>
                    <a:pt x="339" y="905"/>
                  </a:lnTo>
                  <a:lnTo>
                    <a:pt x="402" y="937"/>
                  </a:lnTo>
                  <a:lnTo>
                    <a:pt x="468" y="957"/>
                  </a:lnTo>
                  <a:lnTo>
                    <a:pt x="537" y="965"/>
                  </a:lnTo>
                  <a:lnTo>
                    <a:pt x="607" y="963"/>
                  </a:lnTo>
                  <a:lnTo>
                    <a:pt x="676" y="947"/>
                  </a:lnTo>
                  <a:lnTo>
                    <a:pt x="710" y="934"/>
                  </a:lnTo>
                  <a:lnTo>
                    <a:pt x="743" y="920"/>
                  </a:lnTo>
                  <a:lnTo>
                    <a:pt x="803" y="881"/>
                  </a:lnTo>
                  <a:lnTo>
                    <a:pt x="856" y="833"/>
                  </a:lnTo>
                  <a:lnTo>
                    <a:pt x="898" y="779"/>
                  </a:lnTo>
                  <a:lnTo>
                    <a:pt x="931" y="717"/>
                  </a:lnTo>
                  <a:lnTo>
                    <a:pt x="953" y="651"/>
                  </a:lnTo>
                  <a:lnTo>
                    <a:pt x="964" y="582"/>
                  </a:lnTo>
                  <a:lnTo>
                    <a:pt x="963" y="511"/>
                  </a:lnTo>
                  <a:lnTo>
                    <a:pt x="957" y="475"/>
                  </a:lnTo>
                  <a:lnTo>
                    <a:pt x="948" y="439"/>
                  </a:lnTo>
                  <a:lnTo>
                    <a:pt x="922" y="373"/>
                  </a:lnTo>
                  <a:lnTo>
                    <a:pt x="887" y="313"/>
                  </a:lnTo>
                  <a:lnTo>
                    <a:pt x="841" y="260"/>
                  </a:lnTo>
                  <a:lnTo>
                    <a:pt x="786" y="217"/>
                  </a:lnTo>
                  <a:lnTo>
                    <a:pt x="726" y="182"/>
                  </a:lnTo>
                  <a:lnTo>
                    <a:pt x="660" y="158"/>
                  </a:lnTo>
                  <a:lnTo>
                    <a:pt x="590" y="145"/>
                  </a:lnTo>
                  <a:lnTo>
                    <a:pt x="554" y="143"/>
                  </a:lnTo>
                  <a:close/>
                </a:path>
              </a:pathLst>
            </a:custGeom>
            <a:solidFill>
              <a:srgbClr val="2F3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65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6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7200000">
                                      <p:cBhvr>
                                        <p:cTn id="9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75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12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164755" y="2082029"/>
            <a:ext cx="2476464" cy="2476464"/>
          </a:xfrm>
          <a:prstGeom prst="ellipse">
            <a:avLst/>
          </a:prstGeom>
          <a:solidFill>
            <a:srgbClr val="F2F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242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246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250</a:t>
            </a:r>
          </a:p>
        </p:txBody>
      </p:sp>
      <p:sp>
        <p:nvSpPr>
          <p:cNvPr id="6" name="타원 5"/>
          <p:cNvSpPr/>
          <p:nvPr/>
        </p:nvSpPr>
        <p:spPr>
          <a:xfrm>
            <a:off x="6111155" y="2082029"/>
            <a:ext cx="2476464" cy="2476464"/>
          </a:xfrm>
          <a:prstGeom prst="ellipse">
            <a:avLst/>
          </a:prstGeom>
          <a:solidFill>
            <a:srgbClr val="509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80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150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212</a:t>
            </a:r>
          </a:p>
        </p:txBody>
      </p:sp>
    </p:spTree>
    <p:extLst>
      <p:ext uri="{BB962C8B-B14F-4D97-AF65-F5344CB8AC3E}">
        <p14:creationId xmlns:p14="http://schemas.microsoft.com/office/powerpoint/2010/main" val="130505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244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168</Words>
  <Application>Microsoft Office PowerPoint</Application>
  <PresentationFormat>와이드스크린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MEDICI</cp:lastModifiedBy>
  <cp:revision>1</cp:revision>
  <dcterms:created xsi:type="dcterms:W3CDTF">2020-10-20T02:20:20Z</dcterms:created>
  <dcterms:modified xsi:type="dcterms:W3CDTF">2022-05-31T08:34:58Z</dcterms:modified>
</cp:coreProperties>
</file>