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65" r:id="rId5"/>
    <p:sldId id="259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4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5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3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1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9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D35BDC-62C8-401F-A5AE-9B204B41AF7E}"/>
              </a:ext>
            </a:extLst>
          </p:cNvPr>
          <p:cNvGrpSpPr/>
          <p:nvPr/>
        </p:nvGrpSpPr>
        <p:grpSpPr>
          <a:xfrm>
            <a:off x="2810725" y="-39849"/>
            <a:ext cx="6713686" cy="6739339"/>
            <a:chOff x="3687680" y="1275399"/>
            <a:chExt cx="4727390" cy="40232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4740275" y="1404047"/>
              <a:ext cx="2638425" cy="389455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7675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@</a:t>
              </a:r>
              <a:r>
                <a:rPr lang="ko-KR" altLang="en-US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정유경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@</a:t>
              </a:r>
              <a:r>
                <a:rPr lang="ko-KR" altLang="en-US" sz="15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김연지</a:t>
              </a:r>
              <a:r>
                <a:rPr lang="en-US" altLang="ko-KR" sz="1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@</a:t>
              </a:r>
              <a:r>
                <a:rPr lang="ko-KR" altLang="en-US" sz="15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강창균</a:t>
              </a:r>
              <a:endPara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4740508" y="1889433"/>
              <a:ext cx="2638425" cy="2638425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7281321" y="1275399"/>
              <a:ext cx="233189" cy="19514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5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E5BF414-CCEE-431C-A614-BE7704643528}"/>
                </a:ext>
              </a:extLst>
            </p:cNvPr>
            <p:cNvGrpSpPr/>
            <p:nvPr/>
          </p:nvGrpSpPr>
          <p:grpSpPr>
            <a:xfrm>
              <a:off x="5052010" y="4571037"/>
              <a:ext cx="2234562" cy="153508"/>
              <a:chOff x="5088522" y="4425002"/>
              <a:chExt cx="2234562" cy="153508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092" y="4425002"/>
                <a:ext cx="165992" cy="15350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450" y="4442431"/>
                <a:ext cx="188248" cy="136079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5088522" y="4442431"/>
                <a:ext cx="165992" cy="110462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7C0B31-FF2F-4258-A755-39349FD69F7A}"/>
                </a:ext>
              </a:extLst>
            </p:cNvPr>
            <p:cNvGrpSpPr/>
            <p:nvPr/>
          </p:nvGrpSpPr>
          <p:grpSpPr>
            <a:xfrm>
              <a:off x="7489971" y="1889433"/>
              <a:ext cx="925099" cy="318329"/>
              <a:chOff x="8216815" y="270829"/>
              <a:chExt cx="925099" cy="318329"/>
            </a:xfrm>
            <a:solidFill>
              <a:schemeClr val="bg1"/>
            </a:solidFill>
            <a:effectLst>
              <a:outerShdw dist="38100" dir="27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965700F-2E1A-4E20-9866-F6D292165989}"/>
                  </a:ext>
                </a:extLst>
              </p:cNvPr>
              <p:cNvSpPr/>
              <p:nvPr/>
            </p:nvSpPr>
            <p:spPr>
              <a:xfrm rot="20462479" flipH="1">
                <a:off x="8292745" y="394451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rgbClr val="FF5050"/>
                  </a:solidFill>
                </a:endParaRPr>
              </a:p>
            </p:txBody>
          </p:sp>
          <p:sp>
            <p:nvSpPr>
              <p:cNvPr id="46" name="사각형: 둥근 모서리 11">
                <a:extLst>
                  <a:ext uri="{FF2B5EF4-FFF2-40B4-BE49-F238E27FC236}">
                    <a16:creationId xmlns:a16="http://schemas.microsoft.com/office/drawing/2014/main" id="{6BF05517-FCE8-4140-8321-28F61609817D}"/>
                  </a:ext>
                </a:extLst>
              </p:cNvPr>
              <p:cNvSpPr/>
              <p:nvPr/>
            </p:nvSpPr>
            <p:spPr>
              <a:xfrm>
                <a:off x="8216815" y="270829"/>
                <a:ext cx="925099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srgbClr val="FF5050"/>
                    </a:solidFill>
                  </a:rPr>
                  <a:t>#</a:t>
                </a:r>
                <a:r>
                  <a:rPr lang="ko-KR" altLang="en-US" sz="1050" b="1" dirty="0">
                    <a:solidFill>
                      <a:srgbClr val="FF5050"/>
                    </a:solidFill>
                  </a:rPr>
                  <a:t>이태원</a:t>
                </a:r>
                <a:r>
                  <a:rPr lang="en-US" altLang="ko-KR" sz="1050" b="1" dirty="0">
                    <a:solidFill>
                      <a:srgbClr val="FF5050"/>
                    </a:solidFill>
                  </a:rPr>
                  <a:t> </a:t>
                </a:r>
                <a:endParaRPr lang="ko-KR" altLang="en-US" sz="1050" b="1" dirty="0">
                  <a:solidFill>
                    <a:srgbClr val="FF5050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4792671" y="3532472"/>
              <a:ext cx="259365" cy="476976"/>
              <a:chOff x="7263335" y="3120233"/>
              <a:chExt cx="259365" cy="476976"/>
            </a:xfrm>
          </p:grpSpPr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476981" y="3202646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34648" y="3120233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263335" y="3531024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455692" y="3341937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1ACA350-755F-46E0-9A16-D02AA665E236}"/>
                </a:ext>
              </a:extLst>
            </p:cNvPr>
            <p:cNvGrpSpPr/>
            <p:nvPr/>
          </p:nvGrpSpPr>
          <p:grpSpPr>
            <a:xfrm>
              <a:off x="7451954" y="3532472"/>
              <a:ext cx="925099" cy="334160"/>
              <a:chOff x="8573403" y="127701"/>
              <a:chExt cx="925099" cy="334160"/>
            </a:xfrm>
            <a:solidFill>
              <a:schemeClr val="bg1"/>
            </a:solidFill>
            <a:effectLst>
              <a:outerShdw dist="38100" dir="27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A78F12D2-54F4-4F74-90C9-B1070FD970DF}"/>
                  </a:ext>
                </a:extLst>
              </p:cNvPr>
              <p:cNvSpPr/>
              <p:nvPr/>
            </p:nvSpPr>
            <p:spPr>
              <a:xfrm rot="20462479" flipH="1">
                <a:off x="8624798" y="26715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srgbClr val="FF5050"/>
                  </a:solidFill>
                </a:endParaRPr>
              </a:p>
            </p:txBody>
          </p:sp>
          <p:sp>
            <p:nvSpPr>
              <p:cNvPr id="48" name="사각형: 둥근 모서리 11">
                <a:extLst>
                  <a:ext uri="{FF2B5EF4-FFF2-40B4-BE49-F238E27FC236}">
                    <a16:creationId xmlns:a16="http://schemas.microsoft.com/office/drawing/2014/main" id="{310AF84A-82EF-4396-9EFB-6073395BE661}"/>
                  </a:ext>
                </a:extLst>
              </p:cNvPr>
              <p:cNvSpPr/>
              <p:nvPr/>
            </p:nvSpPr>
            <p:spPr>
              <a:xfrm>
                <a:off x="8573403" y="127701"/>
                <a:ext cx="925099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srgbClr val="FF5050"/>
                    </a:solidFill>
                  </a:rPr>
                  <a:t>#ITEWON</a:t>
                </a:r>
                <a:endParaRPr lang="ko-KR" altLang="en-US" sz="1050" b="1" dirty="0">
                  <a:solidFill>
                    <a:srgbClr val="FF5050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39919" y="2093668"/>
              <a:ext cx="975066" cy="471441"/>
              <a:chOff x="6924430" y="571456"/>
              <a:chExt cx="975066" cy="471441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1137521">
                <a:off x="7545976" y="814461"/>
                <a:ext cx="333516" cy="228436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924430" y="571456"/>
                <a:ext cx="975066" cy="30575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#</a:t>
                </a:r>
                <a:r>
                  <a:rPr lang="ko-KR" altLang="en-US" sz="1050" b="1" dirty="0">
                    <a:solidFill>
                      <a:prstClr val="white"/>
                    </a:solidFill>
                  </a:rPr>
                  <a:t>이태원 맛집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95DCF19-3C96-4036-8780-CE432A0E5E1B}"/>
                </a:ext>
              </a:extLst>
            </p:cNvPr>
            <p:cNvGrpSpPr/>
            <p:nvPr/>
          </p:nvGrpSpPr>
          <p:grpSpPr>
            <a:xfrm>
              <a:off x="3687680" y="3578191"/>
              <a:ext cx="979575" cy="333855"/>
              <a:chOff x="7515183" y="1454868"/>
              <a:chExt cx="979575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E0068579-5C4B-4F9C-B3EB-6160B62A7F64}"/>
                  </a:ext>
                </a:extLst>
              </p:cNvPr>
              <p:cNvSpPr/>
              <p:nvPr/>
            </p:nvSpPr>
            <p:spPr>
              <a:xfrm rot="1137521">
                <a:off x="8144782" y="1594016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11">
                <a:extLst>
                  <a:ext uri="{FF2B5EF4-FFF2-40B4-BE49-F238E27FC236}">
                    <a16:creationId xmlns:a16="http://schemas.microsoft.com/office/drawing/2014/main" id="{B6059C30-7C57-4422-9CF5-950553F0D517}"/>
                  </a:ext>
                </a:extLst>
              </p:cNvPr>
              <p:cNvSpPr/>
              <p:nvPr/>
            </p:nvSpPr>
            <p:spPr>
              <a:xfrm>
                <a:off x="7515183" y="1454868"/>
                <a:ext cx="979575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#</a:t>
                </a:r>
                <a:r>
                  <a:rPr lang="ko-KR" altLang="en-US" sz="1050" b="1" dirty="0" err="1">
                    <a:solidFill>
                      <a:prstClr val="white"/>
                    </a:solidFill>
                  </a:rPr>
                  <a:t>맛스타그램</a:t>
                </a:r>
                <a:endParaRPr lang="en-US" altLang="ko-KR" sz="105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5E24D1A-34E5-573A-A456-E42EAFD1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5" y="988730"/>
            <a:ext cx="3675980" cy="4359848"/>
          </a:xfrm>
          <a:prstGeom prst="rect">
            <a:avLst/>
          </a:prstGeom>
        </p:spPr>
      </p:pic>
      <p:pic>
        <p:nvPicPr>
          <p:cNvPr id="1026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30B577DE-CEBA-2A93-E826-D54C0283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82" y="252600"/>
            <a:ext cx="544240" cy="5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5B7A44B-5B00-5BD0-A64F-C6E40D26A244}"/>
              </a:ext>
            </a:extLst>
          </p:cNvPr>
          <p:cNvSpPr txBox="1"/>
          <p:nvPr/>
        </p:nvSpPr>
        <p:spPr>
          <a:xfrm>
            <a:off x="4284681" y="5818807"/>
            <a:ext cx="362961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srgbClr val="FF5050"/>
                </a:solidFill>
              </a:rPr>
              <a:t>실제 상권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ko-KR" altLang="en-US" sz="1600" b="1" kern="0" dirty="0">
                <a:solidFill>
                  <a:srgbClr val="FF5050"/>
                </a:solidFill>
              </a:rPr>
              <a:t>인스타그램 맛집의 위치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차이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FCC5BE1A-D790-5DDF-7332-23EDDB0624CE}"/>
              </a:ext>
            </a:extLst>
          </p:cNvPr>
          <p:cNvSpPr/>
          <p:nvPr/>
        </p:nvSpPr>
        <p:spPr>
          <a:xfrm>
            <a:off x="4408086" y="5490751"/>
            <a:ext cx="235737" cy="215847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C13F1A7B-429A-A644-23F1-14DF31D14FB8}"/>
              </a:ext>
            </a:extLst>
          </p:cNvPr>
          <p:cNvSpPr/>
          <p:nvPr/>
        </p:nvSpPr>
        <p:spPr>
          <a:xfrm>
            <a:off x="4539445" y="5060877"/>
            <a:ext cx="177620" cy="209507"/>
          </a:xfrm>
          <a:prstGeom prst="heart">
            <a:avLst/>
          </a:prstGeom>
          <a:solidFill>
            <a:srgbClr val="FF5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AFE44C2E-BA56-25A9-7A24-00A2B83C3541}"/>
              </a:ext>
            </a:extLst>
          </p:cNvPr>
          <p:cNvSpPr/>
          <p:nvPr/>
        </p:nvSpPr>
        <p:spPr>
          <a:xfrm rot="21077111">
            <a:off x="4331082" y="5184018"/>
            <a:ext cx="182163" cy="214865"/>
          </a:xfrm>
          <a:prstGeom prst="heart">
            <a:avLst/>
          </a:prstGeom>
          <a:solidFill>
            <a:srgbClr val="FF5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하트 66">
            <a:extLst>
              <a:ext uri="{FF2B5EF4-FFF2-40B4-BE49-F238E27FC236}">
                <a16:creationId xmlns:a16="http://schemas.microsoft.com/office/drawing/2014/main" id="{0FB75CF8-FBD4-CF7C-650E-EC5EE9EC5F48}"/>
              </a:ext>
            </a:extLst>
          </p:cNvPr>
          <p:cNvSpPr/>
          <p:nvPr/>
        </p:nvSpPr>
        <p:spPr>
          <a:xfrm>
            <a:off x="4426994" y="4854220"/>
            <a:ext cx="134657" cy="158831"/>
          </a:xfrm>
          <a:prstGeom prst="hear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754A9547-673D-BA69-0AAE-DC094A65546A}"/>
              </a:ext>
            </a:extLst>
          </p:cNvPr>
          <p:cNvSpPr/>
          <p:nvPr/>
        </p:nvSpPr>
        <p:spPr>
          <a:xfrm>
            <a:off x="4645749" y="4961786"/>
            <a:ext cx="86926" cy="102531"/>
          </a:xfrm>
          <a:prstGeom prst="heart">
            <a:avLst/>
          </a:prstGeom>
          <a:solidFill>
            <a:srgbClr val="FF5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A2CEB0F6-ED24-A8BC-513F-C2E3F6EE77AE}"/>
              </a:ext>
            </a:extLst>
          </p:cNvPr>
          <p:cNvSpPr/>
          <p:nvPr/>
        </p:nvSpPr>
        <p:spPr>
          <a:xfrm>
            <a:off x="4509699" y="4600326"/>
            <a:ext cx="86926" cy="102531"/>
          </a:xfrm>
          <a:prstGeom prst="hear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522D7DC-1A6D-C6C1-1BA7-C5F282267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0" b="10358"/>
          <a:stretch/>
        </p:blipFill>
        <p:spPr bwMode="auto">
          <a:xfrm>
            <a:off x="4951859" y="214418"/>
            <a:ext cx="2097679" cy="4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2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29911"/>
            <a:ext cx="11841483" cy="6694453"/>
            <a:chOff x="248918" y="129911"/>
            <a:chExt cx="11841483" cy="66944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방법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235269" y="129911"/>
              <a:ext cx="765800" cy="333855"/>
              <a:chOff x="6727762" y="618765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741764" y="757913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727762" y="618765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9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29911"/>
            <a:ext cx="11841483" cy="6694453"/>
            <a:chOff x="248918" y="129911"/>
            <a:chExt cx="11841483" cy="66944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결론 및 시사점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990278" y="129911"/>
              <a:ext cx="765800" cy="333855"/>
              <a:chOff x="7482771" y="618765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496773" y="757913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482771" y="618765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7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36992"/>
            <a:ext cx="11841483" cy="6687372"/>
            <a:chOff x="248918" y="136992"/>
            <a:chExt cx="11841483" cy="668737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느낀점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765486" y="136992"/>
              <a:ext cx="765800" cy="333855"/>
              <a:chOff x="6257979" y="625846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271981" y="76499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257979" y="625846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786846" cy="6680291"/>
            <a:chOff x="248918" y="144073"/>
            <a:chExt cx="11786846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dirty="0">
                  <a:solidFill>
                    <a:srgbClr val="0F0F0F"/>
                  </a:solidFill>
                  <a:latin typeface="Dynalight" panose="03020502030507070A03" pitchFamily="66" charset="0"/>
                </a:rPr>
                <a:t>INSTAGRAM</a:t>
              </a:r>
              <a:endParaRPr lang="ko-KR" altLang="en-US" sz="2400" b="1" dirty="0">
                <a:solidFill>
                  <a:srgbClr val="0F0F0F"/>
                </a:solidFill>
                <a:latin typeface="Dynalight" panose="03020502030507070A03" pitchFamily="66" charset="0"/>
              </a:endParaRPr>
            </a:p>
            <a:p>
              <a:pPr marL="449263" latinLnBrk="0">
                <a:defRPr/>
              </a:pP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sp>
          <p:nvSpPr>
            <p:cNvPr id="42" name="하트 41">
              <a:extLst>
                <a:ext uri="{FF2B5EF4-FFF2-40B4-BE49-F238E27FC236}">
                  <a16:creationId xmlns:a16="http://schemas.microsoft.com/office/drawing/2014/main" id="{03CB5DF8-3C38-4E52-BDE8-1B3007A95DEC}"/>
                </a:ext>
              </a:extLst>
            </p:cNvPr>
            <p:cNvSpPr/>
            <p:nvPr/>
          </p:nvSpPr>
          <p:spPr>
            <a:xfrm>
              <a:off x="11860833" y="5803376"/>
              <a:ext cx="45719" cy="45719"/>
            </a:xfrm>
            <a:prstGeom prst="heart">
              <a:avLst/>
            </a:prstGeom>
            <a:solidFill>
              <a:srgbClr val="FF5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95621" y="144073"/>
              <a:ext cx="765800" cy="333855"/>
              <a:chOff x="8288114" y="632927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302116" y="772075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288114" y="632927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E47B87-271F-35AA-DA96-4F8D2FC57256}"/>
              </a:ext>
            </a:extLst>
          </p:cNvPr>
          <p:cNvSpPr/>
          <p:nvPr/>
        </p:nvSpPr>
        <p:spPr>
          <a:xfrm>
            <a:off x="5753086" y="833794"/>
            <a:ext cx="6134114" cy="6782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DF5F69-7A35-C0C5-D59B-68EC90E189AA}"/>
              </a:ext>
            </a:extLst>
          </p:cNvPr>
          <p:cNvSpPr/>
          <p:nvPr/>
        </p:nvSpPr>
        <p:spPr>
          <a:xfrm>
            <a:off x="276252" y="826513"/>
            <a:ext cx="5819748" cy="678243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862B5F-8962-EEBF-BCE0-FB235DDFE3C2}"/>
              </a:ext>
            </a:extLst>
          </p:cNvPr>
          <p:cNvSpPr/>
          <p:nvPr/>
        </p:nvSpPr>
        <p:spPr>
          <a:xfrm>
            <a:off x="265176" y="759284"/>
            <a:ext cx="11637991" cy="67824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70C7CA-46FE-9A99-4D7B-80D8DAA0DE68}"/>
              </a:ext>
            </a:extLst>
          </p:cNvPr>
          <p:cNvSpPr txBox="1"/>
          <p:nvPr/>
        </p:nvSpPr>
        <p:spPr>
          <a:xfrm>
            <a:off x="8404517" y="981073"/>
            <a:ext cx="131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 소식</a:t>
            </a:r>
            <a:endParaRPr lang="ko-KR" alt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7EC7F9-BFB7-723E-55BE-A6E0AA503014}"/>
              </a:ext>
            </a:extLst>
          </p:cNvPr>
          <p:cNvSpPr txBox="1"/>
          <p:nvPr/>
        </p:nvSpPr>
        <p:spPr>
          <a:xfrm>
            <a:off x="2581934" y="965579"/>
            <a:ext cx="121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08C043-1019-A0B2-6B33-E8C707BBA623}"/>
              </a:ext>
            </a:extLst>
          </p:cNvPr>
          <p:cNvSpPr/>
          <p:nvPr/>
        </p:nvSpPr>
        <p:spPr>
          <a:xfrm>
            <a:off x="315082" y="1557506"/>
            <a:ext cx="11533968" cy="4972048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9EDD9C80-9A51-BE94-2970-55D64CD5D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55062" y="1725988"/>
            <a:ext cx="1003551" cy="889382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9" name="그림 78" descr="auto,car,truck,wedding,red,vw,volkswagen,beetle,bow,weddings">
            <a:extLst>
              <a:ext uri="{FF2B5EF4-FFF2-40B4-BE49-F238E27FC236}">
                <a16:creationId xmlns:a16="http://schemas.microsoft.com/office/drawing/2014/main" id="{607AED61-5AF4-ECF3-6086-44CD78E68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8" t="27221" r="23482" b="36685"/>
          <a:stretch>
            <a:fillRect/>
          </a:stretch>
        </p:blipFill>
        <p:spPr bwMode="auto">
          <a:xfrm>
            <a:off x="10426302" y="4401644"/>
            <a:ext cx="1231545" cy="1231545"/>
          </a:xfrm>
          <a:custGeom>
            <a:avLst/>
            <a:gdLst>
              <a:gd name="connsiteX0" fmla="*/ 0 w 1231545"/>
              <a:gd name="connsiteY0" fmla="*/ 0 h 1231545"/>
              <a:gd name="connsiteX1" fmla="*/ 1231545 w 1231545"/>
              <a:gd name="connsiteY1" fmla="*/ 0 h 1231545"/>
              <a:gd name="connsiteX2" fmla="*/ 1231545 w 1231545"/>
              <a:gd name="connsiteY2" fmla="*/ 1231545 h 1231545"/>
              <a:gd name="connsiteX3" fmla="*/ 0 w 1231545"/>
              <a:gd name="connsiteY3" fmla="*/ 1231545 h 12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545" h="1231545">
                <a:moveTo>
                  <a:pt x="0" y="0"/>
                </a:moveTo>
                <a:lnTo>
                  <a:pt x="1231545" y="0"/>
                </a:lnTo>
                <a:lnTo>
                  <a:pt x="1231545" y="1231545"/>
                </a:lnTo>
                <a:lnTo>
                  <a:pt x="0" y="123154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 descr="Book,Wedding,Flower,Bouquet,Romance,Petal">
            <a:extLst>
              <a:ext uri="{FF2B5EF4-FFF2-40B4-BE49-F238E27FC236}">
                <a16:creationId xmlns:a16="http://schemas.microsoft.com/office/drawing/2014/main" id="{9A2B07AA-8210-5E9F-DDB1-8116C4C8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2" r="69842" b="27152"/>
          <a:stretch>
            <a:fillRect/>
          </a:stretch>
        </p:blipFill>
        <p:spPr bwMode="auto">
          <a:xfrm>
            <a:off x="10433984" y="2689161"/>
            <a:ext cx="1231545" cy="1231545"/>
          </a:xfrm>
          <a:custGeom>
            <a:avLst/>
            <a:gdLst>
              <a:gd name="connsiteX0" fmla="*/ 0 w 1231545"/>
              <a:gd name="connsiteY0" fmla="*/ 0 h 1231545"/>
              <a:gd name="connsiteX1" fmla="*/ 1231545 w 1231545"/>
              <a:gd name="connsiteY1" fmla="*/ 0 h 1231545"/>
              <a:gd name="connsiteX2" fmla="*/ 1231545 w 1231545"/>
              <a:gd name="connsiteY2" fmla="*/ 1231545 h 1231545"/>
              <a:gd name="connsiteX3" fmla="*/ 0 w 1231545"/>
              <a:gd name="connsiteY3" fmla="*/ 1231545 h 12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545" h="1231545">
                <a:moveTo>
                  <a:pt x="0" y="0"/>
                </a:moveTo>
                <a:lnTo>
                  <a:pt x="1231545" y="0"/>
                </a:lnTo>
                <a:lnTo>
                  <a:pt x="1231545" y="1231545"/>
                </a:lnTo>
                <a:lnTo>
                  <a:pt x="0" y="1231545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4AC996F-D20D-1A55-8423-3E093410C43B}"/>
              </a:ext>
            </a:extLst>
          </p:cNvPr>
          <p:cNvSpPr txBox="1"/>
          <p:nvPr/>
        </p:nvSpPr>
        <p:spPr>
          <a:xfrm>
            <a:off x="1722100" y="1918465"/>
            <a:ext cx="4214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64368B-D47B-5194-BE61-F044B0AC1E1C}"/>
              </a:ext>
            </a:extLst>
          </p:cNvPr>
          <p:cNvSpPr/>
          <p:nvPr/>
        </p:nvSpPr>
        <p:spPr>
          <a:xfrm>
            <a:off x="10363202" y="1661138"/>
            <a:ext cx="1357746" cy="418146"/>
          </a:xfrm>
          <a:prstGeom prst="roundRect">
            <a:avLst>
              <a:gd name="adj" fmla="val 916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팔로잉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A6DFAD-A797-0202-09D2-3EE090AAED6D}"/>
              </a:ext>
            </a:extLst>
          </p:cNvPr>
          <p:cNvSpPr txBox="1"/>
          <p:nvPr/>
        </p:nvSpPr>
        <p:spPr>
          <a:xfrm>
            <a:off x="1722100" y="3212820"/>
            <a:ext cx="4352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댓글에서 회원님을 언급했습니다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</a:p>
          <a:p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@</a:t>
            </a:r>
            <a:r>
              <a:rPr lang="en-US" altLang="ko-KR" sz="2000" dirty="0" err="1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tanbab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탄밥이의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인스타그램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피피티랍니다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36774EA-E48A-AF51-F656-3165E52EE8C2}"/>
              </a:ext>
            </a:extLst>
          </p:cNvPr>
          <p:cNvSpPr txBox="1"/>
          <p:nvPr/>
        </p:nvSpPr>
        <p:spPr>
          <a:xfrm>
            <a:off x="1722100" y="4617526"/>
            <a:ext cx="3188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ABC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댓글을 남겼습니다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여러분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~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유용한 사용 되세요 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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♥</a:t>
            </a:r>
            <a:endParaRPr lang="en-US" altLang="ko-KR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  <a:sym typeface="Wingdings" panose="05000000000000000000" pitchFamily="2" charset="2"/>
            </a:endParaRPr>
          </a:p>
          <a:p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공감과 댓글은 사랑입니다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982875-E851-B4B6-7C57-653A30D38DC1}"/>
              </a:ext>
            </a:extLst>
          </p:cNvPr>
          <p:cNvSpPr txBox="1"/>
          <p:nvPr/>
        </p:nvSpPr>
        <p:spPr>
          <a:xfrm>
            <a:off x="1569201" y="6144088"/>
            <a:ext cx="422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DEF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님이 회원님을 </a:t>
            </a:r>
            <a:r>
              <a:rPr lang="ko-KR" altLang="en-US" sz="20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r>
              <a:rPr lang="ko-KR" altLang="en-US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시작했습니다</a:t>
            </a:r>
            <a:r>
              <a:rPr lang="en-US" altLang="ko-KR" sz="2000" dirty="0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0F0F0F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F373FBB-C07F-DF74-AD81-CAF5E3B1F3FE}"/>
              </a:ext>
            </a:extLst>
          </p:cNvPr>
          <p:cNvSpPr/>
          <p:nvPr/>
        </p:nvSpPr>
        <p:spPr>
          <a:xfrm>
            <a:off x="10363201" y="6212534"/>
            <a:ext cx="1357746" cy="418146"/>
          </a:xfrm>
          <a:prstGeom prst="roundRect">
            <a:avLst>
              <a:gd name="adj" fmla="val 9163"/>
            </a:avLst>
          </a:prstGeom>
          <a:solidFill>
            <a:srgbClr val="349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팔로우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3DD13FC1-D723-3CF5-852B-71AE5C848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t="29397" r="25712" b="9570"/>
          <a:stretch>
            <a:fillRect/>
          </a:stretch>
        </p:blipFill>
        <p:spPr>
          <a:xfrm>
            <a:off x="315082" y="5782441"/>
            <a:ext cx="1015663" cy="1015663"/>
          </a:xfrm>
          <a:custGeom>
            <a:avLst/>
            <a:gdLst>
              <a:gd name="connsiteX0" fmla="*/ 622038 w 1244076"/>
              <a:gd name="connsiteY0" fmla="*/ 0 h 1244076"/>
              <a:gd name="connsiteX1" fmla="*/ 1244076 w 1244076"/>
              <a:gd name="connsiteY1" fmla="*/ 622038 h 1244076"/>
              <a:gd name="connsiteX2" fmla="*/ 622038 w 1244076"/>
              <a:gd name="connsiteY2" fmla="*/ 1244076 h 1244076"/>
              <a:gd name="connsiteX3" fmla="*/ 0 w 1244076"/>
              <a:gd name="connsiteY3" fmla="*/ 622038 h 1244076"/>
              <a:gd name="connsiteX4" fmla="*/ 622038 w 1244076"/>
              <a:gd name="connsiteY4" fmla="*/ 0 h 12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076" h="1244076">
                <a:moveTo>
                  <a:pt x="622038" y="0"/>
                </a:moveTo>
                <a:cubicBezTo>
                  <a:pt x="965580" y="0"/>
                  <a:pt x="1244076" y="278496"/>
                  <a:pt x="1244076" y="622038"/>
                </a:cubicBezTo>
                <a:cubicBezTo>
                  <a:pt x="1244076" y="965580"/>
                  <a:pt x="965580" y="1244076"/>
                  <a:pt x="622038" y="1244076"/>
                </a:cubicBezTo>
                <a:cubicBezTo>
                  <a:pt x="278496" y="1244076"/>
                  <a:pt x="0" y="965580"/>
                  <a:pt x="0" y="622038"/>
                </a:cubicBezTo>
                <a:cubicBezTo>
                  <a:pt x="0" y="278496"/>
                  <a:pt x="278496" y="0"/>
                  <a:pt x="622038" y="0"/>
                </a:cubicBezTo>
                <a:close/>
              </a:path>
            </a:pathLst>
          </a:cu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4FBB60C-1895-1AFE-5F07-766219C2F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47502" y="3090163"/>
            <a:ext cx="987795" cy="875418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2890F7A-73F8-A4E3-91C1-10B5D1D44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4" r="4284" b="12363"/>
          <a:stretch>
            <a:fillRect/>
          </a:stretch>
        </p:blipFill>
        <p:spPr>
          <a:xfrm>
            <a:off x="339239" y="4462184"/>
            <a:ext cx="1035196" cy="917427"/>
          </a:xfrm>
          <a:custGeom>
            <a:avLst/>
            <a:gdLst>
              <a:gd name="connsiteX0" fmla="*/ 692651 w 3795296"/>
              <a:gd name="connsiteY0" fmla="*/ 0 h 3363523"/>
              <a:gd name="connsiteX1" fmla="*/ 3102646 w 3795296"/>
              <a:gd name="connsiteY1" fmla="*/ 0 h 3363523"/>
              <a:gd name="connsiteX2" fmla="*/ 3104728 w 3795296"/>
              <a:gd name="connsiteY2" fmla="*/ 1558 h 3363523"/>
              <a:gd name="connsiteX3" fmla="*/ 3795296 w 3795296"/>
              <a:gd name="connsiteY3" fmla="*/ 1465875 h 3363523"/>
              <a:gd name="connsiteX4" fmla="*/ 1897648 w 3795296"/>
              <a:gd name="connsiteY4" fmla="*/ 3363523 h 3363523"/>
              <a:gd name="connsiteX5" fmla="*/ 0 w 3795296"/>
              <a:gd name="connsiteY5" fmla="*/ 1465875 h 3363523"/>
              <a:gd name="connsiteX6" fmla="*/ 690568 w 3795296"/>
              <a:gd name="connsiteY6" fmla="*/ 1558 h 336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5296" h="3363523">
                <a:moveTo>
                  <a:pt x="692651" y="0"/>
                </a:moveTo>
                <a:lnTo>
                  <a:pt x="3102646" y="0"/>
                </a:lnTo>
                <a:lnTo>
                  <a:pt x="3104728" y="1558"/>
                </a:lnTo>
                <a:cubicBezTo>
                  <a:pt x="3526476" y="349614"/>
                  <a:pt x="3795296" y="876352"/>
                  <a:pt x="3795296" y="1465875"/>
                </a:cubicBezTo>
                <a:cubicBezTo>
                  <a:pt x="3795296" y="2513917"/>
                  <a:pt x="2945690" y="3363523"/>
                  <a:pt x="1897648" y="3363523"/>
                </a:cubicBezTo>
                <a:cubicBezTo>
                  <a:pt x="849606" y="3363523"/>
                  <a:pt x="0" y="2513917"/>
                  <a:pt x="0" y="1465875"/>
                </a:cubicBezTo>
                <a:cubicBezTo>
                  <a:pt x="0" y="876352"/>
                  <a:pt x="268821" y="349614"/>
                  <a:pt x="690568" y="15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7556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D35BDC-62C8-401F-A5AE-9B204B41AF7E}"/>
              </a:ext>
            </a:extLst>
          </p:cNvPr>
          <p:cNvGrpSpPr/>
          <p:nvPr/>
        </p:nvGrpSpPr>
        <p:grpSpPr>
          <a:xfrm>
            <a:off x="4305584" y="175651"/>
            <a:ext cx="3747336" cy="6523839"/>
            <a:chOff x="4740275" y="1404047"/>
            <a:chExt cx="2638658" cy="389455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4740275" y="1404047"/>
              <a:ext cx="2638425" cy="389455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447675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12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</a:t>
              </a: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marL="447675" latinLnBrk="0">
                <a:defRPr/>
              </a:pPr>
              <a:endPara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4740508" y="1889433"/>
              <a:ext cx="2638425" cy="2638425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E5BF414-CCEE-431C-A614-BE7704643528}"/>
                </a:ext>
              </a:extLst>
            </p:cNvPr>
            <p:cNvGrpSpPr/>
            <p:nvPr/>
          </p:nvGrpSpPr>
          <p:grpSpPr>
            <a:xfrm>
              <a:off x="5052010" y="4571037"/>
              <a:ext cx="2234562" cy="153508"/>
              <a:chOff x="5088522" y="4425002"/>
              <a:chExt cx="2234562" cy="153508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7092" y="4425002"/>
                <a:ext cx="165992" cy="15350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450" y="4442431"/>
                <a:ext cx="188248" cy="136079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5088522" y="4442431"/>
                <a:ext cx="165992" cy="110462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30B577DE-CEBA-2A93-E826-D54C0283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03" y="265479"/>
            <a:ext cx="544240" cy="5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하트 63">
            <a:extLst>
              <a:ext uri="{FF2B5EF4-FFF2-40B4-BE49-F238E27FC236}">
                <a16:creationId xmlns:a16="http://schemas.microsoft.com/office/drawing/2014/main" id="{FCC5BE1A-D790-5DDF-7332-23EDDB0624CE}"/>
              </a:ext>
            </a:extLst>
          </p:cNvPr>
          <p:cNvSpPr/>
          <p:nvPr/>
        </p:nvSpPr>
        <p:spPr>
          <a:xfrm>
            <a:off x="4408086" y="5490751"/>
            <a:ext cx="235737" cy="215847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522D7DC-1A6D-C6C1-1BA7-C5F28226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62" y="243472"/>
            <a:ext cx="1750355" cy="4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AB998B6-CFF7-78BE-F84C-E1A0D0140678}"/>
              </a:ext>
            </a:extLst>
          </p:cNvPr>
          <p:cNvSpPr txBox="1"/>
          <p:nvPr/>
        </p:nvSpPr>
        <p:spPr>
          <a:xfrm>
            <a:off x="4553663" y="2500491"/>
            <a:ext cx="326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F0F0F"/>
                </a:solidFill>
              </a:rPr>
              <a:t>THANK YOU</a:t>
            </a:r>
            <a:endParaRPr lang="ko-KR" altLang="en-US" sz="6000" b="1" dirty="0">
              <a:solidFill>
                <a:srgbClr val="0F0F0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040C9A-E873-92CD-5C9A-F4C8FA36B1CD}"/>
              </a:ext>
            </a:extLst>
          </p:cNvPr>
          <p:cNvSpPr txBox="1"/>
          <p:nvPr/>
        </p:nvSpPr>
        <p:spPr>
          <a:xfrm>
            <a:off x="4284682" y="5818807"/>
            <a:ext cx="229276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메디치</a:t>
            </a:r>
            <a:endParaRPr lang="en-US" altLang="ko-KR" sz="1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#</a:t>
            </a:r>
            <a:r>
              <a:rPr lang="ko-KR" altLang="en-US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수고하셨습니다</a:t>
            </a:r>
            <a:r>
              <a:rPr lang="en-US" altLang="ko-KR" sz="16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8439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786846" cy="6680291"/>
            <a:chOff x="248918" y="144073"/>
            <a:chExt cx="11786846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목차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619092" y="178256"/>
              <a:ext cx="765800" cy="333855"/>
              <a:chOff x="6111585" y="667110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125587" y="80625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111585" y="667110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C40755A1-607B-0EA3-5949-4D0DB428DFCE}"/>
              </a:ext>
            </a:extLst>
          </p:cNvPr>
          <p:cNvSpPr/>
          <p:nvPr/>
        </p:nvSpPr>
        <p:spPr>
          <a:xfrm>
            <a:off x="762491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036E6B-1015-80D0-D487-51E185C89224}"/>
              </a:ext>
            </a:extLst>
          </p:cNvPr>
          <p:cNvSpPr/>
          <p:nvPr/>
        </p:nvSpPr>
        <p:spPr>
          <a:xfrm>
            <a:off x="888965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865C958-7183-1472-EC45-D6BF2CE037B6}"/>
              </a:ext>
            </a:extLst>
          </p:cNvPr>
          <p:cNvSpPr/>
          <p:nvPr/>
        </p:nvSpPr>
        <p:spPr>
          <a:xfrm>
            <a:off x="3526409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541A9E6-8B69-D237-86E5-AB773ECAB803}"/>
              </a:ext>
            </a:extLst>
          </p:cNvPr>
          <p:cNvSpPr/>
          <p:nvPr/>
        </p:nvSpPr>
        <p:spPr>
          <a:xfrm>
            <a:off x="3652883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계획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수립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36EF674-0BE7-91AA-4CD9-1280E9B0E51D}"/>
              </a:ext>
            </a:extLst>
          </p:cNvPr>
          <p:cNvSpPr/>
          <p:nvPr/>
        </p:nvSpPr>
        <p:spPr>
          <a:xfrm>
            <a:off x="6253871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CDBA7D-BCAE-2593-CDFC-0BE79B12ED44}"/>
              </a:ext>
            </a:extLst>
          </p:cNvPr>
          <p:cNvSpPr/>
          <p:nvPr/>
        </p:nvSpPr>
        <p:spPr>
          <a:xfrm>
            <a:off x="6380345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분석 및 결과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64C663-6B4D-FD58-CB04-6638410183CF}"/>
              </a:ext>
            </a:extLst>
          </p:cNvPr>
          <p:cNvSpPr txBox="1"/>
          <p:nvPr/>
        </p:nvSpPr>
        <p:spPr>
          <a:xfrm>
            <a:off x="888965" y="4863462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프로젝트 배경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프로젝트 목표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6877B-02CF-FB67-70E5-60421F6461C0}"/>
              </a:ext>
            </a:extLst>
          </p:cNvPr>
          <p:cNvSpPr txBox="1"/>
          <p:nvPr/>
        </p:nvSpPr>
        <p:spPr>
          <a:xfrm>
            <a:off x="3329757" y="4901152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환경 및 사용기술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절차 및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UI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구성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데이터 구성도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42728-A8CC-0537-90FD-469D26F10E58}"/>
              </a:ext>
            </a:extLst>
          </p:cNvPr>
          <p:cNvSpPr txBox="1"/>
          <p:nvPr/>
        </p:nvSpPr>
        <p:spPr>
          <a:xfrm>
            <a:off x="6555023" y="4863462"/>
            <a:ext cx="2249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프로세스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분석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결론 및 시사점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6CB990-4CEF-2EA9-5CE3-C6FFAA6BA5A1}"/>
              </a:ext>
            </a:extLst>
          </p:cNvPr>
          <p:cNvSpPr/>
          <p:nvPr/>
        </p:nvSpPr>
        <p:spPr>
          <a:xfrm>
            <a:off x="8972492" y="2016695"/>
            <a:ext cx="2492304" cy="2492304"/>
          </a:xfrm>
          <a:prstGeom prst="ellipse">
            <a:avLst/>
          </a:prstGeom>
          <a:noFill/>
          <a:ln w="76200">
            <a:gradFill flip="none" rotWithShape="1">
              <a:gsLst>
                <a:gs pos="35000">
                  <a:srgbClr val="E6466D"/>
                </a:gs>
                <a:gs pos="27000">
                  <a:srgbClr val="624CC8"/>
                </a:gs>
                <a:gs pos="80000">
                  <a:srgbClr val="FF9248"/>
                </a:gs>
                <a:gs pos="11000">
                  <a:srgbClr val="BF33B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E8AEC12-A08B-1CA3-A489-B9BDAFFEDF39}"/>
              </a:ext>
            </a:extLst>
          </p:cNvPr>
          <p:cNvSpPr/>
          <p:nvPr/>
        </p:nvSpPr>
        <p:spPr>
          <a:xfrm>
            <a:off x="9098966" y="2143170"/>
            <a:ext cx="2239356" cy="2239354"/>
          </a:xfrm>
          <a:prstGeom prst="ellipse">
            <a:avLst/>
          </a:prstGeom>
          <a:noFill/>
          <a:ln w="12700">
            <a:solidFill>
              <a:srgbClr val="CFCF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수행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느낀점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68641-D36C-EA93-66BE-E118F6FDF4DE}"/>
              </a:ext>
            </a:extLst>
          </p:cNvPr>
          <p:cNvSpPr txBox="1"/>
          <p:nvPr/>
        </p:nvSpPr>
        <p:spPr>
          <a:xfrm>
            <a:off x="9583457" y="4885660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느낀점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ea typeface="나눔바른펜" panose="020B0503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펜" panose="020B0503000000000000" pitchFamily="50" charset="-127"/>
              </a:rPr>
              <a:t>Q &amp; A</a:t>
            </a:r>
            <a:endParaRPr lang="ko-KR" altLang="en-US" sz="2000" dirty="0"/>
          </a:p>
        </p:txBody>
      </p:sp>
      <p:pic>
        <p:nvPicPr>
          <p:cNvPr id="57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70AC5E02-6F1E-0B29-10CD-6C1824C2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0838"/>
            <a:ext cx="11841483" cy="6683526"/>
            <a:chOff x="248918" y="140838"/>
            <a:chExt cx="11841483" cy="66835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배경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843610" y="140838"/>
              <a:ext cx="765800" cy="333855"/>
              <a:chOff x="7336103" y="629692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350105" y="768840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336103" y="629692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6426C23-46CD-C136-2A69-BF8F40CED919}"/>
              </a:ext>
            </a:extLst>
          </p:cNvPr>
          <p:cNvSpPr txBox="1"/>
          <p:nvPr/>
        </p:nvSpPr>
        <p:spPr>
          <a:xfrm>
            <a:off x="5901016" y="1973874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제목을 입력해 주세요</a:t>
            </a:r>
            <a:endParaRPr lang="ko-KR" altLang="en-US" sz="3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5B3216-3BF5-A226-6C9D-B9EB23D0E6BA}"/>
              </a:ext>
            </a:extLst>
          </p:cNvPr>
          <p:cNvSpPr txBox="1"/>
          <p:nvPr/>
        </p:nvSpPr>
        <p:spPr>
          <a:xfrm>
            <a:off x="5901016" y="2748359"/>
            <a:ext cx="5421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내일이 올 걸 아는데 난 핸드폰을 놓지 못해  잠은 올 생각이 없대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yeah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하네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잘난 사람 많고 많지 누군 어디를 놀러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갔다지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좋아요는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눌렀어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나만 이런 것 같아서 저기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인스타그램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속엔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문제야 문제 온 세상 속에 똑같은 사랑노래가 </a:t>
            </a:r>
          </a:p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와닿지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못해 나의 밤 속엔 생각이 너무 많네 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복잡해 틈만 나면 바뀌는 게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관둘래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이 놈의 정보화 시대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단단히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잘못됐어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요즘은 아는 게 더 괴로운 것 같은데 ♩</a:t>
            </a:r>
            <a:endParaRPr lang="ko-KR" altLang="en-US" sz="1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E427051-C992-75D7-583C-816BE7396E53}"/>
              </a:ext>
            </a:extLst>
          </p:cNvPr>
          <p:cNvGrpSpPr/>
          <p:nvPr/>
        </p:nvGrpSpPr>
        <p:grpSpPr>
          <a:xfrm>
            <a:off x="4993702" y="1692100"/>
            <a:ext cx="198125" cy="45719"/>
            <a:chOff x="5002656" y="1043513"/>
            <a:chExt cx="198125" cy="45719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43AF06-0C51-57DC-FED0-2BFAD25A9CE5}"/>
                </a:ext>
              </a:extLst>
            </p:cNvPr>
            <p:cNvSpPr/>
            <p:nvPr/>
          </p:nvSpPr>
          <p:spPr>
            <a:xfrm>
              <a:off x="5002656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D8AA79E-D6F2-1596-9C17-C6AB62B11265}"/>
                </a:ext>
              </a:extLst>
            </p:cNvPr>
            <p:cNvSpPr/>
            <p:nvPr/>
          </p:nvSpPr>
          <p:spPr>
            <a:xfrm>
              <a:off x="5155062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58495D5-97B0-12F8-CE36-A9FD7D48F858}"/>
                </a:ext>
              </a:extLst>
            </p:cNvPr>
            <p:cNvSpPr/>
            <p:nvPr/>
          </p:nvSpPr>
          <p:spPr>
            <a:xfrm>
              <a:off x="5078859" y="1043513"/>
              <a:ext cx="45719" cy="45719"/>
            </a:xfrm>
            <a:prstGeom prst="ellipse">
              <a:avLst/>
            </a:prstGeom>
            <a:solidFill>
              <a:srgbClr val="0F0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E272570-F47C-78CD-9AE9-243A59C97055}"/>
              </a:ext>
            </a:extLst>
          </p:cNvPr>
          <p:cNvGrpSpPr/>
          <p:nvPr/>
        </p:nvGrpSpPr>
        <p:grpSpPr>
          <a:xfrm>
            <a:off x="280359" y="782740"/>
            <a:ext cx="11615065" cy="551647"/>
            <a:chOff x="0" y="-1667"/>
            <a:chExt cx="12192000" cy="83864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308E94C-6F36-FBA5-5B31-DFA607A5546C}"/>
                </a:ext>
              </a:extLst>
            </p:cNvPr>
            <p:cNvSpPr/>
            <p:nvPr/>
          </p:nvSpPr>
          <p:spPr>
            <a:xfrm>
              <a:off x="0" y="32005"/>
              <a:ext cx="12192000" cy="804968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67D1618-5120-9794-C219-4311B75F1D91}"/>
                </a:ext>
              </a:extLst>
            </p:cNvPr>
            <p:cNvSpPr/>
            <p:nvPr/>
          </p:nvSpPr>
          <p:spPr>
            <a:xfrm>
              <a:off x="0" y="-1667"/>
              <a:ext cx="12192000" cy="80496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F02AE0-3772-71E5-E11B-9CCAF72566AE}"/>
              </a:ext>
            </a:extLst>
          </p:cNvPr>
          <p:cNvCxnSpPr>
            <a:cxnSpLocks/>
          </p:cNvCxnSpPr>
          <p:nvPr/>
        </p:nvCxnSpPr>
        <p:spPr>
          <a:xfrm>
            <a:off x="5316691" y="1334387"/>
            <a:ext cx="0" cy="5058625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8E5425-B5F9-5434-46CE-CBB86949594F}"/>
              </a:ext>
            </a:extLst>
          </p:cNvPr>
          <p:cNvGrpSpPr/>
          <p:nvPr/>
        </p:nvGrpSpPr>
        <p:grpSpPr>
          <a:xfrm>
            <a:off x="407372" y="915617"/>
            <a:ext cx="307974" cy="263104"/>
            <a:chOff x="3260725" y="-6476667"/>
            <a:chExt cx="479425" cy="409577"/>
          </a:xfrm>
        </p:grpSpPr>
        <p:sp>
          <p:nvSpPr>
            <p:cNvPr id="69" name="자유형 24">
              <a:extLst>
                <a:ext uri="{FF2B5EF4-FFF2-40B4-BE49-F238E27FC236}">
                  <a16:creationId xmlns:a16="http://schemas.microsoft.com/office/drawing/2014/main" id="{47BD07EA-D044-4DB0-E7A4-80FFD3CC60FA}"/>
                </a:ext>
              </a:extLst>
            </p:cNvPr>
            <p:cNvSpPr/>
            <p:nvPr/>
          </p:nvSpPr>
          <p:spPr>
            <a:xfrm flipV="1">
              <a:off x="3260725" y="-6476667"/>
              <a:ext cx="479425" cy="409577"/>
            </a:xfrm>
            <a:custGeom>
              <a:avLst/>
              <a:gdLst>
                <a:gd name="connsiteX0" fmla="*/ 168832 w 479425"/>
                <a:gd name="connsiteY0" fmla="*/ 409577 h 409577"/>
                <a:gd name="connsiteX1" fmla="*/ 310593 w 479425"/>
                <a:gd name="connsiteY1" fmla="*/ 409577 h 409577"/>
                <a:gd name="connsiteX2" fmla="*/ 341394 w 479425"/>
                <a:gd name="connsiteY2" fmla="*/ 330200 h 409577"/>
                <a:gd name="connsiteX3" fmla="*/ 427567 w 479425"/>
                <a:gd name="connsiteY3" fmla="*/ 330200 h 409577"/>
                <a:gd name="connsiteX4" fmla="*/ 479425 w 479425"/>
                <a:gd name="connsiteY4" fmla="*/ 278342 h 409577"/>
                <a:gd name="connsiteX5" fmla="*/ 479425 w 479425"/>
                <a:gd name="connsiteY5" fmla="*/ 51858 h 409577"/>
                <a:gd name="connsiteX6" fmla="*/ 427567 w 479425"/>
                <a:gd name="connsiteY6" fmla="*/ 0 h 409577"/>
                <a:gd name="connsiteX7" fmla="*/ 51858 w 479425"/>
                <a:gd name="connsiteY7" fmla="*/ 0 h 409577"/>
                <a:gd name="connsiteX8" fmla="*/ 0 w 479425"/>
                <a:gd name="connsiteY8" fmla="*/ 51858 h 409577"/>
                <a:gd name="connsiteX9" fmla="*/ 0 w 479425"/>
                <a:gd name="connsiteY9" fmla="*/ 278342 h 409577"/>
                <a:gd name="connsiteX10" fmla="*/ 51858 w 479425"/>
                <a:gd name="connsiteY10" fmla="*/ 330200 h 409577"/>
                <a:gd name="connsiteX11" fmla="*/ 138031 w 479425"/>
                <a:gd name="connsiteY11" fmla="*/ 330200 h 40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9425" h="409577">
                  <a:moveTo>
                    <a:pt x="168832" y="409577"/>
                  </a:moveTo>
                  <a:lnTo>
                    <a:pt x="310593" y="409577"/>
                  </a:lnTo>
                  <a:lnTo>
                    <a:pt x="341394" y="330200"/>
                  </a:lnTo>
                  <a:lnTo>
                    <a:pt x="427567" y="330200"/>
                  </a:lnTo>
                  <a:cubicBezTo>
                    <a:pt x="456207" y="330200"/>
                    <a:pt x="479425" y="306982"/>
                    <a:pt x="479425" y="278342"/>
                  </a:cubicBezTo>
                  <a:lnTo>
                    <a:pt x="479425" y="51858"/>
                  </a:lnTo>
                  <a:cubicBezTo>
                    <a:pt x="479425" y="23218"/>
                    <a:pt x="456207" y="0"/>
                    <a:pt x="427567" y="0"/>
                  </a:cubicBezTo>
                  <a:lnTo>
                    <a:pt x="51858" y="0"/>
                  </a:lnTo>
                  <a:cubicBezTo>
                    <a:pt x="23218" y="0"/>
                    <a:pt x="0" y="23218"/>
                    <a:pt x="0" y="51858"/>
                  </a:cubicBezTo>
                  <a:lnTo>
                    <a:pt x="0" y="278342"/>
                  </a:lnTo>
                  <a:cubicBezTo>
                    <a:pt x="0" y="306982"/>
                    <a:pt x="23218" y="330200"/>
                    <a:pt x="51858" y="330200"/>
                  </a:cubicBezTo>
                  <a:lnTo>
                    <a:pt x="138031" y="330200"/>
                  </a:lnTo>
                  <a:close/>
                </a:path>
              </a:pathLst>
            </a:cu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7661C92-88FB-3947-8FFF-9050656607B0}"/>
                </a:ext>
              </a:extLst>
            </p:cNvPr>
            <p:cNvSpPr/>
            <p:nvPr/>
          </p:nvSpPr>
          <p:spPr>
            <a:xfrm>
              <a:off x="3416300" y="-6325227"/>
              <a:ext cx="168275" cy="168275"/>
            </a:xfrm>
            <a:prstGeom prst="ellipse">
              <a:avLst/>
            </a:prstGeom>
            <a:noFill/>
            <a:ln w="25400">
              <a:solidFill>
                <a:srgbClr val="0F0F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B3200B21-EFE4-A394-F252-618560E48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021" y="904340"/>
            <a:ext cx="344061" cy="344061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3774F4-8F8A-7246-C7D0-094E9B890844}"/>
              </a:ext>
            </a:extLst>
          </p:cNvPr>
          <p:cNvSpPr/>
          <p:nvPr/>
        </p:nvSpPr>
        <p:spPr>
          <a:xfrm>
            <a:off x="325181" y="1356537"/>
            <a:ext cx="3114558" cy="4718724"/>
          </a:xfrm>
          <a:prstGeom prst="rect">
            <a:avLst/>
          </a:prstGeom>
          <a:solidFill>
            <a:schemeClr val="bg1"/>
          </a:solidFill>
          <a:ln w="793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47675" latinLnBrk="0">
              <a:defRPr/>
            </a:pPr>
            <a:endParaRPr lang="en-US" altLang="ko-KR" sz="5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AC41CF2-2E69-E90D-1C27-69F811C16E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7369"/>
          <a:stretch/>
        </p:blipFill>
        <p:spPr>
          <a:xfrm>
            <a:off x="285448" y="2037994"/>
            <a:ext cx="5023195" cy="4440706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D4207444-63FE-23BF-34FE-F51C46EFEA80}"/>
              </a:ext>
            </a:extLst>
          </p:cNvPr>
          <p:cNvSpPr/>
          <p:nvPr/>
        </p:nvSpPr>
        <p:spPr>
          <a:xfrm>
            <a:off x="373669" y="1547605"/>
            <a:ext cx="307976" cy="307976"/>
          </a:xfrm>
          <a:prstGeom prst="ellipse">
            <a:avLst/>
          </a:prstGeom>
          <a:noFill/>
          <a:ln w="19050">
            <a:solidFill>
              <a:srgbClr val="C6C0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227F84-A4BC-62D5-FEC5-857E10968F39}"/>
              </a:ext>
            </a:extLst>
          </p:cNvPr>
          <p:cNvSpPr txBox="1"/>
          <p:nvPr/>
        </p:nvSpPr>
        <p:spPr>
          <a:xfrm>
            <a:off x="681645" y="152374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0F0F0F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tanbab</a:t>
            </a:r>
            <a:endParaRPr lang="ko-KR" altLang="en-US" sz="1600" dirty="0">
              <a:solidFill>
                <a:srgbClr val="0F0F0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0B243F-341E-0CC4-155A-94A86CB38939}"/>
              </a:ext>
            </a:extLst>
          </p:cNvPr>
          <p:cNvSpPr txBox="1"/>
          <p:nvPr/>
        </p:nvSpPr>
        <p:spPr>
          <a:xfrm>
            <a:off x="4533181" y="820830"/>
            <a:ext cx="181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rgbClr val="0F0F0F"/>
                </a:solidFill>
                <a:latin typeface="Dynalight" panose="03020502030507070A03" pitchFamily="66" charset="0"/>
              </a:rPr>
              <a:t>INSTAGRAM</a:t>
            </a:r>
            <a:endParaRPr lang="ko-KR" altLang="en-US" sz="2500" b="1" dirty="0">
              <a:solidFill>
                <a:srgbClr val="0F0F0F"/>
              </a:solidFill>
              <a:latin typeface="Dynalight" panose="03020502030507070A03" pitchFamily="66" charset="0"/>
            </a:endParaRPr>
          </a:p>
        </p:txBody>
      </p:sp>
      <p:pic>
        <p:nvPicPr>
          <p:cNvPr id="75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284579A4-2299-B905-95FF-F87F9585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17997"/>
            <a:ext cx="11841483" cy="6706367"/>
            <a:chOff x="248918" y="117997"/>
            <a:chExt cx="11841483" cy="670636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목표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331982" y="117997"/>
              <a:ext cx="765800" cy="333855"/>
              <a:chOff x="7824475" y="606851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838477" y="745999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824475" y="606851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05232"/>
            <a:ext cx="11841483" cy="6719132"/>
            <a:chOff x="248918" y="105232"/>
            <a:chExt cx="11841483" cy="67191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환경 및 사용 기술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934655" y="105232"/>
              <a:ext cx="765800" cy="333855"/>
              <a:chOff x="8427148" y="594086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441150" y="733234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427148" y="594086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25AFCC-00A6-6B2D-487D-565B8579FC37}"/>
              </a:ext>
            </a:extLst>
          </p:cNvPr>
          <p:cNvGrpSpPr/>
          <p:nvPr/>
        </p:nvGrpSpPr>
        <p:grpSpPr>
          <a:xfrm>
            <a:off x="1043781" y="2008593"/>
            <a:ext cx="4694910" cy="4080152"/>
            <a:chOff x="1428875" y="2314793"/>
            <a:chExt cx="4291264" cy="35907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631110-7D12-031B-9F25-B4D7B97B0177}"/>
                </a:ext>
              </a:extLst>
            </p:cNvPr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EA176F9-EC11-DCEE-15F1-8A6636EE3517}"/>
                </a:ext>
              </a:extLst>
            </p:cNvPr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모서리가 둥근 직사각형 17">
            <a:extLst>
              <a:ext uri="{FF2B5EF4-FFF2-40B4-BE49-F238E27FC236}">
                <a16:creationId xmlns:a16="http://schemas.microsoft.com/office/drawing/2014/main" id="{C2BD5C73-352D-D43B-A45D-15E4CFECF171}"/>
              </a:ext>
            </a:extLst>
          </p:cNvPr>
          <p:cNvSpPr/>
          <p:nvPr/>
        </p:nvSpPr>
        <p:spPr>
          <a:xfrm>
            <a:off x="2456308" y="1760340"/>
            <a:ext cx="1187538" cy="458371"/>
          </a:xfrm>
          <a:prstGeom prst="roundRect">
            <a:avLst/>
          </a:prstGeom>
          <a:solidFill>
            <a:srgbClr val="742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D6E2A9-40BC-35FF-874D-3340FD2F92BD}"/>
              </a:ext>
            </a:extLst>
          </p:cNvPr>
          <p:cNvSpPr/>
          <p:nvPr/>
        </p:nvSpPr>
        <p:spPr>
          <a:xfrm>
            <a:off x="2506320" y="1804485"/>
            <a:ext cx="1101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분석툴</a:t>
            </a:r>
            <a:endParaRPr lang="en-US" altLang="ko-KR" sz="2000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3DE7731-1B53-91D8-C7F8-80814E563B5F}"/>
              </a:ext>
            </a:extLst>
          </p:cNvPr>
          <p:cNvGrpSpPr/>
          <p:nvPr/>
        </p:nvGrpSpPr>
        <p:grpSpPr>
          <a:xfrm>
            <a:off x="6472377" y="2044377"/>
            <a:ext cx="4694910" cy="4080152"/>
            <a:chOff x="1428875" y="2314793"/>
            <a:chExt cx="4291264" cy="359070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32AF4F8-B9CE-9DC9-0AC5-604373FE4437}"/>
                </a:ext>
              </a:extLst>
            </p:cNvPr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319CFF-F779-EAA6-181F-1CF1978878A7}"/>
                </a:ext>
              </a:extLst>
            </p:cNvPr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모서리가 둥근 직사각형 37">
            <a:extLst>
              <a:ext uri="{FF2B5EF4-FFF2-40B4-BE49-F238E27FC236}">
                <a16:creationId xmlns:a16="http://schemas.microsoft.com/office/drawing/2014/main" id="{29ADC976-2057-75D9-22E9-F1F7FCCF3BF1}"/>
              </a:ext>
            </a:extLst>
          </p:cNvPr>
          <p:cNvSpPr/>
          <p:nvPr/>
        </p:nvSpPr>
        <p:spPr>
          <a:xfrm>
            <a:off x="8271050" y="1806263"/>
            <a:ext cx="1187538" cy="441948"/>
          </a:xfrm>
          <a:prstGeom prst="roundRect">
            <a:avLst/>
          </a:prstGeom>
          <a:solidFill>
            <a:srgbClr val="C53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D2BD7B-1B82-FB43-80D7-1FBBE04E2B56}"/>
              </a:ext>
            </a:extLst>
          </p:cNvPr>
          <p:cNvSpPr/>
          <p:nvPr/>
        </p:nvSpPr>
        <p:spPr>
          <a:xfrm>
            <a:off x="8310821" y="18493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시각화툴</a:t>
            </a:r>
            <a:endParaRPr lang="en-US" altLang="ko-KR" b="1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2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C12A6F11-08C1-32D2-6A06-63E3E933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분석 절차 및 </a:t>
              </a: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UI </a:t>
              </a: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구성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3782742" y="156895"/>
              <a:ext cx="765800" cy="333855"/>
              <a:chOff x="8275235" y="645749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8289237" y="784897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8275235" y="645749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4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데이터 구성도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2776102" y="144073"/>
              <a:ext cx="765800" cy="333855"/>
              <a:chOff x="7268595" y="632927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7282597" y="772075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7268595" y="632927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180C7E-572A-EAD1-2238-512E594FBDB3}"/>
              </a:ext>
            </a:extLst>
          </p:cNvPr>
          <p:cNvGrpSpPr/>
          <p:nvPr/>
        </p:nvGrpSpPr>
        <p:grpSpPr>
          <a:xfrm>
            <a:off x="2012326" y="1933381"/>
            <a:ext cx="1282723" cy="584775"/>
            <a:chOff x="2012326" y="1933381"/>
            <a:chExt cx="1282723" cy="584775"/>
          </a:xfrm>
        </p:grpSpPr>
        <p:sp>
          <p:nvSpPr>
            <p:cNvPr id="50" name="모서리가 둥근 직사각형 17">
              <a:extLst>
                <a:ext uri="{FF2B5EF4-FFF2-40B4-BE49-F238E27FC236}">
                  <a16:creationId xmlns:a16="http://schemas.microsoft.com/office/drawing/2014/main" id="{0C4C4A62-DAD2-5FBB-44B8-7D6E80FC0F87}"/>
                </a:ext>
              </a:extLst>
            </p:cNvPr>
            <p:cNvSpPr/>
            <p:nvPr/>
          </p:nvSpPr>
          <p:spPr>
            <a:xfrm>
              <a:off x="2283026" y="1967442"/>
              <a:ext cx="760211" cy="261408"/>
            </a:xfrm>
            <a:prstGeom prst="roundRect">
              <a:avLst/>
            </a:prstGeom>
            <a:solidFill>
              <a:srgbClr val="742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BB306C0-EE8B-74B4-54B7-7C2CC565CA8A}"/>
                </a:ext>
              </a:extLst>
            </p:cNvPr>
            <p:cNvSpPr/>
            <p:nvPr/>
          </p:nvSpPr>
          <p:spPr>
            <a:xfrm>
              <a:off x="2012326" y="1933381"/>
              <a:ext cx="12827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id ’</a:t>
              </a:r>
            </a:p>
            <a:p>
              <a:pPr algn="ctr"/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인스타 링크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4F2C0A-F5E9-6C3C-E486-FDA22EC6F230}"/>
              </a:ext>
            </a:extLst>
          </p:cNvPr>
          <p:cNvGrpSpPr/>
          <p:nvPr/>
        </p:nvGrpSpPr>
        <p:grpSpPr>
          <a:xfrm>
            <a:off x="1258239" y="3687165"/>
            <a:ext cx="2247731" cy="830997"/>
            <a:chOff x="1258239" y="3687165"/>
            <a:chExt cx="2247731" cy="830997"/>
          </a:xfrm>
        </p:grpSpPr>
        <p:sp>
          <p:nvSpPr>
            <p:cNvPr id="46" name="모서리가 둥근 직사각형 36">
              <a:extLst>
                <a:ext uri="{FF2B5EF4-FFF2-40B4-BE49-F238E27FC236}">
                  <a16:creationId xmlns:a16="http://schemas.microsoft.com/office/drawing/2014/main" id="{FD7D18CF-2FF3-7173-B90D-90E0E47B9B54}"/>
                </a:ext>
              </a:extLst>
            </p:cNvPr>
            <p:cNvSpPr/>
            <p:nvPr/>
          </p:nvSpPr>
          <p:spPr>
            <a:xfrm>
              <a:off x="2015891" y="3697754"/>
              <a:ext cx="760211" cy="261408"/>
            </a:xfrm>
            <a:prstGeom prst="roundRect">
              <a:avLst/>
            </a:prstGeom>
            <a:solidFill>
              <a:srgbClr val="931F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79E05A-6E76-A418-D3C4-1037F97C38D2}"/>
                </a:ext>
              </a:extLst>
            </p:cNvPr>
            <p:cNvSpPr/>
            <p:nvPr/>
          </p:nvSpPr>
          <p:spPr>
            <a:xfrm>
              <a:off x="1258239" y="3687165"/>
              <a:ext cx="22477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word’</a:t>
              </a:r>
            </a:p>
            <a:p>
              <a:pPr algn="ctr"/>
              <a:r>
                <a:rPr lang="ko-KR" altLang="en-US" sz="16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피드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내용과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첫번째 댓글 까지 내용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701AF-7C6E-FC1E-0F0D-11B3F13716C3}"/>
              </a:ext>
            </a:extLst>
          </p:cNvPr>
          <p:cNvGrpSpPr/>
          <p:nvPr/>
        </p:nvGrpSpPr>
        <p:grpSpPr>
          <a:xfrm>
            <a:off x="2605788" y="5733422"/>
            <a:ext cx="1800365" cy="584775"/>
            <a:chOff x="3133382" y="5826235"/>
            <a:chExt cx="1800365" cy="584775"/>
          </a:xfrm>
        </p:grpSpPr>
        <p:sp>
          <p:nvSpPr>
            <p:cNvPr id="45" name="모서리가 둥근 직사각형 37">
              <a:extLst>
                <a:ext uri="{FF2B5EF4-FFF2-40B4-BE49-F238E27FC236}">
                  <a16:creationId xmlns:a16="http://schemas.microsoft.com/office/drawing/2014/main" id="{33C39915-B3F4-CB49-2415-9AC8FC1072B9}"/>
                </a:ext>
              </a:extLst>
            </p:cNvPr>
            <p:cNvSpPr/>
            <p:nvPr/>
          </p:nvSpPr>
          <p:spPr>
            <a:xfrm>
              <a:off x="3653460" y="5867258"/>
              <a:ext cx="760211" cy="261408"/>
            </a:xfrm>
            <a:prstGeom prst="roundRect">
              <a:avLst/>
            </a:prstGeom>
            <a:solidFill>
              <a:srgbClr val="C53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0229F7-6891-C6B8-99F4-12384D316039}"/>
                </a:ext>
              </a:extLst>
            </p:cNvPr>
            <p:cNvSpPr/>
            <p:nvPr/>
          </p:nvSpPr>
          <p:spPr>
            <a:xfrm>
              <a:off x="3133382" y="5826235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en-US" altLang="ko-KR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TiTle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66ED70-2A86-BF5F-5B02-64BF16B6ADCE}"/>
              </a:ext>
            </a:extLst>
          </p:cNvPr>
          <p:cNvGrpSpPr/>
          <p:nvPr/>
        </p:nvGrpSpPr>
        <p:grpSpPr>
          <a:xfrm>
            <a:off x="8786277" y="5063064"/>
            <a:ext cx="1800365" cy="584775"/>
            <a:chOff x="9922248" y="4858691"/>
            <a:chExt cx="1800365" cy="584775"/>
          </a:xfrm>
        </p:grpSpPr>
        <p:sp>
          <p:nvSpPr>
            <p:cNvPr id="32" name="모서리가 둥근 직사각형 39">
              <a:extLst>
                <a:ext uri="{FF2B5EF4-FFF2-40B4-BE49-F238E27FC236}">
                  <a16:creationId xmlns:a16="http://schemas.microsoft.com/office/drawing/2014/main" id="{A3A3E919-DF12-1440-1B5E-B93C0810A60F}"/>
                </a:ext>
              </a:extLst>
            </p:cNvPr>
            <p:cNvSpPr/>
            <p:nvPr/>
          </p:nvSpPr>
          <p:spPr>
            <a:xfrm>
              <a:off x="10460333" y="4914676"/>
              <a:ext cx="760211" cy="261408"/>
            </a:xfrm>
            <a:prstGeom prst="roundRect">
              <a:avLst/>
            </a:prstGeom>
            <a:solidFill>
              <a:srgbClr val="D57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1A4093F-910C-B383-D7D7-31D4BFFCEFD7}"/>
                </a:ext>
              </a:extLst>
            </p:cNvPr>
            <p:cNvSpPr/>
            <p:nvPr/>
          </p:nvSpPr>
          <p:spPr>
            <a:xfrm>
              <a:off x="9922248" y="4858691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en-US" altLang="ko-KR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TiTle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A33CA4-C754-ED39-1480-B50F7F872059}"/>
              </a:ext>
            </a:extLst>
          </p:cNvPr>
          <p:cNvGrpSpPr/>
          <p:nvPr/>
        </p:nvGrpSpPr>
        <p:grpSpPr>
          <a:xfrm>
            <a:off x="8528485" y="2417283"/>
            <a:ext cx="1800365" cy="584775"/>
            <a:chOff x="8786277" y="2350882"/>
            <a:chExt cx="1800365" cy="584775"/>
          </a:xfrm>
        </p:grpSpPr>
        <p:sp>
          <p:nvSpPr>
            <p:cNvPr id="31" name="모서리가 둥근 직사각형 40">
              <a:extLst>
                <a:ext uri="{FF2B5EF4-FFF2-40B4-BE49-F238E27FC236}">
                  <a16:creationId xmlns:a16="http://schemas.microsoft.com/office/drawing/2014/main" id="{52767876-ED20-6454-E80D-6F909069A5D6}"/>
                </a:ext>
              </a:extLst>
            </p:cNvPr>
            <p:cNvSpPr/>
            <p:nvPr/>
          </p:nvSpPr>
          <p:spPr>
            <a:xfrm>
              <a:off x="9306353" y="2373152"/>
              <a:ext cx="760211" cy="261408"/>
            </a:xfrm>
            <a:prstGeom prst="roundRect">
              <a:avLst/>
            </a:prstGeom>
            <a:solidFill>
              <a:srgbClr val="DD92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7D2382F-5399-369F-EDEC-5EEB80EF612A}"/>
                </a:ext>
              </a:extLst>
            </p:cNvPr>
            <p:cNvSpPr/>
            <p:nvPr/>
          </p:nvSpPr>
          <p:spPr>
            <a:xfrm>
              <a:off x="8786277" y="2350882"/>
              <a:ext cx="1800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 </a:t>
              </a:r>
              <a:r>
                <a:rPr lang="en-US" altLang="ko-KR" sz="1600" dirty="0" err="1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TiTle</a:t>
              </a:r>
              <a:r>
                <a:rPr lang="en-US" altLang="ko-KR" sz="16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’</a:t>
              </a:r>
            </a:p>
            <a:p>
              <a:pPr algn="ctr"/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Write a text here.</a:t>
              </a:r>
              <a:endPara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61" name="꺾인 연결선 30">
            <a:extLst>
              <a:ext uri="{FF2B5EF4-FFF2-40B4-BE49-F238E27FC236}">
                <a16:creationId xmlns:a16="http://schemas.microsoft.com/office/drawing/2014/main" id="{0A932387-C7E3-80B2-DB4A-87F30AFC4AA6}"/>
              </a:ext>
            </a:extLst>
          </p:cNvPr>
          <p:cNvCxnSpPr/>
          <p:nvPr/>
        </p:nvCxnSpPr>
        <p:spPr>
          <a:xfrm rot="10800000">
            <a:off x="3263879" y="2729792"/>
            <a:ext cx="1257567" cy="307224"/>
          </a:xfrm>
          <a:prstGeom prst="bentConnector3">
            <a:avLst>
              <a:gd name="adj1" fmla="val 99611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31">
            <a:extLst>
              <a:ext uri="{FF2B5EF4-FFF2-40B4-BE49-F238E27FC236}">
                <a16:creationId xmlns:a16="http://schemas.microsoft.com/office/drawing/2014/main" id="{4CE18C66-E152-0C7B-43E9-8DA02567C450}"/>
              </a:ext>
            </a:extLst>
          </p:cNvPr>
          <p:cNvCxnSpPr>
            <a:cxnSpLocks/>
          </p:cNvCxnSpPr>
          <p:nvPr/>
        </p:nvCxnSpPr>
        <p:spPr>
          <a:xfrm rot="10800000">
            <a:off x="3591407" y="3959162"/>
            <a:ext cx="1127786" cy="1270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32">
            <a:extLst>
              <a:ext uri="{FF2B5EF4-FFF2-40B4-BE49-F238E27FC236}">
                <a16:creationId xmlns:a16="http://schemas.microsoft.com/office/drawing/2014/main" id="{FECEC1B6-79FF-FAA4-AEB6-DBBED505BC60}"/>
              </a:ext>
            </a:extLst>
          </p:cNvPr>
          <p:cNvCxnSpPr/>
          <p:nvPr/>
        </p:nvCxnSpPr>
        <p:spPr>
          <a:xfrm rot="5400000">
            <a:off x="3819568" y="4766743"/>
            <a:ext cx="956225" cy="79922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34">
            <a:extLst>
              <a:ext uri="{FF2B5EF4-FFF2-40B4-BE49-F238E27FC236}">
                <a16:creationId xmlns:a16="http://schemas.microsoft.com/office/drawing/2014/main" id="{AF4794AA-11CA-1537-B8FA-2495EC1C53BF}"/>
              </a:ext>
            </a:extLst>
          </p:cNvPr>
          <p:cNvCxnSpPr/>
          <p:nvPr/>
        </p:nvCxnSpPr>
        <p:spPr>
          <a:xfrm>
            <a:off x="7897592" y="4403710"/>
            <a:ext cx="1060343" cy="83706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35">
            <a:extLst>
              <a:ext uri="{FF2B5EF4-FFF2-40B4-BE49-F238E27FC236}">
                <a16:creationId xmlns:a16="http://schemas.microsoft.com/office/drawing/2014/main" id="{A4DAA517-FFAB-1EA3-5A73-C137F4300A17}"/>
              </a:ext>
            </a:extLst>
          </p:cNvPr>
          <p:cNvCxnSpPr/>
          <p:nvPr/>
        </p:nvCxnSpPr>
        <p:spPr>
          <a:xfrm flipV="1">
            <a:off x="7897592" y="3106176"/>
            <a:ext cx="1191943" cy="540835"/>
          </a:xfrm>
          <a:prstGeom prst="bentConnector3">
            <a:avLst>
              <a:gd name="adj1" fmla="val 99945"/>
            </a:avLst>
          </a:prstGeom>
          <a:ln w="22225">
            <a:solidFill>
              <a:schemeClr val="tx1"/>
            </a:solidFill>
            <a:prstDash val="sysDot"/>
            <a:headEnd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1F895BB-D1AD-8E74-34DC-12153AA5AE7C}"/>
              </a:ext>
            </a:extLst>
          </p:cNvPr>
          <p:cNvGrpSpPr/>
          <p:nvPr/>
        </p:nvGrpSpPr>
        <p:grpSpPr>
          <a:xfrm>
            <a:off x="4772450" y="911525"/>
            <a:ext cx="2960988" cy="4937570"/>
            <a:chOff x="946431" y="105835"/>
            <a:chExt cx="3358870" cy="659699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2A869EC-9CF8-9718-3F53-0C411131363B}"/>
                </a:ext>
              </a:extLst>
            </p:cNvPr>
            <p:cNvGrpSpPr/>
            <p:nvPr/>
          </p:nvGrpSpPr>
          <p:grpSpPr>
            <a:xfrm>
              <a:off x="946431" y="105835"/>
              <a:ext cx="3358870" cy="6596994"/>
              <a:chOff x="4404005" y="105834"/>
              <a:chExt cx="3383991" cy="664633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727D0F4-0E22-34A2-C7F7-D2B5561A45AC}"/>
                  </a:ext>
                </a:extLst>
              </p:cNvPr>
              <p:cNvSpPr/>
              <p:nvPr/>
            </p:nvSpPr>
            <p:spPr>
              <a:xfrm>
                <a:off x="4624387" y="981075"/>
                <a:ext cx="2943226" cy="4972050"/>
              </a:xfrm>
              <a:prstGeom prst="rect">
                <a:avLst/>
              </a:prstGeom>
              <a:gradFill flip="none" rotWithShape="1">
                <a:gsLst>
                  <a:gs pos="18000">
                    <a:srgbClr val="931FA2"/>
                  </a:gs>
                  <a:gs pos="0">
                    <a:srgbClr val="7224C2"/>
                  </a:gs>
                  <a:gs pos="36000">
                    <a:srgbClr val="B01B87"/>
                  </a:gs>
                  <a:gs pos="57000">
                    <a:srgbClr val="C53261"/>
                  </a:gs>
                  <a:gs pos="100000">
                    <a:srgbClr val="DD923F"/>
                  </a:gs>
                  <a:gs pos="80000">
                    <a:srgbClr val="C64552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56F42B00-A58E-167F-AD09-47BE85084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6" t="968" r="6017" b="2096"/>
              <a:stretch/>
            </p:blipFill>
            <p:spPr>
              <a:xfrm>
                <a:off x="4404005" y="105834"/>
                <a:ext cx="3383991" cy="6646333"/>
              </a:xfrm>
              <a:prstGeom prst="rect">
                <a:avLst/>
              </a:prstGeom>
            </p:spPr>
          </p:pic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43E6C03-5532-0197-5EB1-3C7B0721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903" y="1576813"/>
              <a:ext cx="1323923" cy="504932"/>
            </a:xfrm>
            <a:prstGeom prst="rect">
              <a:avLst/>
            </a:prstGeom>
          </p:spPr>
        </p:pic>
        <p:sp>
          <p:nvSpPr>
            <p:cNvPr id="70" name="모서리가 둥근 직사각형 7">
              <a:extLst>
                <a:ext uri="{FF2B5EF4-FFF2-40B4-BE49-F238E27FC236}">
                  <a16:creationId xmlns:a16="http://schemas.microsoft.com/office/drawing/2014/main" id="{72E79CD1-F64C-B280-84E2-31720313842F}"/>
                </a:ext>
              </a:extLst>
            </p:cNvPr>
            <p:cNvSpPr/>
            <p:nvPr/>
          </p:nvSpPr>
          <p:spPr>
            <a:xfrm>
              <a:off x="1425171" y="2449448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모서리가 둥근 직사각형 8">
              <a:extLst>
                <a:ext uri="{FF2B5EF4-FFF2-40B4-BE49-F238E27FC236}">
                  <a16:creationId xmlns:a16="http://schemas.microsoft.com/office/drawing/2014/main" id="{F4CC329A-A40C-2CA9-1732-F1F5489AD4F6}"/>
                </a:ext>
              </a:extLst>
            </p:cNvPr>
            <p:cNvSpPr/>
            <p:nvPr/>
          </p:nvSpPr>
          <p:spPr>
            <a:xfrm>
              <a:off x="1425171" y="2846003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4828397-E56B-5A53-4803-7FA6FA6A2A99}"/>
                </a:ext>
              </a:extLst>
            </p:cNvPr>
            <p:cNvSpPr/>
            <p:nvPr/>
          </p:nvSpPr>
          <p:spPr>
            <a:xfrm>
              <a:off x="1475593" y="2481323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16D12AF-B3D9-4272-E29C-04AF7C63824F}"/>
                </a:ext>
              </a:extLst>
            </p:cNvPr>
            <p:cNvSpPr/>
            <p:nvPr/>
          </p:nvSpPr>
          <p:spPr>
            <a:xfrm>
              <a:off x="1475592" y="287787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Password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4" name="모서리가 둥근 직사각형 11">
              <a:extLst>
                <a:ext uri="{FF2B5EF4-FFF2-40B4-BE49-F238E27FC236}">
                  <a16:creationId xmlns:a16="http://schemas.microsoft.com/office/drawing/2014/main" id="{D73E6EEA-3F4A-44FC-C575-FC22987CBD71}"/>
                </a:ext>
              </a:extLst>
            </p:cNvPr>
            <p:cNvSpPr/>
            <p:nvPr/>
          </p:nvSpPr>
          <p:spPr>
            <a:xfrm>
              <a:off x="1425170" y="3452994"/>
              <a:ext cx="2401390" cy="344031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1D3EA2-6576-404F-FC00-77D1A31B0749}"/>
                </a:ext>
              </a:extLst>
            </p:cNvPr>
            <p:cNvSpPr/>
            <p:nvPr/>
          </p:nvSpPr>
          <p:spPr>
            <a:xfrm>
              <a:off x="1833281" y="348753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Login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80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6FD8135E-1E4A-9201-D9E8-CA86802F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44073"/>
            <a:ext cx="11841483" cy="6680291"/>
            <a:chOff x="248918" y="144073"/>
            <a:chExt cx="11841483" cy="668029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EDA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555761" y="156895"/>
              <a:ext cx="765800" cy="333855"/>
              <a:chOff x="6048254" y="645749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062256" y="784897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048254" y="645749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63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EFE1C0C-46B9-4264-89FA-AD227FE569F5}"/>
              </a:ext>
            </a:extLst>
          </p:cNvPr>
          <p:cNvGrpSpPr/>
          <p:nvPr/>
        </p:nvGrpSpPr>
        <p:grpSpPr>
          <a:xfrm>
            <a:off x="248918" y="134386"/>
            <a:ext cx="11841483" cy="6689978"/>
            <a:chOff x="248918" y="134386"/>
            <a:chExt cx="11841483" cy="668997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21894BC-684B-4B7B-8E86-BB6D0A27ACF1}"/>
                </a:ext>
              </a:extLst>
            </p:cNvPr>
            <p:cNvSpPr/>
            <p:nvPr/>
          </p:nvSpPr>
          <p:spPr>
            <a:xfrm>
              <a:off x="248918" y="267298"/>
              <a:ext cx="11666297" cy="6557066"/>
            </a:xfrm>
            <a:prstGeom prst="rect">
              <a:avLst/>
            </a:prstGeom>
            <a:solidFill>
              <a:schemeClr val="bg1"/>
            </a:solidFill>
            <a:ln w="79375">
              <a:solidFill>
                <a:schemeClr val="bg1"/>
              </a:solidFill>
            </a:ln>
            <a:effectLst>
              <a:outerShdw blurRad="304800" dist="190500" dir="2700000" algn="tl" rotWithShape="0">
                <a:srgbClr val="FFBBB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449263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EDA</a:t>
              </a:r>
              <a:endPara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EC5E6B-002F-4AB6-91EE-99B2013BECE2}"/>
                </a:ext>
              </a:extLst>
            </p:cNvPr>
            <p:cNvSpPr/>
            <p:nvPr/>
          </p:nvSpPr>
          <p:spPr>
            <a:xfrm>
              <a:off x="248918" y="748236"/>
              <a:ext cx="11666297" cy="5745399"/>
            </a:xfrm>
            <a:prstGeom prst="rect">
              <a:avLst/>
            </a:prstGeom>
            <a:solidFill>
              <a:srgbClr val="FCF0F0"/>
            </a:solidFill>
            <a:ln w="79375">
              <a:solidFill>
                <a:schemeClr val="bg1"/>
              </a:solidFill>
            </a:ln>
            <a:effectLst>
              <a:innerShdw blurRad="596900" dist="50800" dir="13500000">
                <a:srgbClr val="FFBBBC">
                  <a:alpha val="54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별: 꼭짓점 16개 24">
              <a:extLst>
                <a:ext uri="{FF2B5EF4-FFF2-40B4-BE49-F238E27FC236}">
                  <a16:creationId xmlns:a16="http://schemas.microsoft.com/office/drawing/2014/main" id="{32E6B5E2-CED3-4EBD-8654-D7CE9395D70F}"/>
                </a:ext>
              </a:extLst>
            </p:cNvPr>
            <p:cNvSpPr/>
            <p:nvPr/>
          </p:nvSpPr>
          <p:spPr>
            <a:xfrm>
              <a:off x="11789314" y="144073"/>
              <a:ext cx="246450" cy="246450"/>
            </a:xfrm>
            <a:prstGeom prst="star16">
              <a:avLst>
                <a:gd name="adj" fmla="val 42220"/>
              </a:avLst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4000" rtlCol="0" anchor="ctr"/>
            <a:lstStyle/>
            <a:p>
              <a:pPr algn="ctr">
                <a:defRPr/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★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B39C98-6C39-41A9-967A-0F4047DEC4E0}"/>
                </a:ext>
              </a:extLst>
            </p:cNvPr>
            <p:cNvGrpSpPr/>
            <p:nvPr/>
          </p:nvGrpSpPr>
          <p:grpSpPr>
            <a:xfrm>
              <a:off x="379952" y="6573893"/>
              <a:ext cx="663829" cy="154561"/>
              <a:chOff x="379952" y="6573893"/>
              <a:chExt cx="663829" cy="154561"/>
            </a:xfrm>
          </p:grpSpPr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80D5BCE-09F7-4848-AC01-32DE545B3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63" y="6573893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6520ECC3-F9BD-480F-9C20-184E225BF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48" y="657389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말풍선: 타원형 29">
                <a:extLst>
                  <a:ext uri="{FF2B5EF4-FFF2-40B4-BE49-F238E27FC236}">
                    <a16:creationId xmlns:a16="http://schemas.microsoft.com/office/drawing/2014/main" id="{E3C51832-7A1D-46AA-9A7A-A242FD4ABEC4}"/>
                  </a:ext>
                </a:extLst>
              </p:cNvPr>
              <p:cNvSpPr/>
              <p:nvPr/>
            </p:nvSpPr>
            <p:spPr>
              <a:xfrm>
                <a:off x="379952" y="658378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15"/>
            <a:stretch/>
          </p:blipFill>
          <p:spPr>
            <a:xfrm>
              <a:off x="11220544" y="5416553"/>
              <a:ext cx="646275" cy="1032635"/>
            </a:xfrm>
            <a:prstGeom prst="rect">
              <a:avLst/>
            </a:prstGeom>
          </p:spPr>
        </p:pic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8FA5B11-87B5-44ED-93E9-737DDB4A6393}"/>
                </a:ext>
              </a:extLst>
            </p:cNvPr>
            <p:cNvGrpSpPr/>
            <p:nvPr/>
          </p:nvGrpSpPr>
          <p:grpSpPr>
            <a:xfrm>
              <a:off x="11651903" y="5803376"/>
              <a:ext cx="304729" cy="890360"/>
              <a:chOff x="7278317" y="3475632"/>
              <a:chExt cx="304729" cy="890360"/>
            </a:xfrm>
          </p:grpSpPr>
          <p:sp>
            <p:nvSpPr>
              <p:cNvPr id="33" name="하트 32">
                <a:extLst>
                  <a:ext uri="{FF2B5EF4-FFF2-40B4-BE49-F238E27FC236}">
                    <a16:creationId xmlns:a16="http://schemas.microsoft.com/office/drawing/2014/main" id="{A4EC7E8C-432D-45BD-9396-35C0700EEFE9}"/>
                  </a:ext>
                </a:extLst>
              </p:cNvPr>
              <p:cNvSpPr/>
              <p:nvPr/>
            </p:nvSpPr>
            <p:spPr>
              <a:xfrm>
                <a:off x="7310954" y="4211578"/>
                <a:ext cx="154414" cy="154414"/>
              </a:xfrm>
              <a:prstGeom prst="hear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하트 33">
                <a:extLst>
                  <a:ext uri="{FF2B5EF4-FFF2-40B4-BE49-F238E27FC236}">
                    <a16:creationId xmlns:a16="http://schemas.microsoft.com/office/drawing/2014/main" id="{92D95B47-4187-45C7-B76F-1CE125CB9EBE}"/>
                  </a:ext>
                </a:extLst>
              </p:cNvPr>
              <p:cNvSpPr/>
              <p:nvPr/>
            </p:nvSpPr>
            <p:spPr>
              <a:xfrm rot="21077111">
                <a:off x="7278317" y="4013710"/>
                <a:ext cx="128269" cy="128269"/>
              </a:xfrm>
              <a:prstGeom prst="heart">
                <a:avLst/>
              </a:prstGeom>
              <a:solidFill>
                <a:srgbClr val="FF505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하트 34">
                <a:extLst>
                  <a:ext uri="{FF2B5EF4-FFF2-40B4-BE49-F238E27FC236}">
                    <a16:creationId xmlns:a16="http://schemas.microsoft.com/office/drawing/2014/main" id="{F9D2CC68-383E-4388-907E-F0C5512FFEF5}"/>
                  </a:ext>
                </a:extLst>
              </p:cNvPr>
              <p:cNvSpPr/>
              <p:nvPr/>
            </p:nvSpPr>
            <p:spPr>
              <a:xfrm>
                <a:off x="7432351" y="3940198"/>
                <a:ext cx="125070" cy="125070"/>
              </a:xfrm>
              <a:prstGeom prst="heart">
                <a:avLst/>
              </a:prstGeom>
              <a:solidFill>
                <a:srgbClr val="FF5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하트 35">
                <a:extLst>
                  <a:ext uri="{FF2B5EF4-FFF2-40B4-BE49-F238E27FC236}">
                    <a16:creationId xmlns:a16="http://schemas.microsoft.com/office/drawing/2014/main" id="{2EA2B0B2-B960-4A8F-9D2B-C00116FB6C1E}"/>
                  </a:ext>
                </a:extLst>
              </p:cNvPr>
              <p:cNvSpPr/>
              <p:nvPr/>
            </p:nvSpPr>
            <p:spPr>
              <a:xfrm>
                <a:off x="7367803" y="3761001"/>
                <a:ext cx="94818" cy="94818"/>
              </a:xfrm>
              <a:prstGeom prst="hear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2234FB09-8043-40DF-B5B3-7F661F510976}"/>
                  </a:ext>
                </a:extLst>
              </p:cNvPr>
              <p:cNvSpPr/>
              <p:nvPr/>
            </p:nvSpPr>
            <p:spPr>
              <a:xfrm>
                <a:off x="7315935" y="3886423"/>
                <a:ext cx="66185" cy="66185"/>
              </a:xfrm>
              <a:prstGeom prst="heart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하트 37">
                <a:extLst>
                  <a:ext uri="{FF2B5EF4-FFF2-40B4-BE49-F238E27FC236}">
                    <a16:creationId xmlns:a16="http://schemas.microsoft.com/office/drawing/2014/main" id="{991AD7BF-13D5-4B40-888A-6E8E70C02057}"/>
                  </a:ext>
                </a:extLst>
              </p:cNvPr>
              <p:cNvSpPr/>
              <p:nvPr/>
            </p:nvSpPr>
            <p:spPr>
              <a:xfrm rot="690321">
                <a:off x="7508290" y="3697336"/>
                <a:ext cx="61208" cy="61208"/>
              </a:xfrm>
              <a:prstGeom prst="heart">
                <a:avLst/>
              </a:prstGeom>
              <a:solidFill>
                <a:srgbClr val="FF5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하트 38">
                <a:extLst>
                  <a:ext uri="{FF2B5EF4-FFF2-40B4-BE49-F238E27FC236}">
                    <a16:creationId xmlns:a16="http://schemas.microsoft.com/office/drawing/2014/main" id="{3791195B-E296-4E50-B9FB-80110F5A075F}"/>
                  </a:ext>
                </a:extLst>
              </p:cNvPr>
              <p:cNvSpPr/>
              <p:nvPr/>
            </p:nvSpPr>
            <p:spPr>
              <a:xfrm>
                <a:off x="7521838" y="3825215"/>
                <a:ext cx="61208" cy="61208"/>
              </a:xfrm>
              <a:prstGeom prst="heart">
                <a:avLst/>
              </a:prstGeom>
              <a:solidFill>
                <a:srgbClr val="FF505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하트 39">
                <a:extLst>
                  <a:ext uri="{FF2B5EF4-FFF2-40B4-BE49-F238E27FC236}">
                    <a16:creationId xmlns:a16="http://schemas.microsoft.com/office/drawing/2014/main" id="{C29D2EEA-5648-47AB-B890-D48AEBBE6B7A}"/>
                  </a:ext>
                </a:extLst>
              </p:cNvPr>
              <p:cNvSpPr/>
              <p:nvPr/>
            </p:nvSpPr>
            <p:spPr>
              <a:xfrm>
                <a:off x="7426039" y="3609433"/>
                <a:ext cx="61208" cy="61208"/>
              </a:xfrm>
              <a:prstGeom prst="heart">
                <a:avLst/>
              </a:prstGeom>
              <a:solidFill>
                <a:srgbClr val="FF5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53739F89-A23A-4D25-91F4-BED9DA715C38}"/>
                  </a:ext>
                </a:extLst>
              </p:cNvPr>
              <p:cNvSpPr/>
              <p:nvPr/>
            </p:nvSpPr>
            <p:spPr>
              <a:xfrm>
                <a:off x="7529582" y="3558045"/>
                <a:ext cx="45719" cy="45719"/>
              </a:xfrm>
              <a:prstGeom prst="heart">
                <a:avLst/>
              </a:prstGeom>
              <a:solidFill>
                <a:srgbClr val="FF5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03CB5DF8-3C38-4E52-BDE8-1B3007A95DEC}"/>
                  </a:ext>
                </a:extLst>
              </p:cNvPr>
              <p:cNvSpPr/>
              <p:nvPr/>
            </p:nvSpPr>
            <p:spPr>
              <a:xfrm>
                <a:off x="7487247" y="3475632"/>
                <a:ext cx="45719" cy="45719"/>
              </a:xfrm>
              <a:prstGeom prst="heart">
                <a:avLst/>
              </a:prstGeom>
              <a:solidFill>
                <a:srgbClr val="FF505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88D706-9E96-4416-9C8D-BF2C60E10F8A}"/>
                </a:ext>
              </a:extLst>
            </p:cNvPr>
            <p:cNvGrpSpPr/>
            <p:nvPr/>
          </p:nvGrpSpPr>
          <p:grpSpPr>
            <a:xfrm>
              <a:off x="1560378" y="134386"/>
              <a:ext cx="765800" cy="333855"/>
              <a:chOff x="6052871" y="623240"/>
              <a:chExt cx="765800" cy="333855"/>
            </a:xfrm>
            <a:solidFill>
              <a:srgbClr val="FF5050"/>
            </a:solidFill>
            <a:effectLst>
              <a:outerShdw dist="38100" dir="78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A07B47C6-88AA-4EE7-B349-7CCCF14DF2A4}"/>
                  </a:ext>
                </a:extLst>
              </p:cNvPr>
              <p:cNvSpPr/>
              <p:nvPr/>
            </p:nvSpPr>
            <p:spPr>
              <a:xfrm rot="20462479" flipH="1">
                <a:off x="6066873" y="7623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1">
                <a:extLst>
                  <a:ext uri="{FF2B5EF4-FFF2-40B4-BE49-F238E27FC236}">
                    <a16:creationId xmlns:a16="http://schemas.microsoft.com/office/drawing/2014/main" id="{4AFF44E9-9BDF-4AEB-925D-91DD70813CCD}"/>
                  </a:ext>
                </a:extLst>
              </p:cNvPr>
              <p:cNvSpPr/>
              <p:nvPr/>
            </p:nvSpPr>
            <p:spPr>
              <a:xfrm>
                <a:off x="6052871" y="623240"/>
                <a:ext cx="765800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1050" b="1" dirty="0">
                    <a:solidFill>
                      <a:prstClr val="white"/>
                    </a:solidFill>
                  </a:rPr>
                  <a:t>Page. 01</a:t>
                </a:r>
                <a:endParaRPr lang="ko-KR" altLang="en-US" sz="105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A5F6EFB-AEF1-44C5-B11A-DCB394FDF7D8}"/>
                </a:ext>
              </a:extLst>
            </p:cNvPr>
            <p:cNvGrpSpPr/>
            <p:nvPr/>
          </p:nvGrpSpPr>
          <p:grpSpPr>
            <a:xfrm>
              <a:off x="11562933" y="5256859"/>
              <a:ext cx="527468" cy="241404"/>
              <a:chOff x="8164152" y="652091"/>
              <a:chExt cx="527468" cy="241404"/>
            </a:xfrm>
            <a:solidFill>
              <a:srgbClr val="FF5050"/>
            </a:solidFill>
            <a:effectLst>
              <a:outerShdw dist="25400" dir="3000000" algn="tl" rotWithShape="0">
                <a:srgbClr val="FF5050">
                  <a:alpha val="30000"/>
                </a:srgbClr>
              </a:outerShdw>
            </a:effectLst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7911E0EF-2890-4EB1-BC71-482AB27EBD8E}"/>
                  </a:ext>
                </a:extLst>
              </p:cNvPr>
              <p:cNvSpPr/>
              <p:nvPr/>
            </p:nvSpPr>
            <p:spPr>
              <a:xfrm rot="20462479" flipH="1">
                <a:off x="8226766" y="698788"/>
                <a:ext cx="319975" cy="194707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사각형: 둥근 모서리 11">
                <a:extLst>
                  <a:ext uri="{FF2B5EF4-FFF2-40B4-BE49-F238E27FC236}">
                    <a16:creationId xmlns:a16="http://schemas.microsoft.com/office/drawing/2014/main" id="{A4B7BE0C-21E2-4F04-B1C5-0F57EFC41736}"/>
                  </a:ext>
                </a:extLst>
              </p:cNvPr>
              <p:cNvSpPr/>
              <p:nvPr/>
            </p:nvSpPr>
            <p:spPr>
              <a:xfrm>
                <a:off x="8164152" y="652091"/>
                <a:ext cx="527468" cy="21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좋아요</a:t>
                </a:r>
              </a:p>
            </p:txBody>
          </p:sp>
        </p:grpSp>
      </p:grpSp>
      <p:pic>
        <p:nvPicPr>
          <p:cNvPr id="31" name="Picture 2" descr="로고 컴퓨터 아이콘, 인스 타 그램, 인스 타 그램 응용 프로그램 로고, 텍스트, 상표, 마젠타 png thumbnail">
            <a:extLst>
              <a:ext uri="{FF2B5EF4-FFF2-40B4-BE49-F238E27FC236}">
                <a16:creationId xmlns:a16="http://schemas.microsoft.com/office/drawing/2014/main" id="{A0D6F853-D928-66EC-0A76-478FD674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2" y="327733"/>
            <a:ext cx="365875" cy="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72F744-175F-8245-B4DA-F9FE99986E9C}"/>
              </a:ext>
            </a:extLst>
          </p:cNvPr>
          <p:cNvSpPr/>
          <p:nvPr/>
        </p:nvSpPr>
        <p:spPr>
          <a:xfrm>
            <a:off x="635230" y="882338"/>
            <a:ext cx="3676993" cy="548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0F12451-5868-64E8-6577-0E04EE5E11BD}"/>
              </a:ext>
            </a:extLst>
          </p:cNvPr>
          <p:cNvSpPr/>
          <p:nvPr/>
        </p:nvSpPr>
        <p:spPr>
          <a:xfrm>
            <a:off x="624839" y="1718751"/>
            <a:ext cx="3676993" cy="3434274"/>
          </a:xfrm>
          <a:prstGeom prst="rect">
            <a:avLst/>
          </a:prstGeom>
          <a:pattFill prst="lgCheck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Insert your image</a:t>
            </a:r>
            <a:endParaRPr lang="ko-KR" altLang="en-US" sz="1200" dirty="0">
              <a:solidFill>
                <a:srgbClr val="00B0F0"/>
              </a:solidFill>
              <a:latin typeface="Kozuka Gothic Pr6N R" panose="020B0400000000000000" pitchFamily="34" charset="-128"/>
            </a:endParaRPr>
          </a:p>
        </p:txBody>
      </p:sp>
      <p:sp>
        <p:nvSpPr>
          <p:cNvPr id="119" name="타원형 설명선 15">
            <a:extLst>
              <a:ext uri="{FF2B5EF4-FFF2-40B4-BE49-F238E27FC236}">
                <a16:creationId xmlns:a16="http://schemas.microsoft.com/office/drawing/2014/main" id="{AD863646-B426-156F-5927-5D351CB78292}"/>
              </a:ext>
            </a:extLst>
          </p:cNvPr>
          <p:cNvSpPr/>
          <p:nvPr/>
        </p:nvSpPr>
        <p:spPr>
          <a:xfrm>
            <a:off x="1097354" y="5313982"/>
            <a:ext cx="180072" cy="172622"/>
          </a:xfrm>
          <a:prstGeom prst="wedgeEllipse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하트 119">
            <a:extLst>
              <a:ext uri="{FF2B5EF4-FFF2-40B4-BE49-F238E27FC236}">
                <a16:creationId xmlns:a16="http://schemas.microsoft.com/office/drawing/2014/main" id="{FF115B20-3704-9ED6-A134-F76D2A0F2821}"/>
              </a:ext>
            </a:extLst>
          </p:cNvPr>
          <p:cNvSpPr/>
          <p:nvPr/>
        </p:nvSpPr>
        <p:spPr>
          <a:xfrm>
            <a:off x="809566" y="5333032"/>
            <a:ext cx="194584" cy="17262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Freeform 9">
            <a:extLst>
              <a:ext uri="{FF2B5EF4-FFF2-40B4-BE49-F238E27FC236}">
                <a16:creationId xmlns:a16="http://schemas.microsoft.com/office/drawing/2014/main" id="{2F025C88-F986-A36E-703A-96C17ED4DBEB}"/>
              </a:ext>
            </a:extLst>
          </p:cNvPr>
          <p:cNvSpPr>
            <a:spLocks/>
          </p:cNvSpPr>
          <p:nvPr/>
        </p:nvSpPr>
        <p:spPr bwMode="auto">
          <a:xfrm>
            <a:off x="3979341" y="5300730"/>
            <a:ext cx="167274" cy="195846"/>
          </a:xfrm>
          <a:custGeom>
            <a:avLst/>
            <a:gdLst>
              <a:gd name="T0" fmla="*/ 767 w 6537"/>
              <a:gd name="T1" fmla="*/ 8598 h 8627"/>
              <a:gd name="T2" fmla="*/ 408 w 6537"/>
              <a:gd name="T3" fmla="*/ 8431 h 8627"/>
              <a:gd name="T4" fmla="*/ 196 w 6537"/>
              <a:gd name="T5" fmla="*/ 8223 h 8627"/>
              <a:gd name="T6" fmla="*/ 29 w 6537"/>
              <a:gd name="T7" fmla="*/ 7871 h 8627"/>
              <a:gd name="T8" fmla="*/ 0 w 6537"/>
              <a:gd name="T9" fmla="*/ 1348 h 8627"/>
              <a:gd name="T10" fmla="*/ 82 w 6537"/>
              <a:gd name="T11" fmla="*/ 885 h 8627"/>
              <a:gd name="T12" fmla="*/ 350 w 6537"/>
              <a:gd name="T13" fmla="*/ 442 h 8627"/>
              <a:gd name="T14" fmla="*/ 764 w 6537"/>
              <a:gd name="T15" fmla="*/ 132 h 8627"/>
              <a:gd name="T16" fmla="*/ 1279 w 6537"/>
              <a:gd name="T17" fmla="*/ 1 h 8627"/>
              <a:gd name="T18" fmla="*/ 5394 w 6537"/>
              <a:gd name="T19" fmla="*/ 15 h 8627"/>
              <a:gd name="T20" fmla="*/ 5887 w 6537"/>
              <a:gd name="T21" fmla="*/ 195 h 8627"/>
              <a:gd name="T22" fmla="*/ 6269 w 6537"/>
              <a:gd name="T23" fmla="*/ 542 h 8627"/>
              <a:gd name="T24" fmla="*/ 6495 w 6537"/>
              <a:gd name="T25" fmla="*/ 1011 h 8627"/>
              <a:gd name="T26" fmla="*/ 6537 w 6537"/>
              <a:gd name="T27" fmla="*/ 5948 h 8627"/>
              <a:gd name="T28" fmla="*/ 6460 w 6537"/>
              <a:gd name="T29" fmla="*/ 6163 h 8627"/>
              <a:gd name="T30" fmla="*/ 6235 w 6537"/>
              <a:gd name="T31" fmla="*/ 6283 h 8627"/>
              <a:gd name="T32" fmla="*/ 6039 w 6537"/>
              <a:gd name="T33" fmla="*/ 6245 h 8627"/>
              <a:gd name="T34" fmla="*/ 5877 w 6537"/>
              <a:gd name="T35" fmla="*/ 6049 h 8627"/>
              <a:gd name="T36" fmla="*/ 5862 w 6537"/>
              <a:gd name="T37" fmla="*/ 1313 h 8627"/>
              <a:gd name="T38" fmla="*/ 5796 w 6537"/>
              <a:gd name="T39" fmla="*/ 1056 h 8627"/>
              <a:gd name="T40" fmla="*/ 5641 w 6537"/>
              <a:gd name="T41" fmla="*/ 849 h 8627"/>
              <a:gd name="T42" fmla="*/ 5420 w 6537"/>
              <a:gd name="T43" fmla="*/ 715 h 8627"/>
              <a:gd name="T44" fmla="*/ 5189 w 6537"/>
              <a:gd name="T45" fmla="*/ 674 h 8627"/>
              <a:gd name="T46" fmla="*/ 1180 w 6537"/>
              <a:gd name="T47" fmla="*/ 695 h 8627"/>
              <a:gd name="T48" fmla="*/ 945 w 6537"/>
              <a:gd name="T49" fmla="*/ 808 h 8627"/>
              <a:gd name="T50" fmla="*/ 771 w 6537"/>
              <a:gd name="T51" fmla="*/ 999 h 8627"/>
              <a:gd name="T52" fmla="*/ 681 w 6537"/>
              <a:gd name="T53" fmla="*/ 1246 h 8627"/>
              <a:gd name="T54" fmla="*/ 675 w 6537"/>
              <a:gd name="T55" fmla="*/ 7656 h 8627"/>
              <a:gd name="T56" fmla="*/ 766 w 6537"/>
              <a:gd name="T57" fmla="*/ 7854 h 8627"/>
              <a:gd name="T58" fmla="*/ 987 w 6537"/>
              <a:gd name="T59" fmla="*/ 7953 h 8627"/>
              <a:gd name="T60" fmla="*/ 1178 w 6537"/>
              <a:gd name="T61" fmla="*/ 7915 h 8627"/>
              <a:gd name="T62" fmla="*/ 3052 w 6537"/>
              <a:gd name="T63" fmla="*/ 6009 h 8627"/>
              <a:gd name="T64" fmla="*/ 3268 w 6537"/>
              <a:gd name="T65" fmla="*/ 5932 h 8627"/>
              <a:gd name="T66" fmla="*/ 3485 w 6537"/>
              <a:gd name="T67" fmla="*/ 6009 h 8627"/>
              <a:gd name="T68" fmla="*/ 5359 w 6537"/>
              <a:gd name="T69" fmla="*/ 7915 h 8627"/>
              <a:gd name="T70" fmla="*/ 5548 w 6537"/>
              <a:gd name="T71" fmla="*/ 7953 h 8627"/>
              <a:gd name="T72" fmla="*/ 5768 w 6537"/>
              <a:gd name="T73" fmla="*/ 7852 h 8627"/>
              <a:gd name="T74" fmla="*/ 5862 w 6537"/>
              <a:gd name="T75" fmla="*/ 7651 h 8627"/>
              <a:gd name="T76" fmla="*/ 5903 w 6537"/>
              <a:gd name="T77" fmla="*/ 7455 h 8627"/>
              <a:gd name="T78" fmla="*/ 6099 w 6537"/>
              <a:gd name="T79" fmla="*/ 7293 h 8627"/>
              <a:gd name="T80" fmla="*/ 6300 w 6537"/>
              <a:gd name="T81" fmla="*/ 7293 h 8627"/>
              <a:gd name="T82" fmla="*/ 6497 w 6537"/>
              <a:gd name="T83" fmla="*/ 7455 h 8627"/>
              <a:gd name="T84" fmla="*/ 6536 w 6537"/>
              <a:gd name="T85" fmla="*/ 7668 h 8627"/>
              <a:gd name="T86" fmla="*/ 6441 w 6537"/>
              <a:gd name="T87" fmla="*/ 8051 h 8627"/>
              <a:gd name="T88" fmla="*/ 6242 w 6537"/>
              <a:gd name="T89" fmla="*/ 8331 h 8627"/>
              <a:gd name="T90" fmla="*/ 5950 w 6537"/>
              <a:gd name="T91" fmla="*/ 8532 h 8627"/>
              <a:gd name="T92" fmla="*/ 5555 w 6537"/>
              <a:gd name="T93" fmla="*/ 8627 h 8627"/>
              <a:gd name="T94" fmla="*/ 5258 w 6537"/>
              <a:gd name="T95" fmla="*/ 8596 h 8627"/>
              <a:gd name="T96" fmla="*/ 4913 w 6537"/>
              <a:gd name="T97" fmla="*/ 8427 h 8627"/>
              <a:gd name="T98" fmla="*/ 1736 w 6537"/>
              <a:gd name="T99" fmla="*/ 8327 h 8627"/>
              <a:gd name="T100" fmla="*/ 1461 w 6537"/>
              <a:gd name="T101" fmla="*/ 8528 h 8627"/>
              <a:gd name="T102" fmla="*/ 1085 w 6537"/>
              <a:gd name="T103" fmla="*/ 8626 h 8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37" h="8627">
                <a:moveTo>
                  <a:pt x="1016" y="8627"/>
                </a:moveTo>
                <a:lnTo>
                  <a:pt x="965" y="8627"/>
                </a:lnTo>
                <a:lnTo>
                  <a:pt x="865" y="8617"/>
                </a:lnTo>
                <a:lnTo>
                  <a:pt x="767" y="8598"/>
                </a:lnTo>
                <a:lnTo>
                  <a:pt x="672" y="8568"/>
                </a:lnTo>
                <a:lnTo>
                  <a:pt x="580" y="8531"/>
                </a:lnTo>
                <a:lnTo>
                  <a:pt x="491" y="8485"/>
                </a:lnTo>
                <a:lnTo>
                  <a:pt x="408" y="8431"/>
                </a:lnTo>
                <a:lnTo>
                  <a:pt x="331" y="8368"/>
                </a:lnTo>
                <a:lnTo>
                  <a:pt x="294" y="8334"/>
                </a:lnTo>
                <a:lnTo>
                  <a:pt x="260" y="8298"/>
                </a:lnTo>
                <a:lnTo>
                  <a:pt x="196" y="8223"/>
                </a:lnTo>
                <a:lnTo>
                  <a:pt x="142" y="8142"/>
                </a:lnTo>
                <a:lnTo>
                  <a:pt x="95" y="8055"/>
                </a:lnTo>
                <a:lnTo>
                  <a:pt x="58" y="7965"/>
                </a:lnTo>
                <a:lnTo>
                  <a:pt x="29" y="7871"/>
                </a:lnTo>
                <a:lnTo>
                  <a:pt x="10" y="7773"/>
                </a:lnTo>
                <a:lnTo>
                  <a:pt x="1" y="7673"/>
                </a:lnTo>
                <a:lnTo>
                  <a:pt x="0" y="7622"/>
                </a:lnTo>
                <a:lnTo>
                  <a:pt x="0" y="1348"/>
                </a:lnTo>
                <a:lnTo>
                  <a:pt x="1" y="1279"/>
                </a:lnTo>
                <a:lnTo>
                  <a:pt x="15" y="1142"/>
                </a:lnTo>
                <a:lnTo>
                  <a:pt x="42" y="1011"/>
                </a:lnTo>
                <a:lnTo>
                  <a:pt x="82" y="885"/>
                </a:lnTo>
                <a:lnTo>
                  <a:pt x="132" y="764"/>
                </a:lnTo>
                <a:lnTo>
                  <a:pt x="195" y="649"/>
                </a:lnTo>
                <a:lnTo>
                  <a:pt x="268" y="542"/>
                </a:lnTo>
                <a:lnTo>
                  <a:pt x="350" y="442"/>
                </a:lnTo>
                <a:lnTo>
                  <a:pt x="442" y="350"/>
                </a:lnTo>
                <a:lnTo>
                  <a:pt x="542" y="268"/>
                </a:lnTo>
                <a:lnTo>
                  <a:pt x="649" y="195"/>
                </a:lnTo>
                <a:lnTo>
                  <a:pt x="764" y="132"/>
                </a:lnTo>
                <a:lnTo>
                  <a:pt x="884" y="82"/>
                </a:lnTo>
                <a:lnTo>
                  <a:pt x="1011" y="42"/>
                </a:lnTo>
                <a:lnTo>
                  <a:pt x="1142" y="15"/>
                </a:lnTo>
                <a:lnTo>
                  <a:pt x="1279" y="1"/>
                </a:lnTo>
                <a:lnTo>
                  <a:pt x="1347" y="0"/>
                </a:lnTo>
                <a:lnTo>
                  <a:pt x="5189" y="0"/>
                </a:lnTo>
                <a:lnTo>
                  <a:pt x="5258" y="1"/>
                </a:lnTo>
                <a:lnTo>
                  <a:pt x="5394" y="15"/>
                </a:lnTo>
                <a:lnTo>
                  <a:pt x="5525" y="42"/>
                </a:lnTo>
                <a:lnTo>
                  <a:pt x="5652" y="82"/>
                </a:lnTo>
                <a:lnTo>
                  <a:pt x="5773" y="132"/>
                </a:lnTo>
                <a:lnTo>
                  <a:pt x="5887" y="195"/>
                </a:lnTo>
                <a:lnTo>
                  <a:pt x="5995" y="268"/>
                </a:lnTo>
                <a:lnTo>
                  <a:pt x="6095" y="350"/>
                </a:lnTo>
                <a:lnTo>
                  <a:pt x="6186" y="442"/>
                </a:lnTo>
                <a:lnTo>
                  <a:pt x="6269" y="542"/>
                </a:lnTo>
                <a:lnTo>
                  <a:pt x="6342" y="649"/>
                </a:lnTo>
                <a:lnTo>
                  <a:pt x="6404" y="764"/>
                </a:lnTo>
                <a:lnTo>
                  <a:pt x="6455" y="885"/>
                </a:lnTo>
                <a:lnTo>
                  <a:pt x="6495" y="1011"/>
                </a:lnTo>
                <a:lnTo>
                  <a:pt x="6522" y="1142"/>
                </a:lnTo>
                <a:lnTo>
                  <a:pt x="6535" y="1279"/>
                </a:lnTo>
                <a:lnTo>
                  <a:pt x="6537" y="1348"/>
                </a:lnTo>
                <a:lnTo>
                  <a:pt x="6537" y="5948"/>
                </a:lnTo>
                <a:lnTo>
                  <a:pt x="6535" y="5983"/>
                </a:lnTo>
                <a:lnTo>
                  <a:pt x="6522" y="6049"/>
                </a:lnTo>
                <a:lnTo>
                  <a:pt x="6497" y="6109"/>
                </a:lnTo>
                <a:lnTo>
                  <a:pt x="6460" y="6163"/>
                </a:lnTo>
                <a:lnTo>
                  <a:pt x="6415" y="6209"/>
                </a:lnTo>
                <a:lnTo>
                  <a:pt x="6360" y="6245"/>
                </a:lnTo>
                <a:lnTo>
                  <a:pt x="6300" y="6270"/>
                </a:lnTo>
                <a:lnTo>
                  <a:pt x="6235" y="6283"/>
                </a:lnTo>
                <a:lnTo>
                  <a:pt x="6199" y="6285"/>
                </a:lnTo>
                <a:lnTo>
                  <a:pt x="6165" y="6283"/>
                </a:lnTo>
                <a:lnTo>
                  <a:pt x="6099" y="6270"/>
                </a:lnTo>
                <a:lnTo>
                  <a:pt x="6039" y="6245"/>
                </a:lnTo>
                <a:lnTo>
                  <a:pt x="5985" y="6209"/>
                </a:lnTo>
                <a:lnTo>
                  <a:pt x="5940" y="6163"/>
                </a:lnTo>
                <a:lnTo>
                  <a:pt x="5903" y="6109"/>
                </a:lnTo>
                <a:lnTo>
                  <a:pt x="5877" y="6049"/>
                </a:lnTo>
                <a:lnTo>
                  <a:pt x="5864" y="5983"/>
                </a:lnTo>
                <a:lnTo>
                  <a:pt x="5863" y="5948"/>
                </a:lnTo>
                <a:lnTo>
                  <a:pt x="5863" y="1348"/>
                </a:lnTo>
                <a:lnTo>
                  <a:pt x="5862" y="1313"/>
                </a:lnTo>
                <a:lnTo>
                  <a:pt x="5856" y="1246"/>
                </a:lnTo>
                <a:lnTo>
                  <a:pt x="5842" y="1180"/>
                </a:lnTo>
                <a:lnTo>
                  <a:pt x="5822" y="1116"/>
                </a:lnTo>
                <a:lnTo>
                  <a:pt x="5796" y="1056"/>
                </a:lnTo>
                <a:lnTo>
                  <a:pt x="5765" y="999"/>
                </a:lnTo>
                <a:lnTo>
                  <a:pt x="5729" y="945"/>
                </a:lnTo>
                <a:lnTo>
                  <a:pt x="5688" y="895"/>
                </a:lnTo>
                <a:lnTo>
                  <a:pt x="5641" y="849"/>
                </a:lnTo>
                <a:lnTo>
                  <a:pt x="5592" y="808"/>
                </a:lnTo>
                <a:lnTo>
                  <a:pt x="5538" y="771"/>
                </a:lnTo>
                <a:lnTo>
                  <a:pt x="5481" y="740"/>
                </a:lnTo>
                <a:lnTo>
                  <a:pt x="5420" y="715"/>
                </a:lnTo>
                <a:lnTo>
                  <a:pt x="5357" y="695"/>
                </a:lnTo>
                <a:lnTo>
                  <a:pt x="5292" y="681"/>
                </a:lnTo>
                <a:lnTo>
                  <a:pt x="5224" y="674"/>
                </a:lnTo>
                <a:lnTo>
                  <a:pt x="5189" y="674"/>
                </a:lnTo>
                <a:lnTo>
                  <a:pt x="1347" y="674"/>
                </a:lnTo>
                <a:lnTo>
                  <a:pt x="1313" y="674"/>
                </a:lnTo>
                <a:lnTo>
                  <a:pt x="1245" y="681"/>
                </a:lnTo>
                <a:lnTo>
                  <a:pt x="1180" y="695"/>
                </a:lnTo>
                <a:lnTo>
                  <a:pt x="1116" y="715"/>
                </a:lnTo>
                <a:lnTo>
                  <a:pt x="1055" y="740"/>
                </a:lnTo>
                <a:lnTo>
                  <a:pt x="999" y="771"/>
                </a:lnTo>
                <a:lnTo>
                  <a:pt x="945" y="808"/>
                </a:lnTo>
                <a:lnTo>
                  <a:pt x="895" y="849"/>
                </a:lnTo>
                <a:lnTo>
                  <a:pt x="849" y="895"/>
                </a:lnTo>
                <a:lnTo>
                  <a:pt x="808" y="945"/>
                </a:lnTo>
                <a:lnTo>
                  <a:pt x="771" y="999"/>
                </a:lnTo>
                <a:lnTo>
                  <a:pt x="740" y="1056"/>
                </a:lnTo>
                <a:lnTo>
                  <a:pt x="715" y="1116"/>
                </a:lnTo>
                <a:lnTo>
                  <a:pt x="694" y="1180"/>
                </a:lnTo>
                <a:lnTo>
                  <a:pt x="681" y="1246"/>
                </a:lnTo>
                <a:lnTo>
                  <a:pt x="674" y="1313"/>
                </a:lnTo>
                <a:lnTo>
                  <a:pt x="674" y="1348"/>
                </a:lnTo>
                <a:lnTo>
                  <a:pt x="674" y="7622"/>
                </a:lnTo>
                <a:lnTo>
                  <a:pt x="675" y="7656"/>
                </a:lnTo>
                <a:lnTo>
                  <a:pt x="686" y="7720"/>
                </a:lnTo>
                <a:lnTo>
                  <a:pt x="710" y="7779"/>
                </a:lnTo>
                <a:lnTo>
                  <a:pt x="745" y="7830"/>
                </a:lnTo>
                <a:lnTo>
                  <a:pt x="766" y="7854"/>
                </a:lnTo>
                <a:lnTo>
                  <a:pt x="792" y="7877"/>
                </a:lnTo>
                <a:lnTo>
                  <a:pt x="851" y="7914"/>
                </a:lnTo>
                <a:lnTo>
                  <a:pt x="917" y="7940"/>
                </a:lnTo>
                <a:lnTo>
                  <a:pt x="987" y="7953"/>
                </a:lnTo>
                <a:lnTo>
                  <a:pt x="1022" y="7954"/>
                </a:lnTo>
                <a:lnTo>
                  <a:pt x="1056" y="7952"/>
                </a:lnTo>
                <a:lnTo>
                  <a:pt x="1120" y="7940"/>
                </a:lnTo>
                <a:lnTo>
                  <a:pt x="1178" y="7915"/>
                </a:lnTo>
                <a:lnTo>
                  <a:pt x="1229" y="7880"/>
                </a:lnTo>
                <a:lnTo>
                  <a:pt x="1252" y="7858"/>
                </a:lnTo>
                <a:lnTo>
                  <a:pt x="3026" y="6033"/>
                </a:lnTo>
                <a:lnTo>
                  <a:pt x="3052" y="6009"/>
                </a:lnTo>
                <a:lnTo>
                  <a:pt x="3107" y="5972"/>
                </a:lnTo>
                <a:lnTo>
                  <a:pt x="3169" y="5946"/>
                </a:lnTo>
                <a:lnTo>
                  <a:pt x="3235" y="5933"/>
                </a:lnTo>
                <a:lnTo>
                  <a:pt x="3268" y="5932"/>
                </a:lnTo>
                <a:lnTo>
                  <a:pt x="3302" y="5933"/>
                </a:lnTo>
                <a:lnTo>
                  <a:pt x="3368" y="5946"/>
                </a:lnTo>
                <a:lnTo>
                  <a:pt x="3430" y="5972"/>
                </a:lnTo>
                <a:lnTo>
                  <a:pt x="3485" y="6009"/>
                </a:lnTo>
                <a:lnTo>
                  <a:pt x="3510" y="6033"/>
                </a:lnTo>
                <a:lnTo>
                  <a:pt x="5285" y="7858"/>
                </a:lnTo>
                <a:lnTo>
                  <a:pt x="5308" y="7880"/>
                </a:lnTo>
                <a:lnTo>
                  <a:pt x="5359" y="7915"/>
                </a:lnTo>
                <a:lnTo>
                  <a:pt x="5416" y="7940"/>
                </a:lnTo>
                <a:lnTo>
                  <a:pt x="5479" y="7952"/>
                </a:lnTo>
                <a:lnTo>
                  <a:pt x="5513" y="7954"/>
                </a:lnTo>
                <a:lnTo>
                  <a:pt x="5548" y="7953"/>
                </a:lnTo>
                <a:lnTo>
                  <a:pt x="5618" y="7939"/>
                </a:lnTo>
                <a:lnTo>
                  <a:pt x="5684" y="7913"/>
                </a:lnTo>
                <a:lnTo>
                  <a:pt x="5743" y="7875"/>
                </a:lnTo>
                <a:lnTo>
                  <a:pt x="5768" y="7852"/>
                </a:lnTo>
                <a:lnTo>
                  <a:pt x="5791" y="7827"/>
                </a:lnTo>
                <a:lnTo>
                  <a:pt x="5826" y="7775"/>
                </a:lnTo>
                <a:lnTo>
                  <a:pt x="5850" y="7716"/>
                </a:lnTo>
                <a:lnTo>
                  <a:pt x="5862" y="7651"/>
                </a:lnTo>
                <a:lnTo>
                  <a:pt x="5863" y="7616"/>
                </a:lnTo>
                <a:lnTo>
                  <a:pt x="5864" y="7582"/>
                </a:lnTo>
                <a:lnTo>
                  <a:pt x="5877" y="7516"/>
                </a:lnTo>
                <a:lnTo>
                  <a:pt x="5903" y="7455"/>
                </a:lnTo>
                <a:lnTo>
                  <a:pt x="5940" y="7402"/>
                </a:lnTo>
                <a:lnTo>
                  <a:pt x="5985" y="7356"/>
                </a:lnTo>
                <a:lnTo>
                  <a:pt x="6039" y="7320"/>
                </a:lnTo>
                <a:lnTo>
                  <a:pt x="6099" y="7293"/>
                </a:lnTo>
                <a:lnTo>
                  <a:pt x="6165" y="7280"/>
                </a:lnTo>
                <a:lnTo>
                  <a:pt x="6199" y="7279"/>
                </a:lnTo>
                <a:lnTo>
                  <a:pt x="6235" y="7280"/>
                </a:lnTo>
                <a:lnTo>
                  <a:pt x="6300" y="7293"/>
                </a:lnTo>
                <a:lnTo>
                  <a:pt x="6360" y="7320"/>
                </a:lnTo>
                <a:lnTo>
                  <a:pt x="6415" y="7356"/>
                </a:lnTo>
                <a:lnTo>
                  <a:pt x="6460" y="7402"/>
                </a:lnTo>
                <a:lnTo>
                  <a:pt x="6497" y="7455"/>
                </a:lnTo>
                <a:lnTo>
                  <a:pt x="6522" y="7516"/>
                </a:lnTo>
                <a:lnTo>
                  <a:pt x="6535" y="7582"/>
                </a:lnTo>
                <a:lnTo>
                  <a:pt x="6537" y="7616"/>
                </a:lnTo>
                <a:lnTo>
                  <a:pt x="6536" y="7668"/>
                </a:lnTo>
                <a:lnTo>
                  <a:pt x="6526" y="7768"/>
                </a:lnTo>
                <a:lnTo>
                  <a:pt x="6507" y="7866"/>
                </a:lnTo>
                <a:lnTo>
                  <a:pt x="6478" y="7960"/>
                </a:lnTo>
                <a:lnTo>
                  <a:pt x="6441" y="8051"/>
                </a:lnTo>
                <a:lnTo>
                  <a:pt x="6394" y="8137"/>
                </a:lnTo>
                <a:lnTo>
                  <a:pt x="6340" y="8219"/>
                </a:lnTo>
                <a:lnTo>
                  <a:pt x="6276" y="8295"/>
                </a:lnTo>
                <a:lnTo>
                  <a:pt x="6242" y="8331"/>
                </a:lnTo>
                <a:lnTo>
                  <a:pt x="6204" y="8366"/>
                </a:lnTo>
                <a:lnTo>
                  <a:pt x="6126" y="8430"/>
                </a:lnTo>
                <a:lnTo>
                  <a:pt x="6040" y="8485"/>
                </a:lnTo>
                <a:lnTo>
                  <a:pt x="5950" y="8532"/>
                </a:lnTo>
                <a:lnTo>
                  <a:pt x="5856" y="8570"/>
                </a:lnTo>
                <a:lnTo>
                  <a:pt x="5758" y="8599"/>
                </a:lnTo>
                <a:lnTo>
                  <a:pt x="5658" y="8618"/>
                </a:lnTo>
                <a:lnTo>
                  <a:pt x="5555" y="8627"/>
                </a:lnTo>
                <a:lnTo>
                  <a:pt x="5505" y="8627"/>
                </a:lnTo>
                <a:lnTo>
                  <a:pt x="5453" y="8626"/>
                </a:lnTo>
                <a:lnTo>
                  <a:pt x="5354" y="8615"/>
                </a:lnTo>
                <a:lnTo>
                  <a:pt x="5258" y="8596"/>
                </a:lnTo>
                <a:lnTo>
                  <a:pt x="5166" y="8566"/>
                </a:lnTo>
                <a:lnTo>
                  <a:pt x="5077" y="8529"/>
                </a:lnTo>
                <a:lnTo>
                  <a:pt x="4992" y="8481"/>
                </a:lnTo>
                <a:lnTo>
                  <a:pt x="4913" y="8427"/>
                </a:lnTo>
                <a:lnTo>
                  <a:pt x="4837" y="8363"/>
                </a:lnTo>
                <a:lnTo>
                  <a:pt x="4801" y="8327"/>
                </a:lnTo>
                <a:lnTo>
                  <a:pt x="3268" y="6752"/>
                </a:lnTo>
                <a:lnTo>
                  <a:pt x="1736" y="8327"/>
                </a:lnTo>
                <a:lnTo>
                  <a:pt x="1700" y="8362"/>
                </a:lnTo>
                <a:lnTo>
                  <a:pt x="1625" y="8426"/>
                </a:lnTo>
                <a:lnTo>
                  <a:pt x="1546" y="8481"/>
                </a:lnTo>
                <a:lnTo>
                  <a:pt x="1461" y="8528"/>
                </a:lnTo>
                <a:lnTo>
                  <a:pt x="1373" y="8565"/>
                </a:lnTo>
                <a:lnTo>
                  <a:pt x="1280" y="8595"/>
                </a:lnTo>
                <a:lnTo>
                  <a:pt x="1184" y="8615"/>
                </a:lnTo>
                <a:lnTo>
                  <a:pt x="1085" y="8626"/>
                </a:lnTo>
                <a:lnTo>
                  <a:pt x="1034" y="8627"/>
                </a:lnTo>
                <a:lnTo>
                  <a:pt x="1025" y="8627"/>
                </a:lnTo>
                <a:lnTo>
                  <a:pt x="1016" y="86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자유형 20">
            <a:extLst>
              <a:ext uri="{FF2B5EF4-FFF2-40B4-BE49-F238E27FC236}">
                <a16:creationId xmlns:a16="http://schemas.microsoft.com/office/drawing/2014/main" id="{9374BDAF-7286-0E88-3C24-2EFB85889C70}"/>
              </a:ext>
            </a:extLst>
          </p:cNvPr>
          <p:cNvSpPr>
            <a:spLocks/>
          </p:cNvSpPr>
          <p:nvPr/>
        </p:nvSpPr>
        <p:spPr bwMode="auto">
          <a:xfrm>
            <a:off x="1371646" y="5329556"/>
            <a:ext cx="205952" cy="15990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78F463E-6D82-2466-629B-25CB68B4FBA2}"/>
              </a:ext>
            </a:extLst>
          </p:cNvPr>
          <p:cNvGrpSpPr/>
          <p:nvPr/>
        </p:nvGrpSpPr>
        <p:grpSpPr>
          <a:xfrm>
            <a:off x="624839" y="5995198"/>
            <a:ext cx="3676993" cy="278985"/>
            <a:chOff x="1180757" y="5981700"/>
            <a:chExt cx="3419818" cy="292484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FAC9481-54F4-8E01-AEC8-FC4C45E0102E}"/>
                </a:ext>
              </a:extLst>
            </p:cNvPr>
            <p:cNvCxnSpPr/>
            <p:nvPr/>
          </p:nvCxnSpPr>
          <p:spPr>
            <a:xfrm>
              <a:off x="1180757" y="5981700"/>
              <a:ext cx="34198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">
              <a:extLst>
                <a:ext uri="{FF2B5EF4-FFF2-40B4-BE49-F238E27FC236}">
                  <a16:creationId xmlns:a16="http://schemas.microsoft.com/office/drawing/2014/main" id="{BF78E0A9-E695-71AA-F958-92167DC4D2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99272" y="6071929"/>
              <a:ext cx="253999" cy="202255"/>
              <a:chOff x="2440" y="3409"/>
              <a:chExt cx="1291" cy="1028"/>
            </a:xfrm>
            <a:solidFill>
              <a:schemeClr val="bg1">
                <a:lumMod val="85000"/>
              </a:schemeClr>
            </a:solidFill>
          </p:grpSpPr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611B80DD-93D1-48E8-86FB-8C5B15CC9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3617"/>
                <a:ext cx="923" cy="820"/>
              </a:xfrm>
              <a:custGeom>
                <a:avLst/>
                <a:gdLst>
                  <a:gd name="T0" fmla="*/ 923 w 1844"/>
                  <a:gd name="T1" fmla="*/ 0 h 1639"/>
                  <a:gd name="T2" fmla="*/ 1 w 1844"/>
                  <a:gd name="T3" fmla="*/ 759 h 1639"/>
                  <a:gd name="T4" fmla="*/ 1 w 1844"/>
                  <a:gd name="T5" fmla="*/ 761 h 1639"/>
                  <a:gd name="T6" fmla="*/ 1 w 1844"/>
                  <a:gd name="T7" fmla="*/ 764 h 1639"/>
                  <a:gd name="T8" fmla="*/ 0 w 1844"/>
                  <a:gd name="T9" fmla="*/ 766 h 1639"/>
                  <a:gd name="T10" fmla="*/ 0 w 1844"/>
                  <a:gd name="T11" fmla="*/ 768 h 1639"/>
                  <a:gd name="T12" fmla="*/ 0 w 1844"/>
                  <a:gd name="T13" fmla="*/ 1536 h 1639"/>
                  <a:gd name="T14" fmla="*/ 1 w 1844"/>
                  <a:gd name="T15" fmla="*/ 1557 h 1639"/>
                  <a:gd name="T16" fmla="*/ 16 w 1844"/>
                  <a:gd name="T17" fmla="*/ 1594 h 1639"/>
                  <a:gd name="T18" fmla="*/ 31 w 1844"/>
                  <a:gd name="T19" fmla="*/ 1608 h 1639"/>
                  <a:gd name="T20" fmla="*/ 45 w 1844"/>
                  <a:gd name="T21" fmla="*/ 1623 h 1639"/>
                  <a:gd name="T22" fmla="*/ 82 w 1844"/>
                  <a:gd name="T23" fmla="*/ 1638 h 1639"/>
                  <a:gd name="T24" fmla="*/ 101 w 1844"/>
                  <a:gd name="T25" fmla="*/ 1639 h 1639"/>
                  <a:gd name="T26" fmla="*/ 718 w 1844"/>
                  <a:gd name="T27" fmla="*/ 1639 h 1639"/>
                  <a:gd name="T28" fmla="*/ 718 w 1844"/>
                  <a:gd name="T29" fmla="*/ 1025 h 1639"/>
                  <a:gd name="T30" fmla="*/ 1128 w 1844"/>
                  <a:gd name="T31" fmla="*/ 1025 h 1639"/>
                  <a:gd name="T32" fmla="*/ 1128 w 1844"/>
                  <a:gd name="T33" fmla="*/ 1639 h 1639"/>
                  <a:gd name="T34" fmla="*/ 1743 w 1844"/>
                  <a:gd name="T35" fmla="*/ 1639 h 1639"/>
                  <a:gd name="T36" fmla="*/ 1763 w 1844"/>
                  <a:gd name="T37" fmla="*/ 1638 h 1639"/>
                  <a:gd name="T38" fmla="*/ 1799 w 1844"/>
                  <a:gd name="T39" fmla="*/ 1623 h 1639"/>
                  <a:gd name="T40" fmla="*/ 1815 w 1844"/>
                  <a:gd name="T41" fmla="*/ 1608 h 1639"/>
                  <a:gd name="T42" fmla="*/ 1828 w 1844"/>
                  <a:gd name="T43" fmla="*/ 1594 h 1639"/>
                  <a:gd name="T44" fmla="*/ 1844 w 1844"/>
                  <a:gd name="T45" fmla="*/ 1557 h 1639"/>
                  <a:gd name="T46" fmla="*/ 1844 w 1844"/>
                  <a:gd name="T47" fmla="*/ 1536 h 1639"/>
                  <a:gd name="T48" fmla="*/ 1844 w 1844"/>
                  <a:gd name="T49" fmla="*/ 768 h 1639"/>
                  <a:gd name="T50" fmla="*/ 1844 w 1844"/>
                  <a:gd name="T51" fmla="*/ 762 h 1639"/>
                  <a:gd name="T52" fmla="*/ 1843 w 1844"/>
                  <a:gd name="T53" fmla="*/ 759 h 1639"/>
                  <a:gd name="T54" fmla="*/ 923 w 1844"/>
                  <a:gd name="T55" fmla="*/ 0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44" h="1639">
                    <a:moveTo>
                      <a:pt x="923" y="0"/>
                    </a:moveTo>
                    <a:lnTo>
                      <a:pt x="1" y="759"/>
                    </a:lnTo>
                    <a:lnTo>
                      <a:pt x="1" y="761"/>
                    </a:lnTo>
                    <a:lnTo>
                      <a:pt x="1" y="764"/>
                    </a:lnTo>
                    <a:lnTo>
                      <a:pt x="0" y="766"/>
                    </a:lnTo>
                    <a:lnTo>
                      <a:pt x="0" y="768"/>
                    </a:lnTo>
                    <a:lnTo>
                      <a:pt x="0" y="1536"/>
                    </a:lnTo>
                    <a:lnTo>
                      <a:pt x="1" y="1557"/>
                    </a:lnTo>
                    <a:lnTo>
                      <a:pt x="16" y="1594"/>
                    </a:lnTo>
                    <a:lnTo>
                      <a:pt x="31" y="1608"/>
                    </a:lnTo>
                    <a:lnTo>
                      <a:pt x="45" y="1623"/>
                    </a:lnTo>
                    <a:lnTo>
                      <a:pt x="82" y="1638"/>
                    </a:lnTo>
                    <a:lnTo>
                      <a:pt x="101" y="1639"/>
                    </a:lnTo>
                    <a:lnTo>
                      <a:pt x="718" y="1639"/>
                    </a:lnTo>
                    <a:lnTo>
                      <a:pt x="718" y="1025"/>
                    </a:lnTo>
                    <a:lnTo>
                      <a:pt x="1128" y="1025"/>
                    </a:lnTo>
                    <a:lnTo>
                      <a:pt x="1128" y="1639"/>
                    </a:lnTo>
                    <a:lnTo>
                      <a:pt x="1743" y="1639"/>
                    </a:lnTo>
                    <a:lnTo>
                      <a:pt x="1763" y="1638"/>
                    </a:lnTo>
                    <a:lnTo>
                      <a:pt x="1799" y="1623"/>
                    </a:lnTo>
                    <a:lnTo>
                      <a:pt x="1815" y="1608"/>
                    </a:lnTo>
                    <a:lnTo>
                      <a:pt x="1828" y="1594"/>
                    </a:lnTo>
                    <a:lnTo>
                      <a:pt x="1844" y="1557"/>
                    </a:lnTo>
                    <a:lnTo>
                      <a:pt x="1844" y="1536"/>
                    </a:lnTo>
                    <a:lnTo>
                      <a:pt x="1844" y="768"/>
                    </a:lnTo>
                    <a:lnTo>
                      <a:pt x="1844" y="762"/>
                    </a:lnTo>
                    <a:lnTo>
                      <a:pt x="1843" y="759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14">
                <a:extLst>
                  <a:ext uri="{FF2B5EF4-FFF2-40B4-BE49-F238E27FC236}">
                    <a16:creationId xmlns:a16="http://schemas.microsoft.com/office/drawing/2014/main" id="{D8F18A57-C3CB-75AB-1543-7EC66A6FA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3409"/>
                <a:ext cx="1291" cy="605"/>
              </a:xfrm>
              <a:custGeom>
                <a:avLst/>
                <a:gdLst>
                  <a:gd name="T0" fmla="*/ 2564 w 2582"/>
                  <a:gd name="T1" fmla="*/ 1001 h 1209"/>
                  <a:gd name="T2" fmla="*/ 2213 w 2582"/>
                  <a:gd name="T3" fmla="*/ 711 h 1209"/>
                  <a:gd name="T4" fmla="*/ 2213 w 2582"/>
                  <a:gd name="T5" fmla="*/ 56 h 1209"/>
                  <a:gd name="T6" fmla="*/ 2213 w 2582"/>
                  <a:gd name="T7" fmla="*/ 46 h 1209"/>
                  <a:gd name="T8" fmla="*/ 2206 w 2582"/>
                  <a:gd name="T9" fmla="*/ 26 h 1209"/>
                  <a:gd name="T10" fmla="*/ 2200 w 2582"/>
                  <a:gd name="T11" fmla="*/ 19 h 1209"/>
                  <a:gd name="T12" fmla="*/ 2191 w 2582"/>
                  <a:gd name="T13" fmla="*/ 13 h 1209"/>
                  <a:gd name="T14" fmla="*/ 2173 w 2582"/>
                  <a:gd name="T15" fmla="*/ 6 h 1209"/>
                  <a:gd name="T16" fmla="*/ 2163 w 2582"/>
                  <a:gd name="T17" fmla="*/ 6 h 1209"/>
                  <a:gd name="T18" fmla="*/ 1855 w 2582"/>
                  <a:gd name="T19" fmla="*/ 6 h 1209"/>
                  <a:gd name="T20" fmla="*/ 1845 w 2582"/>
                  <a:gd name="T21" fmla="*/ 6 h 1209"/>
                  <a:gd name="T22" fmla="*/ 1825 w 2582"/>
                  <a:gd name="T23" fmla="*/ 13 h 1209"/>
                  <a:gd name="T24" fmla="*/ 1818 w 2582"/>
                  <a:gd name="T25" fmla="*/ 19 h 1209"/>
                  <a:gd name="T26" fmla="*/ 1812 w 2582"/>
                  <a:gd name="T27" fmla="*/ 26 h 1209"/>
                  <a:gd name="T28" fmla="*/ 1805 w 2582"/>
                  <a:gd name="T29" fmla="*/ 46 h 1209"/>
                  <a:gd name="T30" fmla="*/ 1803 w 2582"/>
                  <a:gd name="T31" fmla="*/ 56 h 1209"/>
                  <a:gd name="T32" fmla="*/ 1803 w 2582"/>
                  <a:gd name="T33" fmla="*/ 368 h 1209"/>
                  <a:gd name="T34" fmla="*/ 1413 w 2582"/>
                  <a:gd name="T35" fmla="*/ 43 h 1209"/>
                  <a:gd name="T36" fmla="*/ 1386 w 2582"/>
                  <a:gd name="T37" fmla="*/ 23 h 1209"/>
                  <a:gd name="T38" fmla="*/ 1326 w 2582"/>
                  <a:gd name="T39" fmla="*/ 1 h 1209"/>
                  <a:gd name="T40" fmla="*/ 1292 w 2582"/>
                  <a:gd name="T41" fmla="*/ 0 h 1209"/>
                  <a:gd name="T42" fmla="*/ 1256 w 2582"/>
                  <a:gd name="T43" fmla="*/ 1 h 1209"/>
                  <a:gd name="T44" fmla="*/ 1196 w 2582"/>
                  <a:gd name="T45" fmla="*/ 23 h 1209"/>
                  <a:gd name="T46" fmla="*/ 1169 w 2582"/>
                  <a:gd name="T47" fmla="*/ 43 h 1209"/>
                  <a:gd name="T48" fmla="*/ 18 w 2582"/>
                  <a:gd name="T49" fmla="*/ 1001 h 1209"/>
                  <a:gd name="T50" fmla="*/ 10 w 2582"/>
                  <a:gd name="T51" fmla="*/ 1008 h 1209"/>
                  <a:gd name="T52" fmla="*/ 1 w 2582"/>
                  <a:gd name="T53" fmla="*/ 1025 h 1209"/>
                  <a:gd name="T54" fmla="*/ 0 w 2582"/>
                  <a:gd name="T55" fmla="*/ 1036 h 1209"/>
                  <a:gd name="T56" fmla="*/ 0 w 2582"/>
                  <a:gd name="T57" fmla="*/ 1047 h 1209"/>
                  <a:gd name="T58" fmla="*/ 6 w 2582"/>
                  <a:gd name="T59" fmla="*/ 1064 h 1209"/>
                  <a:gd name="T60" fmla="*/ 12 w 2582"/>
                  <a:gd name="T61" fmla="*/ 1073 h 1209"/>
                  <a:gd name="T62" fmla="*/ 111 w 2582"/>
                  <a:gd name="T63" fmla="*/ 1191 h 1209"/>
                  <a:gd name="T64" fmla="*/ 125 w 2582"/>
                  <a:gd name="T65" fmla="*/ 1205 h 1209"/>
                  <a:gd name="T66" fmla="*/ 145 w 2582"/>
                  <a:gd name="T67" fmla="*/ 1209 h 1209"/>
                  <a:gd name="T68" fmla="*/ 164 w 2582"/>
                  <a:gd name="T69" fmla="*/ 1209 h 1209"/>
                  <a:gd name="T70" fmla="*/ 183 w 2582"/>
                  <a:gd name="T71" fmla="*/ 1199 h 1209"/>
                  <a:gd name="T72" fmla="*/ 1292 w 2582"/>
                  <a:gd name="T73" fmla="*/ 274 h 1209"/>
                  <a:gd name="T74" fmla="*/ 2399 w 2582"/>
                  <a:gd name="T75" fmla="*/ 1199 h 1209"/>
                  <a:gd name="T76" fmla="*/ 2414 w 2582"/>
                  <a:gd name="T77" fmla="*/ 1208 h 1209"/>
                  <a:gd name="T78" fmla="*/ 2433 w 2582"/>
                  <a:gd name="T79" fmla="*/ 1209 h 1209"/>
                  <a:gd name="T80" fmla="*/ 2439 w 2582"/>
                  <a:gd name="T81" fmla="*/ 1209 h 1209"/>
                  <a:gd name="T82" fmla="*/ 2458 w 2582"/>
                  <a:gd name="T83" fmla="*/ 1205 h 1209"/>
                  <a:gd name="T84" fmla="*/ 2471 w 2582"/>
                  <a:gd name="T85" fmla="*/ 1191 h 1209"/>
                  <a:gd name="T86" fmla="*/ 2572 w 2582"/>
                  <a:gd name="T87" fmla="*/ 1073 h 1209"/>
                  <a:gd name="T88" fmla="*/ 2577 w 2582"/>
                  <a:gd name="T89" fmla="*/ 1064 h 1209"/>
                  <a:gd name="T90" fmla="*/ 2582 w 2582"/>
                  <a:gd name="T91" fmla="*/ 1047 h 1209"/>
                  <a:gd name="T92" fmla="*/ 2582 w 2582"/>
                  <a:gd name="T93" fmla="*/ 1036 h 1209"/>
                  <a:gd name="T94" fmla="*/ 2580 w 2582"/>
                  <a:gd name="T95" fmla="*/ 1025 h 1209"/>
                  <a:gd name="T96" fmla="*/ 2572 w 2582"/>
                  <a:gd name="T97" fmla="*/ 1008 h 1209"/>
                  <a:gd name="T98" fmla="*/ 2564 w 2582"/>
                  <a:gd name="T99" fmla="*/ 1001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82" h="1209">
                    <a:moveTo>
                      <a:pt x="2564" y="1001"/>
                    </a:moveTo>
                    <a:lnTo>
                      <a:pt x="2213" y="711"/>
                    </a:lnTo>
                    <a:lnTo>
                      <a:pt x="2213" y="56"/>
                    </a:lnTo>
                    <a:lnTo>
                      <a:pt x="2213" y="46"/>
                    </a:lnTo>
                    <a:lnTo>
                      <a:pt x="2206" y="26"/>
                    </a:lnTo>
                    <a:lnTo>
                      <a:pt x="2200" y="19"/>
                    </a:lnTo>
                    <a:lnTo>
                      <a:pt x="2191" y="13"/>
                    </a:lnTo>
                    <a:lnTo>
                      <a:pt x="2173" y="6"/>
                    </a:lnTo>
                    <a:lnTo>
                      <a:pt x="2163" y="6"/>
                    </a:lnTo>
                    <a:lnTo>
                      <a:pt x="1855" y="6"/>
                    </a:lnTo>
                    <a:lnTo>
                      <a:pt x="1845" y="6"/>
                    </a:lnTo>
                    <a:lnTo>
                      <a:pt x="1825" y="13"/>
                    </a:lnTo>
                    <a:lnTo>
                      <a:pt x="1818" y="19"/>
                    </a:lnTo>
                    <a:lnTo>
                      <a:pt x="1812" y="26"/>
                    </a:lnTo>
                    <a:lnTo>
                      <a:pt x="1805" y="46"/>
                    </a:lnTo>
                    <a:lnTo>
                      <a:pt x="1803" y="56"/>
                    </a:lnTo>
                    <a:lnTo>
                      <a:pt x="1803" y="368"/>
                    </a:lnTo>
                    <a:lnTo>
                      <a:pt x="1413" y="43"/>
                    </a:lnTo>
                    <a:lnTo>
                      <a:pt x="1386" y="23"/>
                    </a:lnTo>
                    <a:lnTo>
                      <a:pt x="1326" y="1"/>
                    </a:lnTo>
                    <a:lnTo>
                      <a:pt x="1292" y="0"/>
                    </a:lnTo>
                    <a:lnTo>
                      <a:pt x="1256" y="1"/>
                    </a:lnTo>
                    <a:lnTo>
                      <a:pt x="1196" y="23"/>
                    </a:lnTo>
                    <a:lnTo>
                      <a:pt x="1169" y="43"/>
                    </a:lnTo>
                    <a:lnTo>
                      <a:pt x="18" y="1001"/>
                    </a:lnTo>
                    <a:lnTo>
                      <a:pt x="10" y="1008"/>
                    </a:lnTo>
                    <a:lnTo>
                      <a:pt x="1" y="1025"/>
                    </a:lnTo>
                    <a:lnTo>
                      <a:pt x="0" y="1036"/>
                    </a:lnTo>
                    <a:lnTo>
                      <a:pt x="0" y="1047"/>
                    </a:lnTo>
                    <a:lnTo>
                      <a:pt x="6" y="1064"/>
                    </a:lnTo>
                    <a:lnTo>
                      <a:pt x="12" y="1073"/>
                    </a:lnTo>
                    <a:lnTo>
                      <a:pt x="111" y="1191"/>
                    </a:lnTo>
                    <a:lnTo>
                      <a:pt x="125" y="1205"/>
                    </a:lnTo>
                    <a:lnTo>
                      <a:pt x="145" y="1209"/>
                    </a:lnTo>
                    <a:lnTo>
                      <a:pt x="164" y="1209"/>
                    </a:lnTo>
                    <a:lnTo>
                      <a:pt x="183" y="1199"/>
                    </a:lnTo>
                    <a:lnTo>
                      <a:pt x="1292" y="274"/>
                    </a:lnTo>
                    <a:lnTo>
                      <a:pt x="2399" y="1199"/>
                    </a:lnTo>
                    <a:lnTo>
                      <a:pt x="2414" y="1208"/>
                    </a:lnTo>
                    <a:lnTo>
                      <a:pt x="2433" y="1209"/>
                    </a:lnTo>
                    <a:lnTo>
                      <a:pt x="2439" y="1209"/>
                    </a:lnTo>
                    <a:lnTo>
                      <a:pt x="2458" y="1205"/>
                    </a:lnTo>
                    <a:lnTo>
                      <a:pt x="2471" y="1191"/>
                    </a:lnTo>
                    <a:lnTo>
                      <a:pt x="2572" y="1073"/>
                    </a:lnTo>
                    <a:lnTo>
                      <a:pt x="2577" y="1064"/>
                    </a:lnTo>
                    <a:lnTo>
                      <a:pt x="2582" y="1047"/>
                    </a:lnTo>
                    <a:lnTo>
                      <a:pt x="2582" y="1036"/>
                    </a:lnTo>
                    <a:lnTo>
                      <a:pt x="2580" y="1025"/>
                    </a:lnTo>
                    <a:lnTo>
                      <a:pt x="2572" y="1008"/>
                    </a:lnTo>
                    <a:lnTo>
                      <a:pt x="2564" y="10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847B9DFD-DAA0-2060-46E8-FF2A01EEC8B9}"/>
                </a:ext>
              </a:extLst>
            </p:cNvPr>
            <p:cNvGrpSpPr/>
            <p:nvPr/>
          </p:nvGrpSpPr>
          <p:grpSpPr>
            <a:xfrm>
              <a:off x="4225925" y="6085522"/>
              <a:ext cx="152502" cy="151251"/>
              <a:chOff x="1365482" y="1229670"/>
              <a:chExt cx="180000" cy="178523"/>
            </a:xfrm>
            <a:solidFill>
              <a:schemeClr val="bg1">
                <a:lumMod val="85000"/>
              </a:schemeClr>
            </a:solidFill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AF7D67A4-4426-8012-602E-7C5910D2C7CC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양쪽 모서리가 둥근 사각형 34">
                <a:extLst>
                  <a:ext uri="{FF2B5EF4-FFF2-40B4-BE49-F238E27FC236}">
                    <a16:creationId xmlns:a16="http://schemas.microsoft.com/office/drawing/2014/main" id="{90640D12-1E05-FAA3-F7C0-D652E60E27D1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하트 126">
              <a:extLst>
                <a:ext uri="{FF2B5EF4-FFF2-40B4-BE49-F238E27FC236}">
                  <a16:creationId xmlns:a16="http://schemas.microsoft.com/office/drawing/2014/main" id="{CC9DE5ED-3572-1874-9743-BEACDD2E9891}"/>
                </a:ext>
              </a:extLst>
            </p:cNvPr>
            <p:cNvSpPr/>
            <p:nvPr/>
          </p:nvSpPr>
          <p:spPr>
            <a:xfrm>
              <a:off x="3535250" y="6093209"/>
              <a:ext cx="180975" cy="180975"/>
            </a:xfrm>
            <a:prstGeom prst="hear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D8D37AE6-4AF6-038E-0A94-5478A8B2C1BD}"/>
                </a:ext>
              </a:extLst>
            </p:cNvPr>
            <p:cNvGrpSpPr/>
            <p:nvPr/>
          </p:nvGrpSpPr>
          <p:grpSpPr>
            <a:xfrm>
              <a:off x="2162972" y="6071929"/>
              <a:ext cx="166018" cy="201907"/>
              <a:chOff x="1934527" y="6071929"/>
              <a:chExt cx="166018" cy="201907"/>
            </a:xfrm>
          </p:grpSpPr>
          <p:sp>
            <p:nvSpPr>
              <p:cNvPr id="133" name="도넛 36">
                <a:extLst>
                  <a:ext uri="{FF2B5EF4-FFF2-40B4-BE49-F238E27FC236}">
                    <a16:creationId xmlns:a16="http://schemas.microsoft.com/office/drawing/2014/main" id="{4916B075-9DCD-CF46-B4F4-42E9ACB99201}"/>
                  </a:ext>
                </a:extLst>
              </p:cNvPr>
              <p:cNvSpPr/>
              <p:nvPr/>
            </p:nvSpPr>
            <p:spPr>
              <a:xfrm>
                <a:off x="1934527" y="6071929"/>
                <a:ext cx="131152" cy="131152"/>
              </a:xfrm>
              <a:prstGeom prst="donut">
                <a:avLst>
                  <a:gd name="adj" fmla="val 1084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E55B451-756D-8F25-763A-0354C3609AB8}"/>
                  </a:ext>
                </a:extLst>
              </p:cNvPr>
              <p:cNvSpPr/>
              <p:nvPr/>
            </p:nvSpPr>
            <p:spPr>
              <a:xfrm rot="18900000">
                <a:off x="2054826" y="6165836"/>
                <a:ext cx="45719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9D8CEC49-0C64-8CE5-FB12-EAD1E3594C76}"/>
                </a:ext>
              </a:extLst>
            </p:cNvPr>
            <p:cNvGrpSpPr/>
            <p:nvPr/>
          </p:nvGrpSpPr>
          <p:grpSpPr>
            <a:xfrm>
              <a:off x="2838691" y="6087325"/>
              <a:ext cx="186859" cy="186859"/>
              <a:chOff x="5211017" y="3817398"/>
              <a:chExt cx="790113" cy="790113"/>
            </a:xfrm>
          </p:grpSpPr>
          <p:sp>
            <p:nvSpPr>
              <p:cNvPr id="130" name="모서리가 둥근 직사각형 39">
                <a:extLst>
                  <a:ext uri="{FF2B5EF4-FFF2-40B4-BE49-F238E27FC236}">
                    <a16:creationId xmlns:a16="http://schemas.microsoft.com/office/drawing/2014/main" id="{8AE8A89D-C845-0AF8-832C-DFAE2A2CF79C}"/>
                  </a:ext>
                </a:extLst>
              </p:cNvPr>
              <p:cNvSpPr/>
              <p:nvPr/>
            </p:nvSpPr>
            <p:spPr>
              <a:xfrm>
                <a:off x="5211017" y="3817398"/>
                <a:ext cx="790113" cy="79011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모서리가 둥근 직사각형 40">
                <a:extLst>
                  <a:ext uri="{FF2B5EF4-FFF2-40B4-BE49-F238E27FC236}">
                    <a16:creationId xmlns:a16="http://schemas.microsoft.com/office/drawing/2014/main" id="{512960D9-4BA9-56B2-6202-81893FA889B1}"/>
                  </a:ext>
                </a:extLst>
              </p:cNvPr>
              <p:cNvSpPr/>
              <p:nvPr/>
            </p:nvSpPr>
            <p:spPr>
              <a:xfrm>
                <a:off x="5567605" y="3978676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모서리가 둥근 직사각형 41">
                <a:extLst>
                  <a:ext uri="{FF2B5EF4-FFF2-40B4-BE49-F238E27FC236}">
                    <a16:creationId xmlns:a16="http://schemas.microsoft.com/office/drawing/2014/main" id="{AC310D62-5A51-63FB-549A-C96C3821DE17}"/>
                  </a:ext>
                </a:extLst>
              </p:cNvPr>
              <p:cNvSpPr/>
              <p:nvPr/>
            </p:nvSpPr>
            <p:spPr>
              <a:xfrm rot="16200000">
                <a:off x="5559092" y="3977935"/>
                <a:ext cx="87472" cy="46903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BE804D4-606C-A30B-8301-CAF5F8FB74EB}"/>
              </a:ext>
            </a:extLst>
          </p:cNvPr>
          <p:cNvCxnSpPr>
            <a:cxnSpLocks/>
          </p:cNvCxnSpPr>
          <p:nvPr/>
        </p:nvCxnSpPr>
        <p:spPr>
          <a:xfrm>
            <a:off x="1009307" y="1104900"/>
            <a:ext cx="367699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5FD7DE4-4386-9FB8-7124-DD8F78CF6D8E}"/>
              </a:ext>
            </a:extLst>
          </p:cNvPr>
          <p:cNvGrpSpPr/>
          <p:nvPr/>
        </p:nvGrpSpPr>
        <p:grpSpPr>
          <a:xfrm>
            <a:off x="803782" y="1200781"/>
            <a:ext cx="309431" cy="274506"/>
            <a:chOff x="1312074" y="1174798"/>
            <a:chExt cx="287789" cy="287789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6C875A9-29D0-8070-2760-8CA28759989D}"/>
                </a:ext>
              </a:extLst>
            </p:cNvPr>
            <p:cNvSpPr/>
            <p:nvPr/>
          </p:nvSpPr>
          <p:spPr>
            <a:xfrm>
              <a:off x="1312074" y="1174798"/>
              <a:ext cx="287789" cy="2877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4E443694-850A-84A7-BE71-BE747152F587}"/>
                </a:ext>
              </a:extLst>
            </p:cNvPr>
            <p:cNvGrpSpPr/>
            <p:nvPr/>
          </p:nvGrpSpPr>
          <p:grpSpPr>
            <a:xfrm>
              <a:off x="1378182" y="1236020"/>
              <a:ext cx="152502" cy="151251"/>
              <a:chOff x="1365482" y="1229670"/>
              <a:chExt cx="180000" cy="178523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EAC5277-EC11-8BC1-11A2-489083D302CD}"/>
                  </a:ext>
                </a:extLst>
              </p:cNvPr>
              <p:cNvSpPr/>
              <p:nvPr/>
            </p:nvSpPr>
            <p:spPr>
              <a:xfrm>
                <a:off x="1408598" y="1229670"/>
                <a:ext cx="93769" cy="937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양쪽 모서리가 둥근 사각형 23">
                <a:extLst>
                  <a:ext uri="{FF2B5EF4-FFF2-40B4-BE49-F238E27FC236}">
                    <a16:creationId xmlns:a16="http://schemas.microsoft.com/office/drawing/2014/main" id="{631BE746-B600-790C-5933-6180BEF59CD2}"/>
                  </a:ext>
                </a:extLst>
              </p:cNvPr>
              <p:cNvSpPr/>
              <p:nvPr/>
            </p:nvSpPr>
            <p:spPr>
              <a:xfrm>
                <a:off x="1365482" y="1336193"/>
                <a:ext cx="180000" cy="7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767B1E6-CB46-B900-658D-3FC8C37C38AF}"/>
              </a:ext>
            </a:extLst>
          </p:cNvPr>
          <p:cNvSpPr/>
          <p:nvPr/>
        </p:nvSpPr>
        <p:spPr>
          <a:xfrm>
            <a:off x="1125028" y="1161610"/>
            <a:ext cx="1417105" cy="37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까칠한 </a:t>
            </a:r>
            <a:r>
              <a:rPr lang="ko-KR" altLang="en-US" sz="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800" b="1" dirty="0">
                <a:solidFill>
                  <a:srgbClr val="00B0F0"/>
                </a:solidFill>
              </a:rPr>
              <a:t>Follow me</a:t>
            </a:r>
            <a:endParaRPr lang="ko-KR" altLang="en-US" sz="8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abc123@naver.com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D52603D-A03D-910A-9014-93BDD476C333}"/>
              </a:ext>
            </a:extLst>
          </p:cNvPr>
          <p:cNvSpPr/>
          <p:nvPr/>
        </p:nvSpPr>
        <p:spPr>
          <a:xfrm>
            <a:off x="631596" y="843222"/>
            <a:ext cx="17014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7" name="모서리가 둥근 직사각형 48">
            <a:extLst>
              <a:ext uri="{FF2B5EF4-FFF2-40B4-BE49-F238E27FC236}">
                <a16:creationId xmlns:a16="http://schemas.microsoft.com/office/drawing/2014/main" id="{5700D29C-7813-18CF-0D88-DEFE2F4B61F9}"/>
              </a:ext>
            </a:extLst>
          </p:cNvPr>
          <p:cNvSpPr/>
          <p:nvPr/>
        </p:nvSpPr>
        <p:spPr>
          <a:xfrm>
            <a:off x="837285" y="5687086"/>
            <a:ext cx="541908" cy="190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9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ko-KR" altLang="en-US" sz="900" dirty="0">
              <a:solidFill>
                <a:prstClr val="white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8" name="모서리가 둥근 직사각형 49">
            <a:extLst>
              <a:ext uri="{FF2B5EF4-FFF2-40B4-BE49-F238E27FC236}">
                <a16:creationId xmlns:a16="http://schemas.microsoft.com/office/drawing/2014/main" id="{0682027E-FD73-CA1D-3CEF-BE3F9D026F36}"/>
              </a:ext>
            </a:extLst>
          </p:cNvPr>
          <p:cNvSpPr/>
          <p:nvPr/>
        </p:nvSpPr>
        <p:spPr>
          <a:xfrm>
            <a:off x="1459912" y="5687086"/>
            <a:ext cx="867986" cy="19079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en-US" altLang="ko-KR" sz="900" dirty="0" err="1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ppt</a:t>
            </a:r>
            <a:r>
              <a:rPr lang="ko-KR" altLang="en-US" sz="9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디자인</a:t>
            </a:r>
          </a:p>
        </p:txBody>
      </p:sp>
      <p:sp>
        <p:nvSpPr>
          <p:cNvPr id="149" name="모서리가 둥근 직사각형 50">
            <a:extLst>
              <a:ext uri="{FF2B5EF4-FFF2-40B4-BE49-F238E27FC236}">
                <a16:creationId xmlns:a16="http://schemas.microsoft.com/office/drawing/2014/main" id="{5BA9878C-F320-3A24-85A5-748675190296}"/>
              </a:ext>
            </a:extLst>
          </p:cNvPr>
          <p:cNvSpPr/>
          <p:nvPr/>
        </p:nvSpPr>
        <p:spPr>
          <a:xfrm>
            <a:off x="2365923" y="5687086"/>
            <a:ext cx="867986" cy="190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8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무료 템플릿</a:t>
            </a:r>
          </a:p>
        </p:txBody>
      </p:sp>
      <p:sp>
        <p:nvSpPr>
          <p:cNvPr id="150" name="모서리가 둥근 직사각형 51">
            <a:extLst>
              <a:ext uri="{FF2B5EF4-FFF2-40B4-BE49-F238E27FC236}">
                <a16:creationId xmlns:a16="http://schemas.microsoft.com/office/drawing/2014/main" id="{93F837C3-3F4A-AC09-C87A-D5C3C3B21A97}"/>
              </a:ext>
            </a:extLst>
          </p:cNvPr>
          <p:cNvSpPr/>
          <p:nvPr/>
        </p:nvSpPr>
        <p:spPr>
          <a:xfrm>
            <a:off x="3272831" y="5687086"/>
            <a:ext cx="641119" cy="19079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</a:t>
            </a:r>
            <a:r>
              <a:rPr lang="ko-KR" altLang="en-US" sz="8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깔끔한</a:t>
            </a:r>
          </a:p>
        </p:txBody>
      </p:sp>
    </p:spTree>
    <p:extLst>
      <p:ext uri="{BB962C8B-B14F-4D97-AF65-F5344CB8AC3E}">
        <p14:creationId xmlns:p14="http://schemas.microsoft.com/office/powerpoint/2010/main" val="29759625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356</Words>
  <Application>Microsoft Office PowerPoint</Application>
  <PresentationFormat>와이드스크린</PresentationFormat>
  <Paragraphs>283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Dynalight</vt:lpstr>
      <vt:lpstr>KoPub돋움체 Medium</vt:lpstr>
      <vt:lpstr>Kozuka Gothic Pr6N R</vt:lpstr>
      <vt:lpstr>나눔바른펜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6</cp:revision>
  <dcterms:created xsi:type="dcterms:W3CDTF">2022-03-21T14:48:14Z</dcterms:created>
  <dcterms:modified xsi:type="dcterms:W3CDTF">2022-05-31T10:36:57Z</dcterms:modified>
</cp:coreProperties>
</file>