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7F5"/>
    <a:srgbClr val="FFB54E"/>
    <a:srgbClr val="624CC8"/>
    <a:srgbClr val="BF33B0"/>
    <a:srgbClr val="E6466D"/>
    <a:srgbClr val="FF9248"/>
    <a:srgbClr val="FAFAFA"/>
    <a:srgbClr val="0F0F0F"/>
    <a:srgbClr val="CFCFCF"/>
    <a:srgbClr val="C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353" autoAdjust="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AFAF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0B-496C-BB9D-76835BE2C8F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0B-496C-BB9D-76835BE2C8F9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FF9248"/>
                  </a:gs>
                  <a:gs pos="50000">
                    <a:srgbClr val="E6466D"/>
                  </a:gs>
                  <a:gs pos="100000">
                    <a:srgbClr val="BF33B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00B-496C-BB9D-76835BE2C8F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00B-496C-BB9D-76835BE2C8F9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00B-496C-BB9D-76835BE2C8F9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B-496C-BB9D-76835BE2C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445705920"/>
        <c:axId val="445707232"/>
      </c:barChart>
      <c:catAx>
        <c:axId val="44570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5707232"/>
        <c:crosses val="autoZero"/>
        <c:auto val="1"/>
        <c:lblAlgn val="ctr"/>
        <c:lblOffset val="100"/>
        <c:noMultiLvlLbl val="0"/>
      </c:catAx>
      <c:valAx>
        <c:axId val="4457072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570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도넛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E88-448F-AF9D-AE82FD6E599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8-448F-AF9D-AE82FD6E5992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E88-448F-AF9D-AE82FD6E5992}"/>
              </c:ext>
            </c:extLst>
          </c:dPt>
          <c:dPt>
            <c:idx val="3"/>
            <c:bubble3D val="0"/>
            <c:spPr>
              <a:gradFill>
                <a:gsLst>
                  <a:gs pos="0">
                    <a:srgbClr val="FA834F"/>
                  </a:gs>
                  <a:gs pos="50000">
                    <a:srgbClr val="E6466D"/>
                  </a:gs>
                  <a:gs pos="100000">
                    <a:srgbClr val="BF33B0"/>
                  </a:gs>
                </a:gsLst>
                <a:lin ang="162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88-448F-AF9D-AE82FD6E5992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8-448F-AF9D-AE82FD6E5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40A78-AE15-4F7F-9F70-ED7E70C7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2EA7D-CE08-4973-BAB1-F7ECA280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F8104-3E46-4A93-BB61-FDB606C2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A4BA2-117C-4ACE-BCE1-04448405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7A527-A2D0-43F2-B0EE-1E6B6AAB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0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BBEC-CFBA-4CF4-8972-DB788E33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4EC30-D0C5-42A9-8B17-5D4441CF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44189-4981-441D-A220-F7DD3619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0CC29-9D31-4DF2-9251-0C97F520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4E83F-76AC-4EBD-8C5E-BFEB2BEA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0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F2D5DA-E468-40FA-BEE0-2C5673D7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34093-E816-445B-80F1-292D3DD5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06377-57AE-417E-A13F-13AD792C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2991B-19FB-47C9-98E7-155B0EED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82061-BA48-40FE-B3D6-64238576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CA31-4FD7-4269-AA29-59A37323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F98C7-A09C-4E57-A3A9-69A473A2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452C0-3A30-44C1-AE05-CE7A4798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DD472-0E8C-4DBD-B981-D051C085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55A6B-331B-429E-87B9-77F6992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A56FC-4F91-49DC-9CDF-CB4B8C70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1E6E0-529B-4289-9942-B65ADBF0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5399A-6099-43DA-BA15-0B63D963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9B982-B289-4BC8-AB6B-AD1205F3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211-A0E1-4F7B-8391-EB3535F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0B9E4-070A-47BC-ABC2-1B139B0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CA730-1521-4A6E-BF07-40BEC404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4B8A2-562E-4074-AC8E-BC1DD2A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79DC0-AB2A-4A15-9209-6DD561B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3B69E-BB11-4C9F-9EEA-94EC047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4E08A-0C9C-49E5-AA0E-9D54A326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2AD70-D8E5-4FF2-B1DB-7D5A29A9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D2AEB-8C3F-4B54-8496-303EF985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BC18C-CFE5-401C-A506-E3F351AC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EA3D5-EF30-47C2-9A73-9EAED4D9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8D747B-9795-4C7E-9FEE-D6098DFF9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1D396-AC12-4FE9-9EFE-2FB88E81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86034-5B79-4884-BEC5-D39B6DBF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42BAA-46F3-456C-8155-8131BB78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66B7-E8B4-4F2E-B61C-4A882777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DC78B-8036-42D5-81A0-8C867668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EEBAD-FC7E-4074-B924-4E2A5097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17F27B-2E01-46F5-9995-39B7BF05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34AE5-C567-4875-AB46-E632FEA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F98687-F5F4-4785-8C71-B6B576A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9E4FC-DF83-469C-A9F0-5BE7510B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645BD-192A-4232-9568-C06B6A30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DC1F-D856-4E8F-ABEA-9F1E200D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D4DB6-E80A-442A-8589-1FEB6AEC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5E675-6FA6-401D-ABF8-800266F6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DA51D-854A-4A9F-8583-04602E04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6E541-257D-4628-B695-D1067EC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4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BBDE8-1E77-4314-B86D-523C1BFF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36925B-B926-4B52-8A90-4E46A928E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25270-3AFC-431E-9FDA-3FED5710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7CF22-D3ED-4EE9-8F5A-A9D18884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8E0AE-86BB-42DF-8435-585B7D5A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E4F3D-D40F-4834-8C7D-658D2DB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6CA75-820C-4E20-BE70-7C8971AD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06E75-381E-4339-9A4E-E861EC33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D9F96-36B5-43BA-8F82-D2642E48C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1C22-4D51-488C-99A9-007E1D95C8A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60079-6704-4C83-905B-A57F7FB44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AE4D4-2F55-41F5-921C-01AA355A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62FC12-3FE1-46D7-9CC7-F7EEEF58BAC3}"/>
              </a:ext>
            </a:extLst>
          </p:cNvPr>
          <p:cNvGrpSpPr/>
          <p:nvPr/>
        </p:nvGrpSpPr>
        <p:grpSpPr>
          <a:xfrm>
            <a:off x="5490733" y="1703460"/>
            <a:ext cx="1539614" cy="1539614"/>
            <a:chOff x="6680996" y="2221708"/>
            <a:chExt cx="1068386" cy="106838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1EDEFB3-8D54-4066-8845-F30DB66FD6E4}"/>
                </a:ext>
              </a:extLst>
            </p:cNvPr>
            <p:cNvSpPr/>
            <p:nvPr/>
          </p:nvSpPr>
          <p:spPr>
            <a:xfrm>
              <a:off x="6680996" y="2221708"/>
              <a:ext cx="1068386" cy="1068386"/>
            </a:xfrm>
            <a:prstGeom prst="roundRect">
              <a:avLst>
                <a:gd name="adj" fmla="val 27551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77C5E1-82C4-459E-95BA-0E2963D6B07C}"/>
                </a:ext>
              </a:extLst>
            </p:cNvPr>
            <p:cNvSpPr/>
            <p:nvPr/>
          </p:nvSpPr>
          <p:spPr>
            <a:xfrm>
              <a:off x="6958015" y="2498727"/>
              <a:ext cx="526254" cy="526252"/>
            </a:xfrm>
            <a:prstGeom prst="ellipse">
              <a:avLst/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A207661-11CD-4091-8BF2-256428EA7F79}"/>
                </a:ext>
              </a:extLst>
            </p:cNvPr>
            <p:cNvSpPr/>
            <p:nvPr/>
          </p:nvSpPr>
          <p:spPr>
            <a:xfrm>
              <a:off x="7467599" y="2370933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3697178" y="3341183"/>
            <a:ext cx="512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err="1">
                <a:solidFill>
                  <a:schemeClr val="bg1"/>
                </a:solidFill>
                <a:latin typeface="Dynalight" panose="03020502030507070A03" pitchFamily="66" charset="0"/>
              </a:rPr>
              <a:t>Tanbab</a:t>
            </a:r>
            <a:r>
              <a:rPr lang="en-US" altLang="ko-KR" sz="6000" b="1" dirty="0">
                <a:solidFill>
                  <a:schemeClr val="bg1"/>
                </a:solidFill>
                <a:latin typeface="Dynalight" panose="03020502030507070A03" pitchFamily="66" charset="0"/>
              </a:rPr>
              <a:t> Presentation</a:t>
            </a:r>
            <a:endParaRPr lang="ko-KR" altLang="en-US" sz="6000" b="1" dirty="0">
              <a:solidFill>
                <a:schemeClr val="bg1"/>
              </a:solidFill>
              <a:latin typeface="Dynalight" panose="03020502030507070A03" pitchFamily="66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7DE2AA-0A4E-4761-BFFA-6AE15DE7E692}"/>
              </a:ext>
            </a:extLst>
          </p:cNvPr>
          <p:cNvCxnSpPr/>
          <p:nvPr/>
        </p:nvCxnSpPr>
        <p:spPr>
          <a:xfrm>
            <a:off x="3466540" y="4356846"/>
            <a:ext cx="55880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C173CE07-2AC0-45AA-BDDD-24DCBA00DF6E}"/>
              </a:ext>
            </a:extLst>
          </p:cNvPr>
          <p:cNvSpPr/>
          <p:nvPr/>
        </p:nvSpPr>
        <p:spPr>
          <a:xfrm>
            <a:off x="3466540" y="4530076"/>
            <a:ext cx="5588000" cy="464457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탄밥이의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템플릿 입장하기</a:t>
            </a:r>
          </a:p>
        </p:txBody>
      </p:sp>
    </p:spTree>
    <p:extLst>
      <p:ext uri="{BB962C8B-B14F-4D97-AF65-F5344CB8AC3E}">
        <p14:creationId xmlns:p14="http://schemas.microsoft.com/office/powerpoint/2010/main" val="363147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5108339" y="527499"/>
            <a:ext cx="167385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500" b="1" dirty="0">
                <a:solidFill>
                  <a:schemeClr val="bg1"/>
                </a:solidFill>
                <a:latin typeface="Dynalight" panose="03020502030507070A03" pitchFamily="66" charset="0"/>
              </a:rPr>
              <a:t>Index</a:t>
            </a:r>
            <a:endParaRPr lang="ko-KR" altLang="en-US" sz="6500" b="1" dirty="0">
              <a:solidFill>
                <a:schemeClr val="bg1"/>
              </a:solidFill>
              <a:latin typeface="Dynalight" panose="03020502030507070A03" pitchFamily="66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65" y="1620105"/>
            <a:ext cx="11393714" cy="5409345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54161" y="2138916"/>
            <a:ext cx="35541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입력해 주세요</a:t>
            </a:r>
            <a:endParaRPr lang="ko-KR" altLang="en-US" sz="3500" dirty="0"/>
          </a:p>
        </p:txBody>
      </p:sp>
      <p:sp>
        <p:nvSpPr>
          <p:cNvPr id="40" name="자유형 39"/>
          <p:cNvSpPr/>
          <p:nvPr/>
        </p:nvSpPr>
        <p:spPr>
          <a:xfrm>
            <a:off x="1075077" y="2239231"/>
            <a:ext cx="333375" cy="396875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54161" y="2913401"/>
            <a:ext cx="35541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입력해 주세요</a:t>
            </a:r>
            <a:endParaRPr lang="ko-KR" altLang="en-US" sz="3500" dirty="0"/>
          </a:p>
        </p:txBody>
      </p:sp>
      <p:sp>
        <p:nvSpPr>
          <p:cNvPr id="65" name="자유형 64"/>
          <p:cNvSpPr/>
          <p:nvPr/>
        </p:nvSpPr>
        <p:spPr>
          <a:xfrm>
            <a:off x="1075077" y="3013716"/>
            <a:ext cx="333375" cy="396875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554161" y="3724508"/>
            <a:ext cx="35541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입력해 주세요</a:t>
            </a:r>
            <a:endParaRPr lang="ko-KR" altLang="en-US" sz="3500" dirty="0"/>
          </a:p>
        </p:txBody>
      </p:sp>
      <p:sp>
        <p:nvSpPr>
          <p:cNvPr id="67" name="자유형 66"/>
          <p:cNvSpPr/>
          <p:nvPr/>
        </p:nvSpPr>
        <p:spPr>
          <a:xfrm>
            <a:off x="1075077" y="3824823"/>
            <a:ext cx="333375" cy="396875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554161" y="4522200"/>
            <a:ext cx="35541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입력해 주세요</a:t>
            </a:r>
            <a:endParaRPr lang="ko-KR" altLang="en-US" sz="3500" dirty="0"/>
          </a:p>
        </p:txBody>
      </p:sp>
      <p:sp>
        <p:nvSpPr>
          <p:cNvPr id="69" name="자유형 68"/>
          <p:cNvSpPr/>
          <p:nvPr/>
        </p:nvSpPr>
        <p:spPr>
          <a:xfrm>
            <a:off x="1075077" y="4622515"/>
            <a:ext cx="333375" cy="396875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662363" y="5291433"/>
            <a:ext cx="2811988" cy="1001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입력해 주세요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입력해 주세요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99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2429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>
                <a:solidFill>
                  <a:srgbClr val="0F0F0F"/>
                </a:solidFill>
                <a:latin typeface="Dynalight" panose="03020502030507070A03" pitchFamily="66" charset="0"/>
              </a:rPr>
              <a:t>Tanbab</a:t>
            </a:r>
            <a:r>
              <a:rPr lang="en-US" altLang="ko-KR" sz="2500" b="1" dirty="0">
                <a:solidFill>
                  <a:srgbClr val="0F0F0F"/>
                </a:solidFill>
                <a:latin typeface="Dynalight" panose="03020502030507070A03" pitchFamily="66" charset="0"/>
              </a:rPr>
              <a:t> Presentation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37944" y="2442992"/>
            <a:ext cx="1077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A449-1C00-408E-B67F-22E656D4A6B7}"/>
              </a:ext>
            </a:extLst>
          </p:cNvPr>
          <p:cNvSpPr txBox="1"/>
          <p:nvPr/>
        </p:nvSpPr>
        <p:spPr>
          <a:xfrm>
            <a:off x="8042515" y="2442992"/>
            <a:ext cx="1085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팔로워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698D9C-C427-4847-A544-843DBFEE73D9}"/>
              </a:ext>
            </a:extLst>
          </p:cNvPr>
          <p:cNvSpPr txBox="1"/>
          <p:nvPr/>
        </p:nvSpPr>
        <p:spPr>
          <a:xfrm>
            <a:off x="10135865" y="2442992"/>
            <a:ext cx="1077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팔로잉</a:t>
            </a:r>
            <a:endParaRPr lang="ko-KR" altLang="en-US" sz="3000" dirty="0"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B17A3-7CF2-4B56-AC55-07A0AAC3434F}"/>
              </a:ext>
            </a:extLst>
          </p:cNvPr>
          <p:cNvSpPr txBox="1"/>
          <p:nvPr/>
        </p:nvSpPr>
        <p:spPr>
          <a:xfrm>
            <a:off x="5937944" y="1825689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2,580</a:t>
            </a:r>
            <a:endParaRPr lang="ko-KR" altLang="en-US" sz="36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929B0-BE89-426F-A9CA-2B4ED037496E}"/>
              </a:ext>
            </a:extLst>
          </p:cNvPr>
          <p:cNvSpPr txBox="1"/>
          <p:nvPr/>
        </p:nvSpPr>
        <p:spPr>
          <a:xfrm>
            <a:off x="8026485" y="1825689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1,004</a:t>
            </a:r>
            <a:endParaRPr lang="ko-KR" altLang="en-US" sz="36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3DAFB-3CD9-4E05-8498-52A65E736D15}"/>
              </a:ext>
            </a:extLst>
          </p:cNvPr>
          <p:cNvSpPr txBox="1"/>
          <p:nvPr/>
        </p:nvSpPr>
        <p:spPr>
          <a:xfrm>
            <a:off x="10111820" y="1825689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1,004</a:t>
            </a:r>
            <a:endParaRPr lang="ko-KR" altLang="en-US" sz="36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70A53B-3C06-4977-B3C1-2DD375430585}"/>
              </a:ext>
            </a:extLst>
          </p:cNvPr>
          <p:cNvSpPr/>
          <p:nvPr/>
        </p:nvSpPr>
        <p:spPr>
          <a:xfrm>
            <a:off x="5937944" y="3337293"/>
            <a:ext cx="4197921" cy="563395"/>
          </a:xfrm>
          <a:prstGeom prst="roundRect">
            <a:avLst>
              <a:gd name="adj" fmla="val 916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프로필 수정</a:t>
            </a:r>
          </a:p>
        </p:txBody>
      </p:sp>
      <p:sp>
        <p:nvSpPr>
          <p:cNvPr id="18" name="사각형: 둥근 모서리 29">
            <a:extLst>
              <a:ext uri="{FF2B5EF4-FFF2-40B4-BE49-F238E27FC236}">
                <a16:creationId xmlns:a16="http://schemas.microsoft.com/office/drawing/2014/main" id="{E670A53B-3C06-4977-B3C1-2DD375430585}"/>
              </a:ext>
            </a:extLst>
          </p:cNvPr>
          <p:cNvSpPr/>
          <p:nvPr/>
        </p:nvSpPr>
        <p:spPr>
          <a:xfrm>
            <a:off x="10247087" y="3337293"/>
            <a:ext cx="966318" cy="563395"/>
          </a:xfrm>
          <a:prstGeom prst="roundRect">
            <a:avLst>
              <a:gd name="adj" fmla="val 916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835193" y="1825689"/>
            <a:ext cx="3468371" cy="3073791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825A6A9-94BC-49F4-9A75-000DC6D210D5}"/>
              </a:ext>
            </a:extLst>
          </p:cNvPr>
          <p:cNvSpPr/>
          <p:nvPr/>
        </p:nvSpPr>
        <p:spPr>
          <a:xfrm>
            <a:off x="835193" y="1422943"/>
            <a:ext cx="3468371" cy="3468371"/>
          </a:xfrm>
          <a:prstGeom prst="ellipse">
            <a:avLst/>
          </a:prstGeom>
          <a:noFill/>
          <a:ln w="127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3468914" y="4145090"/>
            <a:ext cx="609600" cy="609600"/>
          </a:xfrm>
          <a:prstGeom prst="ellipse">
            <a:avLst/>
          </a:prstGeom>
          <a:solidFill>
            <a:srgbClr val="3497F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+</a:t>
            </a:r>
            <a:endParaRPr lang="ko-KR" alt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900115" y="5164796"/>
            <a:ext cx="6736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탄밥</a:t>
            </a:r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PPT</a:t>
            </a: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다운로드는 요기서▼ 자주 오세요</a:t>
            </a:r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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https://tanbab0707.tistory.com/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302" y="3439574"/>
            <a:ext cx="378467" cy="37846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8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442494" y="755573"/>
            <a:ext cx="0" cy="6153053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4403" y="1281375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제목을 입력해 주세요</a:t>
            </a:r>
            <a:endParaRPr lang="ko-KR" alt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5884403" y="2055860"/>
            <a:ext cx="54218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내일이 올 걸 아는데 난 핸드폰을 놓지 못해  잠은 올 생각이 없대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yeah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하네 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잘난 사람 많고 많지 누군 어디를 놀러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갔다지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좋아요는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안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눌렀어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나만 이런 것 같아서 저기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속엔 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문제야 문제 온 세상 속에 똑같은 사랑노래가 </a:t>
            </a:r>
          </a:p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와닿지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못해 나의 밤 속엔 생각이 너무 많네 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복잡해 틈만 나면 바뀌는 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관둘래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이 놈의 정보화 시대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단단히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잘못됐어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요즘은 아는 게 더 괴로운 것 같은데 ♩</a:t>
            </a:r>
            <a:endParaRPr lang="ko-KR" altLang="en-US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7369"/>
          <a:stretch/>
        </p:blipFill>
        <p:spPr>
          <a:xfrm>
            <a:off x="1813" y="1393227"/>
            <a:ext cx="5440681" cy="5464773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327194" y="889525"/>
            <a:ext cx="307976" cy="307976"/>
          </a:xfrm>
          <a:prstGeom prst="ellipse">
            <a:avLst/>
          </a:prstGeom>
          <a:noFill/>
          <a:ln w="1905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5170" y="89466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tanbab</a:t>
            </a:r>
            <a:endParaRPr lang="ko-KR" altLang="en-US" sz="1600" dirty="0">
              <a:solidFill>
                <a:srgbClr val="0F0F0F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002656" y="1043513"/>
            <a:ext cx="198125" cy="45719"/>
            <a:chOff x="5002656" y="1043513"/>
            <a:chExt cx="198125" cy="45719"/>
          </a:xfrm>
        </p:grpSpPr>
        <p:sp>
          <p:nvSpPr>
            <p:cNvPr id="37" name="타원 36"/>
            <p:cNvSpPr/>
            <p:nvPr/>
          </p:nvSpPr>
          <p:spPr>
            <a:xfrm>
              <a:off x="5002656" y="1043513"/>
              <a:ext cx="45719" cy="45719"/>
            </a:xfrm>
            <a:prstGeom prst="ellips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078859" y="1043513"/>
              <a:ext cx="45719" cy="45719"/>
            </a:xfrm>
            <a:prstGeom prst="ellips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5155062" y="1043513"/>
              <a:ext cx="45719" cy="45719"/>
            </a:xfrm>
            <a:prstGeom prst="ellips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2429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>
                <a:solidFill>
                  <a:srgbClr val="0F0F0F"/>
                </a:solidFill>
                <a:latin typeface="Dynalight" panose="03020502030507070A03" pitchFamily="66" charset="0"/>
              </a:rPr>
              <a:t>Tanbab</a:t>
            </a:r>
            <a:r>
              <a:rPr lang="en-US" altLang="ko-KR" sz="2500" b="1" dirty="0">
                <a:solidFill>
                  <a:srgbClr val="0F0F0F"/>
                </a:solidFill>
                <a:latin typeface="Dynalight" panose="03020502030507070A03" pitchFamily="66" charset="0"/>
              </a:rPr>
              <a:t> Presentation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7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327193" y="4040280"/>
            <a:ext cx="1242008" cy="1100711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327193" y="2501946"/>
            <a:ext cx="1242008" cy="1100711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327193" y="952821"/>
            <a:ext cx="1254185" cy="111150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22" name="그림 21" descr="auto,car,truck,wedding,red,vw,volkswagen,beetle,bow,wedding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8" t="27221" r="23482" b="36685"/>
          <a:stretch>
            <a:fillRect/>
          </a:stretch>
        </p:blipFill>
        <p:spPr bwMode="auto">
          <a:xfrm>
            <a:off x="10426303" y="3909446"/>
            <a:ext cx="1231545" cy="1231545"/>
          </a:xfrm>
          <a:custGeom>
            <a:avLst/>
            <a:gdLst>
              <a:gd name="connsiteX0" fmla="*/ 0 w 1231545"/>
              <a:gd name="connsiteY0" fmla="*/ 0 h 1231545"/>
              <a:gd name="connsiteX1" fmla="*/ 1231545 w 1231545"/>
              <a:gd name="connsiteY1" fmla="*/ 0 h 1231545"/>
              <a:gd name="connsiteX2" fmla="*/ 1231545 w 1231545"/>
              <a:gd name="connsiteY2" fmla="*/ 1231545 h 1231545"/>
              <a:gd name="connsiteX3" fmla="*/ 0 w 1231545"/>
              <a:gd name="connsiteY3" fmla="*/ 1231545 h 12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545" h="1231545">
                <a:moveTo>
                  <a:pt x="0" y="0"/>
                </a:moveTo>
                <a:lnTo>
                  <a:pt x="1231545" y="0"/>
                </a:lnTo>
                <a:lnTo>
                  <a:pt x="1231545" y="1231545"/>
                </a:lnTo>
                <a:lnTo>
                  <a:pt x="0" y="1231545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Book,Wedding,Flower,Bouquet,Romance,Pet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2" r="69842" b="27152"/>
          <a:stretch>
            <a:fillRect/>
          </a:stretch>
        </p:blipFill>
        <p:spPr bwMode="auto">
          <a:xfrm>
            <a:off x="10426304" y="2371112"/>
            <a:ext cx="1231545" cy="1231545"/>
          </a:xfrm>
          <a:custGeom>
            <a:avLst/>
            <a:gdLst>
              <a:gd name="connsiteX0" fmla="*/ 0 w 1231545"/>
              <a:gd name="connsiteY0" fmla="*/ 0 h 1231545"/>
              <a:gd name="connsiteX1" fmla="*/ 1231545 w 1231545"/>
              <a:gd name="connsiteY1" fmla="*/ 0 h 1231545"/>
              <a:gd name="connsiteX2" fmla="*/ 1231545 w 1231545"/>
              <a:gd name="connsiteY2" fmla="*/ 1231545 h 1231545"/>
              <a:gd name="connsiteX3" fmla="*/ 0 w 1231545"/>
              <a:gd name="connsiteY3" fmla="*/ 1231545 h 12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545" h="1231545">
                <a:moveTo>
                  <a:pt x="0" y="0"/>
                </a:moveTo>
                <a:lnTo>
                  <a:pt x="1231545" y="0"/>
                </a:lnTo>
                <a:lnTo>
                  <a:pt x="1231545" y="1231545"/>
                </a:lnTo>
                <a:lnTo>
                  <a:pt x="0" y="1231545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1D88D5-6CE8-43B5-AE24-4BE45434A1CA}"/>
              </a:ext>
            </a:extLst>
          </p:cNvPr>
          <p:cNvSpPr/>
          <p:nvPr/>
        </p:nvSpPr>
        <p:spPr>
          <a:xfrm>
            <a:off x="6096000" y="14004"/>
            <a:ext cx="6096000" cy="6782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14004"/>
            <a:ext cx="6096000" cy="678243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812314"/>
            <a:ext cx="12192000" cy="678243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2C120-2BAB-48BF-A402-867B9A7B93C7}"/>
              </a:ext>
            </a:extLst>
          </p:cNvPr>
          <p:cNvSpPr txBox="1"/>
          <p:nvPr/>
        </p:nvSpPr>
        <p:spPr>
          <a:xfrm>
            <a:off x="2658310" y="15041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팔로잉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8D555-5713-4156-BD4E-9AF27AA234D9}"/>
              </a:ext>
            </a:extLst>
          </p:cNvPr>
          <p:cNvSpPr txBox="1"/>
          <p:nvPr/>
        </p:nvSpPr>
        <p:spPr>
          <a:xfrm>
            <a:off x="8720647" y="150410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 소식</a:t>
            </a:r>
            <a:endParaRPr lang="ko-KR" altLang="en-US" sz="2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2DC87B5-1ED3-49A8-BDB6-43FE6968EDC8}"/>
              </a:ext>
            </a:extLst>
          </p:cNvPr>
          <p:cNvSpPr/>
          <p:nvPr/>
        </p:nvSpPr>
        <p:spPr>
          <a:xfrm>
            <a:off x="327193" y="820247"/>
            <a:ext cx="1244076" cy="1244076"/>
          </a:xfrm>
          <a:prstGeom prst="ellipse">
            <a:avLst/>
          </a:prstGeom>
          <a:noFill/>
          <a:ln w="127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F1A178-98A2-463D-ACEA-B70E55781EDA}"/>
              </a:ext>
            </a:extLst>
          </p:cNvPr>
          <p:cNvSpPr txBox="1"/>
          <p:nvPr/>
        </p:nvSpPr>
        <p:spPr>
          <a:xfrm>
            <a:off x="1722100" y="927865"/>
            <a:ext cx="4214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94EDE0-807C-4B82-A386-9FB26D7CB5F0}"/>
              </a:ext>
            </a:extLst>
          </p:cNvPr>
          <p:cNvSpPr/>
          <p:nvPr/>
        </p:nvSpPr>
        <p:spPr>
          <a:xfrm>
            <a:off x="10307783" y="1233212"/>
            <a:ext cx="1357746" cy="418146"/>
          </a:xfrm>
          <a:prstGeom prst="roundRect">
            <a:avLst>
              <a:gd name="adj" fmla="val 916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팔로잉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B54D3D0-81D5-4C03-8A54-7FA59CE789B4}"/>
              </a:ext>
            </a:extLst>
          </p:cNvPr>
          <p:cNvSpPr/>
          <p:nvPr/>
        </p:nvSpPr>
        <p:spPr>
          <a:xfrm>
            <a:off x="327193" y="2358581"/>
            <a:ext cx="1244076" cy="1244076"/>
          </a:xfrm>
          <a:prstGeom prst="ellipse">
            <a:avLst/>
          </a:prstGeom>
          <a:noFill/>
          <a:ln w="127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02276F-5876-4482-92B4-6A2F5581B955}"/>
              </a:ext>
            </a:extLst>
          </p:cNvPr>
          <p:cNvSpPr txBox="1"/>
          <p:nvPr/>
        </p:nvSpPr>
        <p:spPr>
          <a:xfrm>
            <a:off x="1722100" y="2466199"/>
            <a:ext cx="435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댓글에서 회원님을 언급했습니다 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</a:p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@</a:t>
            </a:r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tanbab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탄밥이의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인스타그램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피피티랍니다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~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29397" r="25712" b="9570"/>
          <a:stretch>
            <a:fillRect/>
          </a:stretch>
        </p:blipFill>
        <p:spPr>
          <a:xfrm>
            <a:off x="327193" y="5430683"/>
            <a:ext cx="1244076" cy="1244076"/>
          </a:xfrm>
          <a:custGeom>
            <a:avLst/>
            <a:gdLst>
              <a:gd name="connsiteX0" fmla="*/ 622038 w 1244076"/>
              <a:gd name="connsiteY0" fmla="*/ 0 h 1244076"/>
              <a:gd name="connsiteX1" fmla="*/ 1244076 w 1244076"/>
              <a:gd name="connsiteY1" fmla="*/ 622038 h 1244076"/>
              <a:gd name="connsiteX2" fmla="*/ 622038 w 1244076"/>
              <a:gd name="connsiteY2" fmla="*/ 1244076 h 1244076"/>
              <a:gd name="connsiteX3" fmla="*/ 0 w 1244076"/>
              <a:gd name="connsiteY3" fmla="*/ 622038 h 1244076"/>
              <a:gd name="connsiteX4" fmla="*/ 622038 w 1244076"/>
              <a:gd name="connsiteY4" fmla="*/ 0 h 124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076" h="1244076">
                <a:moveTo>
                  <a:pt x="622038" y="0"/>
                </a:moveTo>
                <a:cubicBezTo>
                  <a:pt x="965580" y="0"/>
                  <a:pt x="1244076" y="278496"/>
                  <a:pt x="1244076" y="622038"/>
                </a:cubicBezTo>
                <a:cubicBezTo>
                  <a:pt x="1244076" y="965580"/>
                  <a:pt x="965580" y="1244076"/>
                  <a:pt x="622038" y="1244076"/>
                </a:cubicBezTo>
                <a:cubicBezTo>
                  <a:pt x="278496" y="1244076"/>
                  <a:pt x="0" y="965580"/>
                  <a:pt x="0" y="622038"/>
                </a:cubicBezTo>
                <a:cubicBezTo>
                  <a:pt x="0" y="278496"/>
                  <a:pt x="278496" y="0"/>
                  <a:pt x="622038" y="0"/>
                </a:cubicBezTo>
                <a:close/>
              </a:path>
            </a:pathLst>
          </a:cu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EEAD7EFB-8A9B-42C1-AFE0-E9477439A143}"/>
              </a:ext>
            </a:extLst>
          </p:cNvPr>
          <p:cNvSpPr/>
          <p:nvPr/>
        </p:nvSpPr>
        <p:spPr>
          <a:xfrm>
            <a:off x="327193" y="3896915"/>
            <a:ext cx="1244076" cy="1244076"/>
          </a:xfrm>
          <a:prstGeom prst="ellipse">
            <a:avLst/>
          </a:prstGeom>
          <a:noFill/>
          <a:ln w="127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EE69CE-6726-4AA5-98C4-A2FEAD1A73CB}"/>
              </a:ext>
            </a:extLst>
          </p:cNvPr>
          <p:cNvSpPr txBox="1"/>
          <p:nvPr/>
        </p:nvSpPr>
        <p:spPr>
          <a:xfrm>
            <a:off x="1722100" y="4004533"/>
            <a:ext cx="3188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댓글을 남겼습니다 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여러분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~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유용한 사용 되세요 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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♥</a:t>
            </a:r>
            <a:endParaRPr lang="en-US" altLang="ko-KR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공감과 댓글은 사랑입니다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FFC41-6CFE-4541-9216-C1680FC317C4}"/>
              </a:ext>
            </a:extLst>
          </p:cNvPr>
          <p:cNvSpPr txBox="1"/>
          <p:nvPr/>
        </p:nvSpPr>
        <p:spPr>
          <a:xfrm>
            <a:off x="1722100" y="5538301"/>
            <a:ext cx="422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DEF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9DC8F83-A40F-455E-A0F3-178148BEBDD1}"/>
              </a:ext>
            </a:extLst>
          </p:cNvPr>
          <p:cNvSpPr/>
          <p:nvPr/>
        </p:nvSpPr>
        <p:spPr>
          <a:xfrm>
            <a:off x="10307783" y="5843648"/>
            <a:ext cx="1357746" cy="418146"/>
          </a:xfrm>
          <a:prstGeom prst="roundRect">
            <a:avLst>
              <a:gd name="adj" fmla="val 9163"/>
            </a:avLst>
          </a:prstGeom>
          <a:solidFill>
            <a:srgbClr val="349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D7EFB-8A9B-42C1-AFE0-E9477439A143}"/>
              </a:ext>
            </a:extLst>
          </p:cNvPr>
          <p:cNvSpPr/>
          <p:nvPr/>
        </p:nvSpPr>
        <p:spPr>
          <a:xfrm>
            <a:off x="325125" y="5430683"/>
            <a:ext cx="1244076" cy="1244076"/>
          </a:xfrm>
          <a:prstGeom prst="ellipse">
            <a:avLst/>
          </a:prstGeom>
          <a:noFill/>
          <a:ln w="127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1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/>
          <p:cNvSpPr/>
          <p:nvPr/>
        </p:nvSpPr>
        <p:spPr>
          <a:xfrm>
            <a:off x="762491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8965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26409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2883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253871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380345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9785" y="5258289"/>
            <a:ext cx="1257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Contents_1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28475" y="5258289"/>
            <a:ext cx="128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Contents_2</a:t>
            </a:r>
            <a:endParaRPr lang="ko-KR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5937" y="5258289"/>
            <a:ext cx="128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Contents_3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9995" y="858233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입력하세요</a:t>
            </a:r>
            <a:endParaRPr lang="ko-KR" altLang="en-US" sz="2000" b="1" dirty="0"/>
          </a:p>
        </p:txBody>
      </p:sp>
      <p:sp>
        <p:nvSpPr>
          <p:cNvPr id="2" name="이등변 삼각형 1"/>
          <p:cNvSpPr/>
          <p:nvPr/>
        </p:nvSpPr>
        <p:spPr>
          <a:xfrm rot="5400000">
            <a:off x="309895" y="960507"/>
            <a:ext cx="272007" cy="178666"/>
          </a:xfrm>
          <a:prstGeom prst="triangle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8E5E38-9626-4298-89CA-C9B16B1FACB1}"/>
              </a:ext>
            </a:extLst>
          </p:cNvPr>
          <p:cNvSpPr/>
          <p:nvPr/>
        </p:nvSpPr>
        <p:spPr>
          <a:xfrm>
            <a:off x="8972492" y="2369984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F1C6B-A2F6-4C0D-BA3F-A19C6698A76F}"/>
              </a:ext>
            </a:extLst>
          </p:cNvPr>
          <p:cNvSpPr/>
          <p:nvPr/>
        </p:nvSpPr>
        <p:spPr>
          <a:xfrm>
            <a:off x="9098966" y="2496459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AA2B2-A0CC-4511-B7B9-2C8311537526}"/>
              </a:ext>
            </a:extLst>
          </p:cNvPr>
          <p:cNvSpPr txBox="1"/>
          <p:nvPr/>
        </p:nvSpPr>
        <p:spPr>
          <a:xfrm>
            <a:off x="9574558" y="5258289"/>
            <a:ext cx="128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Contents_3</a:t>
            </a:r>
            <a:endParaRPr lang="ko-KR" altLang="en-US" sz="20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2429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>
                <a:solidFill>
                  <a:srgbClr val="0F0F0F"/>
                </a:solidFill>
                <a:latin typeface="Dynalight" panose="03020502030507070A03" pitchFamily="66" charset="0"/>
              </a:rPr>
              <a:t>Tanbab</a:t>
            </a:r>
            <a:r>
              <a:rPr lang="en-US" altLang="ko-KR" sz="2500" b="1" dirty="0">
                <a:solidFill>
                  <a:srgbClr val="0F0F0F"/>
                </a:solidFill>
                <a:latin typeface="Dynalight" panose="03020502030507070A03" pitchFamily="66" charset="0"/>
              </a:rPr>
              <a:t> Presentation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4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39995" y="858233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입력하세요</a:t>
            </a:r>
            <a:endParaRPr lang="ko-KR" altLang="en-US" sz="2000" b="1" dirty="0"/>
          </a:p>
        </p:txBody>
      </p:sp>
      <p:sp>
        <p:nvSpPr>
          <p:cNvPr id="2" name="이등변 삼각형 1"/>
          <p:cNvSpPr/>
          <p:nvPr/>
        </p:nvSpPr>
        <p:spPr>
          <a:xfrm rot="5400000">
            <a:off x="309895" y="960507"/>
            <a:ext cx="272007" cy="178666"/>
          </a:xfrm>
          <a:prstGeom prst="triangle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38654EA7-8E83-43EC-A355-1F88A476C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138899"/>
              </p:ext>
            </p:extLst>
          </p:nvPr>
        </p:nvGraphicFramePr>
        <p:xfrm>
          <a:off x="5654939" y="1467941"/>
          <a:ext cx="5405607" cy="453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58D6E982-1DEC-44D1-BBE7-F2A2A6535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420026"/>
              </p:ext>
            </p:extLst>
          </p:nvPr>
        </p:nvGraphicFramePr>
        <p:xfrm>
          <a:off x="327196" y="2202065"/>
          <a:ext cx="5696553" cy="379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974539" y="129524"/>
            <a:ext cx="22429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>
                <a:solidFill>
                  <a:srgbClr val="0F0F0F"/>
                </a:solidFill>
                <a:latin typeface="Dynalight" panose="03020502030507070A03" pitchFamily="66" charset="0"/>
              </a:rPr>
              <a:t>Tanbab</a:t>
            </a:r>
            <a:r>
              <a:rPr lang="en-US" altLang="ko-KR" sz="2500" b="1" dirty="0">
                <a:solidFill>
                  <a:srgbClr val="0F0F0F"/>
                </a:solidFill>
                <a:latin typeface="Dynalight" panose="03020502030507070A03" pitchFamily="66" charset="0"/>
              </a:rPr>
              <a:t> Presentation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3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613294" y="2302991"/>
            <a:ext cx="32944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  <a:latin typeface="Dynalight" panose="03020502030507070A03" pitchFamily="66" charset="0"/>
              </a:rPr>
              <a:t>Thank you</a:t>
            </a:r>
            <a:endParaRPr lang="ko-KR" altLang="en-US" sz="7000" b="1" dirty="0">
              <a:solidFill>
                <a:schemeClr val="bg1"/>
              </a:solidFill>
              <a:latin typeface="Dynalight" panose="03020502030507070A03" pitchFamily="66" charset="0"/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C173CE07-2AC0-45AA-BDDD-24DCBA00DF6E}"/>
              </a:ext>
            </a:extLst>
          </p:cNvPr>
          <p:cNvSpPr/>
          <p:nvPr/>
        </p:nvSpPr>
        <p:spPr>
          <a:xfrm>
            <a:off x="4625309" y="3608937"/>
            <a:ext cx="3270462" cy="464457"/>
          </a:xfrm>
          <a:prstGeom prst="roundRect">
            <a:avLst/>
          </a:prstGeom>
          <a:noFill/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3388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207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Dynalight</vt:lpstr>
      <vt:lpstr>나눔바른펜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MEDICI</dc:creator>
  <cp:lastModifiedBy>MEDICI</cp:lastModifiedBy>
  <cp:revision>1</cp:revision>
  <dcterms:created xsi:type="dcterms:W3CDTF">2019-10-10T07:46:12Z</dcterms:created>
  <dcterms:modified xsi:type="dcterms:W3CDTF">2022-05-31T08:35:20Z</dcterms:modified>
</cp:coreProperties>
</file>