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66" r:id="rId4"/>
    <p:sldId id="259" r:id="rId5"/>
    <p:sldId id="267" r:id="rId6"/>
    <p:sldId id="260" r:id="rId7"/>
    <p:sldId id="268" r:id="rId8"/>
    <p:sldId id="269" r:id="rId9"/>
    <p:sldId id="27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</c:spPr>
          <c:dPt>
            <c:idx val="0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5DF-4E21-B77B-4DEC5A77D6DA}"/>
              </c:ext>
            </c:extLst>
          </c:dPt>
          <c:dPt>
            <c:idx val="1"/>
            <c:bubble3D val="0"/>
            <c:spPr>
              <a:solidFill>
                <a:srgbClr val="77A7CD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5DF-4E21-B77B-4DEC5A77D6DA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0.65</c:v>
                </c:pt>
                <c:pt idx="1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5DF-4E21-B77B-4DEC5A77D6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15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80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707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25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794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2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875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593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660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242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64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852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854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3887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10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9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00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75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2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40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29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50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47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jpeg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자유형 28"/>
          <p:cNvSpPr/>
          <p:nvPr/>
        </p:nvSpPr>
        <p:spPr>
          <a:xfrm>
            <a:off x="-5103" y="-1"/>
            <a:ext cx="12197103" cy="4255129"/>
          </a:xfrm>
          <a:custGeom>
            <a:avLst/>
            <a:gdLst>
              <a:gd name="connsiteX0" fmla="*/ 3223977 w 12197103"/>
              <a:gd name="connsiteY0" fmla="*/ 0 h 4255129"/>
              <a:gd name="connsiteX1" fmla="*/ 3223977 w 12197103"/>
              <a:gd name="connsiteY1" fmla="*/ 0 h 4255129"/>
              <a:gd name="connsiteX2" fmla="*/ 12197103 w 12197103"/>
              <a:gd name="connsiteY2" fmla="*/ 0 h 4255129"/>
              <a:gd name="connsiteX3" fmla="*/ 12197103 w 12197103"/>
              <a:gd name="connsiteY3" fmla="*/ 4255129 h 4255129"/>
              <a:gd name="connsiteX4" fmla="*/ 1403783 w 12197103"/>
              <a:gd name="connsiteY4" fmla="*/ 3105464 h 4255129"/>
              <a:gd name="connsiteX5" fmla="*/ 1403073 w 12197103"/>
              <a:gd name="connsiteY5" fmla="*/ 3101858 h 4255129"/>
              <a:gd name="connsiteX6" fmla="*/ 1364036 w 12197103"/>
              <a:gd name="connsiteY6" fmla="*/ 3103562 h 4255129"/>
              <a:gd name="connsiteX7" fmla="*/ 1022598 w 12197103"/>
              <a:gd name="connsiteY7" fmla="*/ 2848909 h 4255129"/>
              <a:gd name="connsiteX8" fmla="*/ 0 w 12197103"/>
              <a:gd name="connsiteY8" fmla="*/ 0 h 4255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7103" h="4255129">
                <a:moveTo>
                  <a:pt x="3223977" y="0"/>
                </a:moveTo>
                <a:lnTo>
                  <a:pt x="3223977" y="0"/>
                </a:lnTo>
                <a:lnTo>
                  <a:pt x="12197103" y="0"/>
                </a:lnTo>
                <a:lnTo>
                  <a:pt x="12197103" y="4255129"/>
                </a:lnTo>
                <a:lnTo>
                  <a:pt x="1403783" y="3105464"/>
                </a:lnTo>
                <a:lnTo>
                  <a:pt x="1403073" y="3101858"/>
                </a:lnTo>
                <a:lnTo>
                  <a:pt x="1364036" y="3103562"/>
                </a:lnTo>
                <a:cubicBezTo>
                  <a:pt x="1214111" y="3095229"/>
                  <a:pt x="1076517" y="2999126"/>
                  <a:pt x="1022598" y="2848909"/>
                </a:cubicBezTo>
                <a:lnTo>
                  <a:pt x="0" y="0"/>
                </a:lnTo>
                <a:close/>
              </a:path>
            </a:pathLst>
          </a:custGeom>
          <a:solidFill>
            <a:srgbClr val="77A7CD"/>
          </a:solidFill>
          <a:ln>
            <a:noFill/>
          </a:ln>
          <a:effectLst>
            <a:outerShdw dist="12700" dir="8100000" algn="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178091" y="636554"/>
            <a:ext cx="5916838" cy="2421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kern="0" dirty="0">
                <a:solidFill>
                  <a:prstClr val="white"/>
                </a:solidFill>
              </a:rPr>
              <a:t>개인 </a:t>
            </a:r>
            <a:r>
              <a:rPr lang="en-US" altLang="ko-KR" sz="4000" b="1" kern="0" dirty="0">
                <a:solidFill>
                  <a:prstClr val="white"/>
                </a:solidFill>
              </a:rPr>
              <a:t>EDA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prstClr val="white"/>
                </a:solidFill>
              </a:rPr>
              <a:t>국내 카드사 비교</a:t>
            </a:r>
            <a:endParaRPr lang="en-US" altLang="ko-KR" sz="2400" b="1" kern="0" dirty="0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916869" y="3140697"/>
            <a:ext cx="818981" cy="81898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7832961" y="3452126"/>
            <a:ext cx="818981" cy="81898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384456" y="3305403"/>
            <a:ext cx="818981" cy="81898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520262" y="2977631"/>
            <a:ext cx="818981" cy="81898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95962" y="3892066"/>
            <a:ext cx="103593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국민카드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767269" y="4345910"/>
            <a:ext cx="103593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롯데카드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283361" y="4195534"/>
            <a:ext cx="103593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우리카드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8392" y="4006395"/>
            <a:ext cx="103593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삼성카드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EDFE688-7DB7-4861-A205-8621016D3600}"/>
              </a:ext>
            </a:extLst>
          </p:cNvPr>
          <p:cNvSpPr/>
          <p:nvPr/>
        </p:nvSpPr>
        <p:spPr>
          <a:xfrm>
            <a:off x="2132595" y="2792114"/>
            <a:ext cx="818981" cy="81898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3D2D215-3D91-4654-A8D3-73D4189A7509}"/>
              </a:ext>
            </a:extLst>
          </p:cNvPr>
          <p:cNvSpPr/>
          <p:nvPr/>
        </p:nvSpPr>
        <p:spPr>
          <a:xfrm>
            <a:off x="9261215" y="3611095"/>
            <a:ext cx="818981" cy="81898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4855F06-7355-4E18-AD7F-E67B5C62F510}"/>
              </a:ext>
            </a:extLst>
          </p:cNvPr>
          <p:cNvSpPr/>
          <p:nvPr/>
        </p:nvSpPr>
        <p:spPr>
          <a:xfrm>
            <a:off x="10748420" y="3786044"/>
            <a:ext cx="818981" cy="81898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7F9FEBE-B93F-4147-ACD5-1607797E00FE}"/>
              </a:ext>
            </a:extLst>
          </p:cNvPr>
          <p:cNvSpPr/>
          <p:nvPr/>
        </p:nvSpPr>
        <p:spPr>
          <a:xfrm>
            <a:off x="727207" y="2608618"/>
            <a:ext cx="818981" cy="81898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8C8E88-29DC-447B-A862-B5C467990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185" y="3635855"/>
            <a:ext cx="631892" cy="4806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EB3E8F4-A59B-4FE4-812C-F50140F8D5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791" y="3430792"/>
            <a:ext cx="541922" cy="541922"/>
          </a:xfrm>
          <a:prstGeom prst="rect">
            <a:avLst/>
          </a:prstGeom>
        </p:spPr>
      </p:pic>
      <p:pic>
        <p:nvPicPr>
          <p:cNvPr id="1026" name="Picture 2" descr="Corporate Identity">
            <a:extLst>
              <a:ext uri="{FF2B5EF4-FFF2-40B4-BE49-F238E27FC236}">
                <a16:creationId xmlns:a16="http://schemas.microsoft.com/office/drawing/2014/main" id="{24CFC414-91B8-4DA1-A1E4-05A8D51E6E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58" t="57999"/>
          <a:stretch/>
        </p:blipFill>
        <p:spPr bwMode="auto">
          <a:xfrm>
            <a:off x="9409449" y="4061358"/>
            <a:ext cx="522511" cy="19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rporate Identity">
            <a:extLst>
              <a:ext uri="{FF2B5EF4-FFF2-40B4-BE49-F238E27FC236}">
                <a16:creationId xmlns:a16="http://schemas.microsoft.com/office/drawing/2014/main" id="{B093A2A5-3EA0-43C5-A29C-78B544CB7E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8" t="60784" r="64236" b="-3116"/>
          <a:stretch/>
        </p:blipFill>
        <p:spPr bwMode="auto">
          <a:xfrm>
            <a:off x="9462794" y="3741459"/>
            <a:ext cx="360475" cy="31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CBD9A45-D131-478A-8BB6-8B460398A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656" y="3113528"/>
            <a:ext cx="827762" cy="16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5005935-E127-4E79-9B3B-51738E5593B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719" y="3049408"/>
            <a:ext cx="921662" cy="921662"/>
          </a:xfrm>
          <a:prstGeom prst="rect">
            <a:avLst/>
          </a:prstGeom>
        </p:spPr>
      </p:pic>
      <p:pic>
        <p:nvPicPr>
          <p:cNvPr id="1032" name="Picture 8" descr="신한카드로고 국문">
            <a:extLst>
              <a:ext uri="{FF2B5EF4-FFF2-40B4-BE49-F238E27FC236}">
                <a16:creationId xmlns:a16="http://schemas.microsoft.com/office/drawing/2014/main" id="{92605119-B545-4417-9C32-96C650ABD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52" y="2738615"/>
            <a:ext cx="506538" cy="47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C455CF6-C843-4068-B038-FB590089E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16" t="4981" r="41139" b="71900"/>
          <a:stretch/>
        </p:blipFill>
        <p:spPr bwMode="auto">
          <a:xfrm>
            <a:off x="3537825" y="3276180"/>
            <a:ext cx="778539" cy="24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3E18308-F2D6-46AF-B5F5-BB2D276818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83" t="36153" r="44183" b="43943"/>
          <a:stretch/>
        </p:blipFill>
        <p:spPr bwMode="auto">
          <a:xfrm>
            <a:off x="10812265" y="4020585"/>
            <a:ext cx="720302" cy="30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64C8B421-BBEC-4C83-BC7F-C73818750647}"/>
              </a:ext>
            </a:extLst>
          </p:cNvPr>
          <p:cNvSpPr/>
          <p:nvPr/>
        </p:nvSpPr>
        <p:spPr>
          <a:xfrm>
            <a:off x="553896" y="3569855"/>
            <a:ext cx="103593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신한카드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556B4B-189E-44DF-8DE6-BD1BE9F64B56}"/>
              </a:ext>
            </a:extLst>
          </p:cNvPr>
          <p:cNvSpPr/>
          <p:nvPr/>
        </p:nvSpPr>
        <p:spPr>
          <a:xfrm>
            <a:off x="2042610" y="3661953"/>
            <a:ext cx="103593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현대카드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DA93A1E-66C1-4CE8-A43B-B905D5A1FB64}"/>
              </a:ext>
            </a:extLst>
          </p:cNvPr>
          <p:cNvSpPr/>
          <p:nvPr/>
        </p:nvSpPr>
        <p:spPr>
          <a:xfrm>
            <a:off x="9160939" y="4530327"/>
            <a:ext cx="103593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비씨카드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776E948-80B4-4FC4-A2B4-6D2BA89E00AA}"/>
              </a:ext>
            </a:extLst>
          </p:cNvPr>
          <p:cNvSpPr/>
          <p:nvPr/>
        </p:nvSpPr>
        <p:spPr>
          <a:xfrm>
            <a:off x="10639943" y="4672757"/>
            <a:ext cx="103593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하나카드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456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621" y="207297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PPT PRESENTATION </a:t>
              </a:r>
              <a:r>
                <a:rPr lang="en-US" altLang="ko-KR" sz="600" kern="0" dirty="0">
                  <a:solidFill>
                    <a:prstClr val="white"/>
                  </a:solidFill>
                </a:rPr>
                <a:t>Enjoy your stylish business and campus life with BIZCAM</a:t>
              </a:r>
              <a:endParaRPr lang="en-US" altLang="ko-KR" sz="4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1548110" y="1530529"/>
            <a:ext cx="2017486" cy="20174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171063" y="2872396"/>
            <a:ext cx="1818407" cy="4942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171063" y="1701400"/>
            <a:ext cx="41837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401953" y="2872396"/>
            <a:ext cx="13388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C000">
                    <a:lumMod val="60000"/>
                    <a:lumOff val="40000"/>
                  </a:srgbClr>
                </a:solidFill>
              </a:rPr>
              <a:t>★★★★</a:t>
            </a:r>
            <a:r>
              <a:rPr lang="ko-KR" altLang="en-US" dirty="0">
                <a:solidFill>
                  <a:prstClr val="white">
                    <a:lumMod val="75000"/>
                  </a:prstClr>
                </a:solidFill>
              </a:rPr>
              <a:t>★</a:t>
            </a:r>
            <a:endParaRPr lang="en-US" altLang="ko-KR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080315" y="2600483"/>
            <a:ext cx="1209392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82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36" name="직각 삼각형 35"/>
          <p:cNvSpPr/>
          <p:nvPr/>
        </p:nvSpPr>
        <p:spPr>
          <a:xfrm flipH="1">
            <a:off x="8888927" y="2387133"/>
            <a:ext cx="576787" cy="887192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dist="12700" dir="10800000" algn="r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08479" y="2997326"/>
            <a:ext cx="1393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 </a:t>
            </a: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</a:t>
            </a: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 남성 선호도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548110" y="3897622"/>
            <a:ext cx="2017486" cy="20174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171063" y="5239489"/>
            <a:ext cx="1818407" cy="4942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171063" y="4068493"/>
            <a:ext cx="41837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401953" y="5239489"/>
            <a:ext cx="13388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C000">
                    <a:lumMod val="60000"/>
                    <a:lumOff val="40000"/>
                  </a:srgbClr>
                </a:solidFill>
              </a:rPr>
              <a:t>★★★</a:t>
            </a:r>
            <a:r>
              <a:rPr lang="ko-KR" altLang="en-US" dirty="0">
                <a:solidFill>
                  <a:prstClr val="white">
                    <a:lumMod val="75000"/>
                  </a:prstClr>
                </a:solidFill>
              </a:rPr>
              <a:t>★★</a:t>
            </a:r>
            <a:endParaRPr lang="en-US" altLang="ko-KR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080315" y="4967576"/>
            <a:ext cx="1209392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63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44" name="직각 삼각형 43"/>
          <p:cNvSpPr/>
          <p:nvPr/>
        </p:nvSpPr>
        <p:spPr>
          <a:xfrm flipH="1">
            <a:off x="8888927" y="4754226"/>
            <a:ext cx="576787" cy="887192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dist="12700" dir="10800000" algn="r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908479" y="5364419"/>
            <a:ext cx="1393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 </a:t>
            </a: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</a:t>
            </a: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 남성 선호도</a:t>
            </a:r>
          </a:p>
        </p:txBody>
      </p:sp>
    </p:spTree>
    <p:extLst>
      <p:ext uri="{BB962C8B-B14F-4D97-AF65-F5344CB8AC3E}">
        <p14:creationId xmlns:p14="http://schemas.microsoft.com/office/powerpoint/2010/main" val="3836723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621" y="207297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PPT PRESENTATION </a:t>
              </a:r>
              <a:r>
                <a:rPr lang="en-US" altLang="ko-KR" sz="600" kern="0" dirty="0">
                  <a:solidFill>
                    <a:prstClr val="white"/>
                  </a:solidFill>
                </a:rPr>
                <a:t>Enjoy your stylish business and campus life with BIZCAM</a:t>
              </a:r>
              <a:endParaRPr lang="en-US" altLang="ko-KR" sz="4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도넛 20"/>
          <p:cNvSpPr/>
          <p:nvPr/>
        </p:nvSpPr>
        <p:spPr>
          <a:xfrm>
            <a:off x="4869921" y="3275927"/>
            <a:ext cx="2527214" cy="2527214"/>
          </a:xfrm>
          <a:prstGeom prst="donut">
            <a:avLst>
              <a:gd name="adj" fmla="val 11727"/>
            </a:avLst>
          </a:prstGeom>
          <a:pattFill prst="wd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22" name="Group 19"/>
          <p:cNvGrpSpPr>
            <a:grpSpLocks noChangeAspect="1"/>
          </p:cNvGrpSpPr>
          <p:nvPr/>
        </p:nvGrpSpPr>
        <p:grpSpPr bwMode="auto">
          <a:xfrm>
            <a:off x="2968459" y="3026754"/>
            <a:ext cx="1142999" cy="1142999"/>
            <a:chOff x="2349" y="2828"/>
            <a:chExt cx="1784" cy="1784"/>
          </a:xfrm>
        </p:grpSpPr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2488" y="3316"/>
              <a:ext cx="985" cy="1268"/>
            </a:xfrm>
            <a:custGeom>
              <a:avLst/>
              <a:gdLst>
                <a:gd name="T0" fmla="*/ 0 w 4921"/>
                <a:gd name="T1" fmla="*/ 6342 h 6342"/>
                <a:gd name="T2" fmla="*/ 4364 w 4921"/>
                <a:gd name="T3" fmla="*/ 6342 h 6342"/>
                <a:gd name="T4" fmla="*/ 4392 w 4921"/>
                <a:gd name="T5" fmla="*/ 6342 h 6342"/>
                <a:gd name="T6" fmla="*/ 4448 w 4921"/>
                <a:gd name="T7" fmla="*/ 6336 h 6342"/>
                <a:gd name="T8" fmla="*/ 4503 w 4921"/>
                <a:gd name="T9" fmla="*/ 6325 h 6342"/>
                <a:gd name="T10" fmla="*/ 4555 w 4921"/>
                <a:gd name="T11" fmla="*/ 6309 h 6342"/>
                <a:gd name="T12" fmla="*/ 4605 w 4921"/>
                <a:gd name="T13" fmla="*/ 6288 h 6342"/>
                <a:gd name="T14" fmla="*/ 4652 w 4921"/>
                <a:gd name="T15" fmla="*/ 6261 h 6342"/>
                <a:gd name="T16" fmla="*/ 4697 w 4921"/>
                <a:gd name="T17" fmla="*/ 6231 h 6342"/>
                <a:gd name="T18" fmla="*/ 4738 w 4921"/>
                <a:gd name="T19" fmla="*/ 6197 h 6342"/>
                <a:gd name="T20" fmla="*/ 4777 w 4921"/>
                <a:gd name="T21" fmla="*/ 6159 h 6342"/>
                <a:gd name="T22" fmla="*/ 4810 w 4921"/>
                <a:gd name="T23" fmla="*/ 6118 h 6342"/>
                <a:gd name="T24" fmla="*/ 4840 w 4921"/>
                <a:gd name="T25" fmla="*/ 6073 h 6342"/>
                <a:gd name="T26" fmla="*/ 4867 w 4921"/>
                <a:gd name="T27" fmla="*/ 6026 h 6342"/>
                <a:gd name="T28" fmla="*/ 4888 w 4921"/>
                <a:gd name="T29" fmla="*/ 5976 h 6342"/>
                <a:gd name="T30" fmla="*/ 4904 w 4921"/>
                <a:gd name="T31" fmla="*/ 5924 h 6342"/>
                <a:gd name="T32" fmla="*/ 4915 w 4921"/>
                <a:gd name="T33" fmla="*/ 5869 h 6342"/>
                <a:gd name="T34" fmla="*/ 4921 w 4921"/>
                <a:gd name="T35" fmla="*/ 5813 h 6342"/>
                <a:gd name="T36" fmla="*/ 4921 w 4921"/>
                <a:gd name="T37" fmla="*/ 5785 h 6342"/>
                <a:gd name="T38" fmla="*/ 4921 w 4921"/>
                <a:gd name="T39" fmla="*/ 0 h 6342"/>
                <a:gd name="T40" fmla="*/ 558 w 4921"/>
                <a:gd name="T41" fmla="*/ 0 h 6342"/>
                <a:gd name="T42" fmla="*/ 558 w 4921"/>
                <a:gd name="T43" fmla="*/ 5785 h 6342"/>
                <a:gd name="T44" fmla="*/ 558 w 4921"/>
                <a:gd name="T45" fmla="*/ 5813 h 6342"/>
                <a:gd name="T46" fmla="*/ 551 w 4921"/>
                <a:gd name="T47" fmla="*/ 5869 h 6342"/>
                <a:gd name="T48" fmla="*/ 540 w 4921"/>
                <a:gd name="T49" fmla="*/ 5924 h 6342"/>
                <a:gd name="T50" fmla="*/ 524 w 4921"/>
                <a:gd name="T51" fmla="*/ 5976 h 6342"/>
                <a:gd name="T52" fmla="*/ 502 w 4921"/>
                <a:gd name="T53" fmla="*/ 6026 h 6342"/>
                <a:gd name="T54" fmla="*/ 477 w 4921"/>
                <a:gd name="T55" fmla="*/ 6073 h 6342"/>
                <a:gd name="T56" fmla="*/ 447 w 4921"/>
                <a:gd name="T57" fmla="*/ 6118 h 6342"/>
                <a:gd name="T58" fmla="*/ 412 w 4921"/>
                <a:gd name="T59" fmla="*/ 6159 h 6342"/>
                <a:gd name="T60" fmla="*/ 375 w 4921"/>
                <a:gd name="T61" fmla="*/ 6197 h 6342"/>
                <a:gd name="T62" fmla="*/ 333 w 4921"/>
                <a:gd name="T63" fmla="*/ 6231 h 6342"/>
                <a:gd name="T64" fmla="*/ 289 w 4921"/>
                <a:gd name="T65" fmla="*/ 6261 h 6342"/>
                <a:gd name="T66" fmla="*/ 241 w 4921"/>
                <a:gd name="T67" fmla="*/ 6288 h 6342"/>
                <a:gd name="T68" fmla="*/ 192 w 4921"/>
                <a:gd name="T69" fmla="*/ 6309 h 6342"/>
                <a:gd name="T70" fmla="*/ 139 w 4921"/>
                <a:gd name="T71" fmla="*/ 6325 h 6342"/>
                <a:gd name="T72" fmla="*/ 85 w 4921"/>
                <a:gd name="T73" fmla="*/ 6336 h 6342"/>
                <a:gd name="T74" fmla="*/ 29 w 4921"/>
                <a:gd name="T75" fmla="*/ 6342 h 6342"/>
                <a:gd name="T76" fmla="*/ 0 w 4921"/>
                <a:gd name="T77" fmla="*/ 6342 h 6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21" h="6342">
                  <a:moveTo>
                    <a:pt x="0" y="6342"/>
                  </a:moveTo>
                  <a:lnTo>
                    <a:pt x="4364" y="6342"/>
                  </a:lnTo>
                  <a:lnTo>
                    <a:pt x="4392" y="6342"/>
                  </a:lnTo>
                  <a:lnTo>
                    <a:pt x="4448" y="6336"/>
                  </a:lnTo>
                  <a:lnTo>
                    <a:pt x="4503" y="6325"/>
                  </a:lnTo>
                  <a:lnTo>
                    <a:pt x="4555" y="6309"/>
                  </a:lnTo>
                  <a:lnTo>
                    <a:pt x="4605" y="6288"/>
                  </a:lnTo>
                  <a:lnTo>
                    <a:pt x="4652" y="6261"/>
                  </a:lnTo>
                  <a:lnTo>
                    <a:pt x="4697" y="6231"/>
                  </a:lnTo>
                  <a:lnTo>
                    <a:pt x="4738" y="6197"/>
                  </a:lnTo>
                  <a:lnTo>
                    <a:pt x="4777" y="6159"/>
                  </a:lnTo>
                  <a:lnTo>
                    <a:pt x="4810" y="6118"/>
                  </a:lnTo>
                  <a:lnTo>
                    <a:pt x="4840" y="6073"/>
                  </a:lnTo>
                  <a:lnTo>
                    <a:pt x="4867" y="6026"/>
                  </a:lnTo>
                  <a:lnTo>
                    <a:pt x="4888" y="5976"/>
                  </a:lnTo>
                  <a:lnTo>
                    <a:pt x="4904" y="5924"/>
                  </a:lnTo>
                  <a:lnTo>
                    <a:pt x="4915" y="5869"/>
                  </a:lnTo>
                  <a:lnTo>
                    <a:pt x="4921" y="5813"/>
                  </a:lnTo>
                  <a:lnTo>
                    <a:pt x="4921" y="5785"/>
                  </a:lnTo>
                  <a:lnTo>
                    <a:pt x="4921" y="0"/>
                  </a:lnTo>
                  <a:lnTo>
                    <a:pt x="558" y="0"/>
                  </a:lnTo>
                  <a:lnTo>
                    <a:pt x="558" y="5785"/>
                  </a:lnTo>
                  <a:lnTo>
                    <a:pt x="558" y="5813"/>
                  </a:lnTo>
                  <a:lnTo>
                    <a:pt x="551" y="5869"/>
                  </a:lnTo>
                  <a:lnTo>
                    <a:pt x="540" y="5924"/>
                  </a:lnTo>
                  <a:lnTo>
                    <a:pt x="524" y="5976"/>
                  </a:lnTo>
                  <a:lnTo>
                    <a:pt x="502" y="6026"/>
                  </a:lnTo>
                  <a:lnTo>
                    <a:pt x="477" y="6073"/>
                  </a:lnTo>
                  <a:lnTo>
                    <a:pt x="447" y="6118"/>
                  </a:lnTo>
                  <a:lnTo>
                    <a:pt x="412" y="6159"/>
                  </a:lnTo>
                  <a:lnTo>
                    <a:pt x="375" y="6197"/>
                  </a:lnTo>
                  <a:lnTo>
                    <a:pt x="333" y="6231"/>
                  </a:lnTo>
                  <a:lnTo>
                    <a:pt x="289" y="6261"/>
                  </a:lnTo>
                  <a:lnTo>
                    <a:pt x="241" y="6288"/>
                  </a:lnTo>
                  <a:lnTo>
                    <a:pt x="192" y="6309"/>
                  </a:lnTo>
                  <a:lnTo>
                    <a:pt x="139" y="6325"/>
                  </a:lnTo>
                  <a:lnTo>
                    <a:pt x="85" y="6336"/>
                  </a:lnTo>
                  <a:lnTo>
                    <a:pt x="29" y="6342"/>
                  </a:lnTo>
                  <a:lnTo>
                    <a:pt x="0" y="63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2711" y="3427"/>
              <a:ext cx="650" cy="1046"/>
            </a:xfrm>
            <a:prstGeom prst="rect">
              <a:avLst/>
            </a:prstGeom>
            <a:solidFill>
              <a:srgbClr val="C8C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3584" y="3890"/>
              <a:ext cx="523" cy="693"/>
            </a:xfrm>
            <a:custGeom>
              <a:avLst/>
              <a:gdLst>
                <a:gd name="T0" fmla="*/ 2411 w 2614"/>
                <a:gd name="T1" fmla="*/ 3178 h 3465"/>
                <a:gd name="T2" fmla="*/ 1910 w 2614"/>
                <a:gd name="T3" fmla="*/ 3429 h 3465"/>
                <a:gd name="T4" fmla="*/ 1878 w 2614"/>
                <a:gd name="T5" fmla="*/ 3444 h 3465"/>
                <a:gd name="T6" fmla="*/ 1811 w 2614"/>
                <a:gd name="T7" fmla="*/ 3462 h 3465"/>
                <a:gd name="T8" fmla="*/ 1742 w 2614"/>
                <a:gd name="T9" fmla="*/ 3465 h 3465"/>
                <a:gd name="T10" fmla="*/ 1674 w 2614"/>
                <a:gd name="T11" fmla="*/ 3456 h 3465"/>
                <a:gd name="T12" fmla="*/ 1610 w 2614"/>
                <a:gd name="T13" fmla="*/ 3435 h 3465"/>
                <a:gd name="T14" fmla="*/ 1549 w 2614"/>
                <a:gd name="T15" fmla="*/ 3403 h 3465"/>
                <a:gd name="T16" fmla="*/ 1496 w 2614"/>
                <a:gd name="T17" fmla="*/ 3360 h 3465"/>
                <a:gd name="T18" fmla="*/ 1453 w 2614"/>
                <a:gd name="T19" fmla="*/ 3307 h 3465"/>
                <a:gd name="T20" fmla="*/ 1436 w 2614"/>
                <a:gd name="T21" fmla="*/ 3277 h 3465"/>
                <a:gd name="T22" fmla="*/ 0 w 2614"/>
                <a:gd name="T23" fmla="*/ 572 h 3465"/>
                <a:gd name="T24" fmla="*/ 1130 w 2614"/>
                <a:gd name="T25" fmla="*/ 0 h 3465"/>
                <a:gd name="T26" fmla="*/ 2579 w 2614"/>
                <a:gd name="T27" fmla="*/ 2718 h 3465"/>
                <a:gd name="T28" fmla="*/ 2593 w 2614"/>
                <a:gd name="T29" fmla="*/ 2748 h 3465"/>
                <a:gd name="T30" fmla="*/ 2611 w 2614"/>
                <a:gd name="T31" fmla="*/ 2810 h 3465"/>
                <a:gd name="T32" fmla="*/ 2614 w 2614"/>
                <a:gd name="T33" fmla="*/ 2876 h 3465"/>
                <a:gd name="T34" fmla="*/ 2605 w 2614"/>
                <a:gd name="T35" fmla="*/ 2942 h 3465"/>
                <a:gd name="T36" fmla="*/ 2583 w 2614"/>
                <a:gd name="T37" fmla="*/ 3007 h 3465"/>
                <a:gd name="T38" fmla="*/ 2548 w 2614"/>
                <a:gd name="T39" fmla="*/ 3065 h 3465"/>
                <a:gd name="T40" fmla="*/ 2502 w 2614"/>
                <a:gd name="T41" fmla="*/ 3119 h 3465"/>
                <a:gd name="T42" fmla="*/ 2445 w 2614"/>
                <a:gd name="T43" fmla="*/ 3162 h 3465"/>
                <a:gd name="T44" fmla="*/ 2411 w 2614"/>
                <a:gd name="T45" fmla="*/ 3178 h 3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14" h="3465">
                  <a:moveTo>
                    <a:pt x="2411" y="3178"/>
                  </a:moveTo>
                  <a:lnTo>
                    <a:pt x="1910" y="3429"/>
                  </a:lnTo>
                  <a:lnTo>
                    <a:pt x="1878" y="3444"/>
                  </a:lnTo>
                  <a:lnTo>
                    <a:pt x="1811" y="3462"/>
                  </a:lnTo>
                  <a:lnTo>
                    <a:pt x="1742" y="3465"/>
                  </a:lnTo>
                  <a:lnTo>
                    <a:pt x="1674" y="3456"/>
                  </a:lnTo>
                  <a:lnTo>
                    <a:pt x="1610" y="3435"/>
                  </a:lnTo>
                  <a:lnTo>
                    <a:pt x="1549" y="3403"/>
                  </a:lnTo>
                  <a:lnTo>
                    <a:pt x="1496" y="3360"/>
                  </a:lnTo>
                  <a:lnTo>
                    <a:pt x="1453" y="3307"/>
                  </a:lnTo>
                  <a:lnTo>
                    <a:pt x="1436" y="3277"/>
                  </a:lnTo>
                  <a:lnTo>
                    <a:pt x="0" y="572"/>
                  </a:lnTo>
                  <a:lnTo>
                    <a:pt x="1130" y="0"/>
                  </a:lnTo>
                  <a:lnTo>
                    <a:pt x="2579" y="2718"/>
                  </a:lnTo>
                  <a:lnTo>
                    <a:pt x="2593" y="2748"/>
                  </a:lnTo>
                  <a:lnTo>
                    <a:pt x="2611" y="2810"/>
                  </a:lnTo>
                  <a:lnTo>
                    <a:pt x="2614" y="2876"/>
                  </a:lnTo>
                  <a:lnTo>
                    <a:pt x="2605" y="2942"/>
                  </a:lnTo>
                  <a:lnTo>
                    <a:pt x="2583" y="3007"/>
                  </a:lnTo>
                  <a:lnTo>
                    <a:pt x="2548" y="3065"/>
                  </a:lnTo>
                  <a:lnTo>
                    <a:pt x="2502" y="3119"/>
                  </a:lnTo>
                  <a:lnTo>
                    <a:pt x="2445" y="3162"/>
                  </a:lnTo>
                  <a:lnTo>
                    <a:pt x="2411" y="3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3516" y="3696"/>
              <a:ext cx="253" cy="287"/>
            </a:xfrm>
            <a:custGeom>
              <a:avLst/>
              <a:gdLst>
                <a:gd name="T0" fmla="*/ 0 w 1265"/>
                <a:gd name="T1" fmla="*/ 368 h 1435"/>
                <a:gd name="T2" fmla="*/ 719 w 1265"/>
                <a:gd name="T3" fmla="*/ 0 h 1435"/>
                <a:gd name="T4" fmla="*/ 1265 w 1265"/>
                <a:gd name="T5" fmla="*/ 1067 h 1435"/>
                <a:gd name="T6" fmla="*/ 545 w 1265"/>
                <a:gd name="T7" fmla="*/ 1435 h 1435"/>
                <a:gd name="T8" fmla="*/ 0 w 1265"/>
                <a:gd name="T9" fmla="*/ 368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5" h="1435">
                  <a:moveTo>
                    <a:pt x="0" y="368"/>
                  </a:moveTo>
                  <a:lnTo>
                    <a:pt x="719" y="0"/>
                  </a:lnTo>
                  <a:lnTo>
                    <a:pt x="1265" y="1067"/>
                  </a:lnTo>
                  <a:lnTo>
                    <a:pt x="545" y="1435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2891" y="2856"/>
              <a:ext cx="1018" cy="1019"/>
            </a:xfrm>
            <a:custGeom>
              <a:avLst/>
              <a:gdLst>
                <a:gd name="T0" fmla="*/ 1330 w 5091"/>
                <a:gd name="T1" fmla="*/ 310 h 5097"/>
                <a:gd name="T2" fmla="*/ 1005 w 5091"/>
                <a:gd name="T3" fmla="*/ 520 h 5097"/>
                <a:gd name="T4" fmla="*/ 722 w 5091"/>
                <a:gd name="T5" fmla="*/ 771 h 5097"/>
                <a:gd name="T6" fmla="*/ 483 w 5091"/>
                <a:gd name="T7" fmla="*/ 1056 h 5097"/>
                <a:gd name="T8" fmla="*/ 290 w 5091"/>
                <a:gd name="T9" fmla="*/ 1370 h 5097"/>
                <a:gd name="T10" fmla="*/ 144 w 5091"/>
                <a:gd name="T11" fmla="*/ 1706 h 5097"/>
                <a:gd name="T12" fmla="*/ 48 w 5091"/>
                <a:gd name="T13" fmla="*/ 2060 h 5097"/>
                <a:gd name="T14" fmla="*/ 3 w 5091"/>
                <a:gd name="T15" fmla="*/ 2425 h 5097"/>
                <a:gd name="T16" fmla="*/ 12 w 5091"/>
                <a:gd name="T17" fmla="*/ 2796 h 5097"/>
                <a:gd name="T18" fmla="*/ 73 w 5091"/>
                <a:gd name="T19" fmla="*/ 3166 h 5097"/>
                <a:gd name="T20" fmla="*/ 193 w 5091"/>
                <a:gd name="T21" fmla="*/ 3531 h 5097"/>
                <a:gd name="T22" fmla="*/ 273 w 5091"/>
                <a:gd name="T23" fmla="*/ 3708 h 5097"/>
                <a:gd name="T24" fmla="*/ 439 w 5091"/>
                <a:gd name="T25" fmla="*/ 3989 h 5097"/>
                <a:gd name="T26" fmla="*/ 677 w 5091"/>
                <a:gd name="T27" fmla="*/ 4285 h 5097"/>
                <a:gd name="T28" fmla="*/ 952 w 5091"/>
                <a:gd name="T29" fmla="*/ 4540 h 5097"/>
                <a:gd name="T30" fmla="*/ 1256 w 5091"/>
                <a:gd name="T31" fmla="*/ 4749 h 5097"/>
                <a:gd name="T32" fmla="*/ 1585 w 5091"/>
                <a:gd name="T33" fmla="*/ 4910 h 5097"/>
                <a:gd name="T34" fmla="*/ 1935 w 5091"/>
                <a:gd name="T35" fmla="*/ 5023 h 5097"/>
                <a:gd name="T36" fmla="*/ 2296 w 5091"/>
                <a:gd name="T37" fmla="*/ 5084 h 5097"/>
                <a:gd name="T38" fmla="*/ 2666 w 5091"/>
                <a:gd name="T39" fmla="*/ 5095 h 5097"/>
                <a:gd name="T40" fmla="*/ 3038 w 5091"/>
                <a:gd name="T41" fmla="*/ 5051 h 5097"/>
                <a:gd name="T42" fmla="*/ 3405 w 5091"/>
                <a:gd name="T43" fmla="*/ 4950 h 5097"/>
                <a:gd name="T44" fmla="*/ 3703 w 5091"/>
                <a:gd name="T45" fmla="*/ 4824 h 5097"/>
                <a:gd name="T46" fmla="*/ 3874 w 5091"/>
                <a:gd name="T47" fmla="*/ 4728 h 5097"/>
                <a:gd name="T48" fmla="*/ 4186 w 5091"/>
                <a:gd name="T49" fmla="*/ 4504 h 5097"/>
                <a:gd name="T50" fmla="*/ 4454 w 5091"/>
                <a:gd name="T51" fmla="*/ 4242 h 5097"/>
                <a:gd name="T52" fmla="*/ 4678 w 5091"/>
                <a:gd name="T53" fmla="*/ 3946 h 5097"/>
                <a:gd name="T54" fmla="*/ 4856 w 5091"/>
                <a:gd name="T55" fmla="*/ 3624 h 5097"/>
                <a:gd name="T56" fmla="*/ 4985 w 5091"/>
                <a:gd name="T57" fmla="*/ 3281 h 5097"/>
                <a:gd name="T58" fmla="*/ 5064 w 5091"/>
                <a:gd name="T59" fmla="*/ 2922 h 5097"/>
                <a:gd name="T60" fmla="*/ 5091 w 5091"/>
                <a:gd name="T61" fmla="*/ 2555 h 5097"/>
                <a:gd name="T62" fmla="*/ 5066 w 5091"/>
                <a:gd name="T63" fmla="*/ 2184 h 5097"/>
                <a:gd name="T64" fmla="*/ 4985 w 5091"/>
                <a:gd name="T65" fmla="*/ 1815 h 5097"/>
                <a:gd name="T66" fmla="*/ 4848 w 5091"/>
                <a:gd name="T67" fmla="*/ 1453 h 5097"/>
                <a:gd name="T68" fmla="*/ 4787 w 5091"/>
                <a:gd name="T69" fmla="*/ 1336 h 5097"/>
                <a:gd name="T70" fmla="*/ 4574 w 5091"/>
                <a:gd name="T71" fmla="*/ 1010 h 5097"/>
                <a:gd name="T72" fmla="*/ 4321 w 5091"/>
                <a:gd name="T73" fmla="*/ 727 h 5097"/>
                <a:gd name="T74" fmla="*/ 4033 w 5091"/>
                <a:gd name="T75" fmla="*/ 486 h 5097"/>
                <a:gd name="T76" fmla="*/ 3718 w 5091"/>
                <a:gd name="T77" fmla="*/ 292 h 5097"/>
                <a:gd name="T78" fmla="*/ 3381 w 5091"/>
                <a:gd name="T79" fmla="*/ 145 h 5097"/>
                <a:gd name="T80" fmla="*/ 3027 w 5091"/>
                <a:gd name="T81" fmla="*/ 48 h 5097"/>
                <a:gd name="T82" fmla="*/ 2663 w 5091"/>
                <a:gd name="T83" fmla="*/ 3 h 5097"/>
                <a:gd name="T84" fmla="*/ 2294 w 5091"/>
                <a:gd name="T85" fmla="*/ 12 h 5097"/>
                <a:gd name="T86" fmla="*/ 1926 w 5091"/>
                <a:gd name="T87" fmla="*/ 75 h 5097"/>
                <a:gd name="T88" fmla="*/ 1565 w 5091"/>
                <a:gd name="T89" fmla="*/ 197 h 5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91" h="5097">
                  <a:moveTo>
                    <a:pt x="1389" y="279"/>
                  </a:moveTo>
                  <a:lnTo>
                    <a:pt x="1389" y="279"/>
                  </a:lnTo>
                  <a:lnTo>
                    <a:pt x="1330" y="310"/>
                  </a:lnTo>
                  <a:lnTo>
                    <a:pt x="1217" y="375"/>
                  </a:lnTo>
                  <a:lnTo>
                    <a:pt x="1109" y="445"/>
                  </a:lnTo>
                  <a:lnTo>
                    <a:pt x="1005" y="520"/>
                  </a:lnTo>
                  <a:lnTo>
                    <a:pt x="906" y="599"/>
                  </a:lnTo>
                  <a:lnTo>
                    <a:pt x="812" y="683"/>
                  </a:lnTo>
                  <a:lnTo>
                    <a:pt x="722" y="771"/>
                  </a:lnTo>
                  <a:lnTo>
                    <a:pt x="637" y="862"/>
                  </a:lnTo>
                  <a:lnTo>
                    <a:pt x="557" y="957"/>
                  </a:lnTo>
                  <a:lnTo>
                    <a:pt x="483" y="1056"/>
                  </a:lnTo>
                  <a:lnTo>
                    <a:pt x="413" y="1157"/>
                  </a:lnTo>
                  <a:lnTo>
                    <a:pt x="349" y="1262"/>
                  </a:lnTo>
                  <a:lnTo>
                    <a:pt x="290" y="1370"/>
                  </a:lnTo>
                  <a:lnTo>
                    <a:pt x="236" y="1479"/>
                  </a:lnTo>
                  <a:lnTo>
                    <a:pt x="187" y="1591"/>
                  </a:lnTo>
                  <a:lnTo>
                    <a:pt x="144" y="1706"/>
                  </a:lnTo>
                  <a:lnTo>
                    <a:pt x="107" y="1822"/>
                  </a:lnTo>
                  <a:lnTo>
                    <a:pt x="75" y="1940"/>
                  </a:lnTo>
                  <a:lnTo>
                    <a:pt x="48" y="2060"/>
                  </a:lnTo>
                  <a:lnTo>
                    <a:pt x="27" y="2181"/>
                  </a:lnTo>
                  <a:lnTo>
                    <a:pt x="13" y="2302"/>
                  </a:lnTo>
                  <a:lnTo>
                    <a:pt x="3" y="2425"/>
                  </a:lnTo>
                  <a:lnTo>
                    <a:pt x="0" y="2548"/>
                  </a:lnTo>
                  <a:lnTo>
                    <a:pt x="3" y="2671"/>
                  </a:lnTo>
                  <a:lnTo>
                    <a:pt x="12" y="2796"/>
                  </a:lnTo>
                  <a:lnTo>
                    <a:pt x="26" y="2919"/>
                  </a:lnTo>
                  <a:lnTo>
                    <a:pt x="47" y="3042"/>
                  </a:lnTo>
                  <a:lnTo>
                    <a:pt x="73" y="3166"/>
                  </a:lnTo>
                  <a:lnTo>
                    <a:pt x="107" y="3288"/>
                  </a:lnTo>
                  <a:lnTo>
                    <a:pt x="147" y="3410"/>
                  </a:lnTo>
                  <a:lnTo>
                    <a:pt x="193" y="3531"/>
                  </a:lnTo>
                  <a:lnTo>
                    <a:pt x="245" y="3650"/>
                  </a:lnTo>
                  <a:lnTo>
                    <a:pt x="273" y="3708"/>
                  </a:lnTo>
                  <a:lnTo>
                    <a:pt x="273" y="3708"/>
                  </a:lnTo>
                  <a:lnTo>
                    <a:pt x="303" y="3767"/>
                  </a:lnTo>
                  <a:lnTo>
                    <a:pt x="369" y="3880"/>
                  </a:lnTo>
                  <a:lnTo>
                    <a:pt x="439" y="3989"/>
                  </a:lnTo>
                  <a:lnTo>
                    <a:pt x="515" y="4092"/>
                  </a:lnTo>
                  <a:lnTo>
                    <a:pt x="593" y="4191"/>
                  </a:lnTo>
                  <a:lnTo>
                    <a:pt x="677" y="4285"/>
                  </a:lnTo>
                  <a:lnTo>
                    <a:pt x="765" y="4375"/>
                  </a:lnTo>
                  <a:lnTo>
                    <a:pt x="857" y="4460"/>
                  </a:lnTo>
                  <a:lnTo>
                    <a:pt x="952" y="4540"/>
                  </a:lnTo>
                  <a:lnTo>
                    <a:pt x="1050" y="4615"/>
                  </a:lnTo>
                  <a:lnTo>
                    <a:pt x="1151" y="4684"/>
                  </a:lnTo>
                  <a:lnTo>
                    <a:pt x="1256" y="4749"/>
                  </a:lnTo>
                  <a:lnTo>
                    <a:pt x="1364" y="4807"/>
                  </a:lnTo>
                  <a:lnTo>
                    <a:pt x="1473" y="4862"/>
                  </a:lnTo>
                  <a:lnTo>
                    <a:pt x="1585" y="4910"/>
                  </a:lnTo>
                  <a:lnTo>
                    <a:pt x="1700" y="4952"/>
                  </a:lnTo>
                  <a:lnTo>
                    <a:pt x="1816" y="4990"/>
                  </a:lnTo>
                  <a:lnTo>
                    <a:pt x="1935" y="5023"/>
                  </a:lnTo>
                  <a:lnTo>
                    <a:pt x="2054" y="5049"/>
                  </a:lnTo>
                  <a:lnTo>
                    <a:pt x="2175" y="5070"/>
                  </a:lnTo>
                  <a:lnTo>
                    <a:pt x="2296" y="5084"/>
                  </a:lnTo>
                  <a:lnTo>
                    <a:pt x="2419" y="5094"/>
                  </a:lnTo>
                  <a:lnTo>
                    <a:pt x="2542" y="5097"/>
                  </a:lnTo>
                  <a:lnTo>
                    <a:pt x="2666" y="5095"/>
                  </a:lnTo>
                  <a:lnTo>
                    <a:pt x="2790" y="5085"/>
                  </a:lnTo>
                  <a:lnTo>
                    <a:pt x="2913" y="5071"/>
                  </a:lnTo>
                  <a:lnTo>
                    <a:pt x="3038" y="5051"/>
                  </a:lnTo>
                  <a:lnTo>
                    <a:pt x="3160" y="5024"/>
                  </a:lnTo>
                  <a:lnTo>
                    <a:pt x="3283" y="4990"/>
                  </a:lnTo>
                  <a:lnTo>
                    <a:pt x="3405" y="4950"/>
                  </a:lnTo>
                  <a:lnTo>
                    <a:pt x="3525" y="4904"/>
                  </a:lnTo>
                  <a:lnTo>
                    <a:pt x="3644" y="4852"/>
                  </a:lnTo>
                  <a:lnTo>
                    <a:pt x="3703" y="4824"/>
                  </a:lnTo>
                  <a:lnTo>
                    <a:pt x="3703" y="4824"/>
                  </a:lnTo>
                  <a:lnTo>
                    <a:pt x="3761" y="4794"/>
                  </a:lnTo>
                  <a:lnTo>
                    <a:pt x="3874" y="4728"/>
                  </a:lnTo>
                  <a:lnTo>
                    <a:pt x="3983" y="4658"/>
                  </a:lnTo>
                  <a:lnTo>
                    <a:pt x="4087" y="4583"/>
                  </a:lnTo>
                  <a:lnTo>
                    <a:pt x="4186" y="4504"/>
                  </a:lnTo>
                  <a:lnTo>
                    <a:pt x="4281" y="4420"/>
                  </a:lnTo>
                  <a:lnTo>
                    <a:pt x="4370" y="4333"/>
                  </a:lnTo>
                  <a:lnTo>
                    <a:pt x="4454" y="4242"/>
                  </a:lnTo>
                  <a:lnTo>
                    <a:pt x="4534" y="4146"/>
                  </a:lnTo>
                  <a:lnTo>
                    <a:pt x="4609" y="4047"/>
                  </a:lnTo>
                  <a:lnTo>
                    <a:pt x="4678" y="3946"/>
                  </a:lnTo>
                  <a:lnTo>
                    <a:pt x="4743" y="3841"/>
                  </a:lnTo>
                  <a:lnTo>
                    <a:pt x="4802" y="3733"/>
                  </a:lnTo>
                  <a:lnTo>
                    <a:pt x="4856" y="3624"/>
                  </a:lnTo>
                  <a:lnTo>
                    <a:pt x="4904" y="3512"/>
                  </a:lnTo>
                  <a:lnTo>
                    <a:pt x="4947" y="3397"/>
                  </a:lnTo>
                  <a:lnTo>
                    <a:pt x="4985" y="3281"/>
                  </a:lnTo>
                  <a:lnTo>
                    <a:pt x="5017" y="3163"/>
                  </a:lnTo>
                  <a:lnTo>
                    <a:pt x="5043" y="3043"/>
                  </a:lnTo>
                  <a:lnTo>
                    <a:pt x="5064" y="2922"/>
                  </a:lnTo>
                  <a:lnTo>
                    <a:pt x="5079" y="2801"/>
                  </a:lnTo>
                  <a:lnTo>
                    <a:pt x="5088" y="2679"/>
                  </a:lnTo>
                  <a:lnTo>
                    <a:pt x="5091" y="2555"/>
                  </a:lnTo>
                  <a:lnTo>
                    <a:pt x="5089" y="2432"/>
                  </a:lnTo>
                  <a:lnTo>
                    <a:pt x="5081" y="2307"/>
                  </a:lnTo>
                  <a:lnTo>
                    <a:pt x="5066" y="2184"/>
                  </a:lnTo>
                  <a:lnTo>
                    <a:pt x="5045" y="2061"/>
                  </a:lnTo>
                  <a:lnTo>
                    <a:pt x="5018" y="1937"/>
                  </a:lnTo>
                  <a:lnTo>
                    <a:pt x="4985" y="1815"/>
                  </a:lnTo>
                  <a:lnTo>
                    <a:pt x="4946" y="1693"/>
                  </a:lnTo>
                  <a:lnTo>
                    <a:pt x="4900" y="1572"/>
                  </a:lnTo>
                  <a:lnTo>
                    <a:pt x="4848" y="1453"/>
                  </a:lnTo>
                  <a:lnTo>
                    <a:pt x="4818" y="1395"/>
                  </a:lnTo>
                  <a:lnTo>
                    <a:pt x="4818" y="1395"/>
                  </a:lnTo>
                  <a:lnTo>
                    <a:pt x="4787" y="1336"/>
                  </a:lnTo>
                  <a:lnTo>
                    <a:pt x="4721" y="1223"/>
                  </a:lnTo>
                  <a:lnTo>
                    <a:pt x="4649" y="1115"/>
                  </a:lnTo>
                  <a:lnTo>
                    <a:pt x="4574" y="1010"/>
                  </a:lnTo>
                  <a:lnTo>
                    <a:pt x="4493" y="911"/>
                  </a:lnTo>
                  <a:lnTo>
                    <a:pt x="4408" y="817"/>
                  </a:lnTo>
                  <a:lnTo>
                    <a:pt x="4321" y="727"/>
                  </a:lnTo>
                  <a:lnTo>
                    <a:pt x="4229" y="641"/>
                  </a:lnTo>
                  <a:lnTo>
                    <a:pt x="4132" y="561"/>
                  </a:lnTo>
                  <a:lnTo>
                    <a:pt x="4033" y="486"/>
                  </a:lnTo>
                  <a:lnTo>
                    <a:pt x="3931" y="416"/>
                  </a:lnTo>
                  <a:lnTo>
                    <a:pt x="3826" y="351"/>
                  </a:lnTo>
                  <a:lnTo>
                    <a:pt x="3718" y="292"/>
                  </a:lnTo>
                  <a:lnTo>
                    <a:pt x="3609" y="237"/>
                  </a:lnTo>
                  <a:lnTo>
                    <a:pt x="3496" y="189"/>
                  </a:lnTo>
                  <a:lnTo>
                    <a:pt x="3381" y="145"/>
                  </a:lnTo>
                  <a:lnTo>
                    <a:pt x="3265" y="108"/>
                  </a:lnTo>
                  <a:lnTo>
                    <a:pt x="3146" y="75"/>
                  </a:lnTo>
                  <a:lnTo>
                    <a:pt x="3027" y="48"/>
                  </a:lnTo>
                  <a:lnTo>
                    <a:pt x="2907" y="27"/>
                  </a:lnTo>
                  <a:lnTo>
                    <a:pt x="2786" y="13"/>
                  </a:lnTo>
                  <a:lnTo>
                    <a:pt x="2663" y="3"/>
                  </a:lnTo>
                  <a:lnTo>
                    <a:pt x="2541" y="0"/>
                  </a:lnTo>
                  <a:lnTo>
                    <a:pt x="2418" y="3"/>
                  </a:lnTo>
                  <a:lnTo>
                    <a:pt x="2294" y="12"/>
                  </a:lnTo>
                  <a:lnTo>
                    <a:pt x="2171" y="26"/>
                  </a:lnTo>
                  <a:lnTo>
                    <a:pt x="2049" y="48"/>
                  </a:lnTo>
                  <a:lnTo>
                    <a:pt x="1926" y="75"/>
                  </a:lnTo>
                  <a:lnTo>
                    <a:pt x="1805" y="109"/>
                  </a:lnTo>
                  <a:lnTo>
                    <a:pt x="1685" y="150"/>
                  </a:lnTo>
                  <a:lnTo>
                    <a:pt x="1565" y="197"/>
                  </a:lnTo>
                  <a:lnTo>
                    <a:pt x="1447" y="250"/>
                  </a:lnTo>
                  <a:lnTo>
                    <a:pt x="1389" y="2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3002" y="2965"/>
              <a:ext cx="795" cy="797"/>
            </a:xfrm>
            <a:custGeom>
              <a:avLst/>
              <a:gdLst>
                <a:gd name="T0" fmla="*/ 1919 w 3976"/>
                <a:gd name="T1" fmla="*/ 3985 h 3986"/>
                <a:gd name="T2" fmla="*/ 1643 w 3976"/>
                <a:gd name="T3" fmla="*/ 3957 h 3986"/>
                <a:gd name="T4" fmla="*/ 1378 w 3976"/>
                <a:gd name="T5" fmla="*/ 3891 h 3986"/>
                <a:gd name="T6" fmla="*/ 1126 w 3976"/>
                <a:gd name="T7" fmla="*/ 3791 h 3986"/>
                <a:gd name="T8" fmla="*/ 890 w 3976"/>
                <a:gd name="T9" fmla="*/ 3657 h 3986"/>
                <a:gd name="T10" fmla="*/ 676 w 3976"/>
                <a:gd name="T11" fmla="*/ 3494 h 3986"/>
                <a:gd name="T12" fmla="*/ 486 w 3976"/>
                <a:gd name="T13" fmla="*/ 3300 h 3986"/>
                <a:gd name="T14" fmla="*/ 322 w 3976"/>
                <a:gd name="T15" fmla="*/ 3081 h 3986"/>
                <a:gd name="T16" fmla="*/ 219 w 3976"/>
                <a:gd name="T17" fmla="*/ 2899 h 3986"/>
                <a:gd name="T18" fmla="*/ 154 w 3976"/>
                <a:gd name="T19" fmla="*/ 2760 h 3986"/>
                <a:gd name="T20" fmla="*/ 86 w 3976"/>
                <a:gd name="T21" fmla="*/ 2572 h 3986"/>
                <a:gd name="T22" fmla="*/ 38 w 3976"/>
                <a:gd name="T23" fmla="*/ 2380 h 3986"/>
                <a:gd name="T24" fmla="*/ 0 w 3976"/>
                <a:gd name="T25" fmla="*/ 2043 h 3986"/>
                <a:gd name="T26" fmla="*/ 28 w 3976"/>
                <a:gd name="T27" fmla="*/ 1661 h 3986"/>
                <a:gd name="T28" fmla="*/ 128 w 3976"/>
                <a:gd name="T29" fmla="*/ 1292 h 3986"/>
                <a:gd name="T30" fmla="*/ 296 w 3976"/>
                <a:gd name="T31" fmla="*/ 949 h 3986"/>
                <a:gd name="T32" fmla="*/ 530 w 3976"/>
                <a:gd name="T33" fmla="*/ 642 h 3986"/>
                <a:gd name="T34" fmla="*/ 785 w 3976"/>
                <a:gd name="T35" fmla="*/ 411 h 3986"/>
                <a:gd name="T36" fmla="*/ 950 w 3976"/>
                <a:gd name="T37" fmla="*/ 297 h 3986"/>
                <a:gd name="T38" fmla="*/ 1084 w 3976"/>
                <a:gd name="T39" fmla="*/ 222 h 3986"/>
                <a:gd name="T40" fmla="*/ 1244 w 3976"/>
                <a:gd name="T41" fmla="*/ 149 h 3986"/>
                <a:gd name="T42" fmla="*/ 1464 w 3976"/>
                <a:gd name="T43" fmla="*/ 73 h 3986"/>
                <a:gd name="T44" fmla="*/ 1693 w 3976"/>
                <a:gd name="T45" fmla="*/ 23 h 3986"/>
                <a:gd name="T46" fmla="*/ 1930 w 3976"/>
                <a:gd name="T47" fmla="*/ 0 h 3986"/>
                <a:gd name="T48" fmla="*/ 2060 w 3976"/>
                <a:gd name="T49" fmla="*/ 0 h 3986"/>
                <a:gd name="T50" fmla="*/ 2336 w 3976"/>
                <a:gd name="T51" fmla="*/ 29 h 3986"/>
                <a:gd name="T52" fmla="*/ 2603 w 3976"/>
                <a:gd name="T53" fmla="*/ 95 h 3986"/>
                <a:gd name="T54" fmla="*/ 2854 w 3976"/>
                <a:gd name="T55" fmla="*/ 194 h 3986"/>
                <a:gd name="T56" fmla="*/ 3089 w 3976"/>
                <a:gd name="T57" fmla="*/ 328 h 3986"/>
                <a:gd name="T58" fmla="*/ 3303 w 3976"/>
                <a:gd name="T59" fmla="*/ 492 h 3986"/>
                <a:gd name="T60" fmla="*/ 3494 w 3976"/>
                <a:gd name="T61" fmla="*/ 685 h 3986"/>
                <a:gd name="T62" fmla="*/ 3658 w 3976"/>
                <a:gd name="T63" fmla="*/ 905 h 3986"/>
                <a:gd name="T64" fmla="*/ 3760 w 3976"/>
                <a:gd name="T65" fmla="*/ 1087 h 3986"/>
                <a:gd name="T66" fmla="*/ 3874 w 3976"/>
                <a:gd name="T67" fmla="*/ 1360 h 3986"/>
                <a:gd name="T68" fmla="*/ 3960 w 3976"/>
                <a:gd name="T69" fmla="*/ 1739 h 3986"/>
                <a:gd name="T70" fmla="*/ 3974 w 3976"/>
                <a:gd name="T71" fmla="*/ 2126 h 3986"/>
                <a:gd name="T72" fmla="*/ 3913 w 3976"/>
                <a:gd name="T73" fmla="*/ 2512 h 3986"/>
                <a:gd name="T74" fmla="*/ 3853 w 3976"/>
                <a:gd name="T75" fmla="*/ 2699 h 3986"/>
                <a:gd name="T76" fmla="*/ 3678 w 3976"/>
                <a:gd name="T77" fmla="*/ 3049 h 3986"/>
                <a:gd name="T78" fmla="*/ 3443 w 3976"/>
                <a:gd name="T79" fmla="*/ 3357 h 3986"/>
                <a:gd name="T80" fmla="*/ 3188 w 3976"/>
                <a:gd name="T81" fmla="*/ 3583 h 3986"/>
                <a:gd name="T82" fmla="*/ 3026 w 3976"/>
                <a:gd name="T83" fmla="*/ 3691 h 3986"/>
                <a:gd name="T84" fmla="*/ 2896 w 3976"/>
                <a:gd name="T85" fmla="*/ 3763 h 3986"/>
                <a:gd name="T86" fmla="*/ 2731 w 3976"/>
                <a:gd name="T87" fmla="*/ 3841 h 3986"/>
                <a:gd name="T88" fmla="*/ 2505 w 3976"/>
                <a:gd name="T89" fmla="*/ 3917 h 3986"/>
                <a:gd name="T90" fmla="*/ 2277 w 3976"/>
                <a:gd name="T91" fmla="*/ 3965 h 3986"/>
                <a:gd name="T92" fmla="*/ 2048 w 3976"/>
                <a:gd name="T93" fmla="*/ 3985 h 3986"/>
                <a:gd name="T94" fmla="*/ 1990 w 3976"/>
                <a:gd name="T95" fmla="*/ 3986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76" h="3986">
                  <a:moveTo>
                    <a:pt x="1990" y="3986"/>
                  </a:moveTo>
                  <a:lnTo>
                    <a:pt x="1919" y="3985"/>
                  </a:lnTo>
                  <a:lnTo>
                    <a:pt x="1780" y="3976"/>
                  </a:lnTo>
                  <a:lnTo>
                    <a:pt x="1643" y="3957"/>
                  </a:lnTo>
                  <a:lnTo>
                    <a:pt x="1508" y="3928"/>
                  </a:lnTo>
                  <a:lnTo>
                    <a:pt x="1378" y="3891"/>
                  </a:lnTo>
                  <a:lnTo>
                    <a:pt x="1249" y="3845"/>
                  </a:lnTo>
                  <a:lnTo>
                    <a:pt x="1126" y="3791"/>
                  </a:lnTo>
                  <a:lnTo>
                    <a:pt x="1005" y="3728"/>
                  </a:lnTo>
                  <a:lnTo>
                    <a:pt x="890" y="3657"/>
                  </a:lnTo>
                  <a:lnTo>
                    <a:pt x="780" y="3579"/>
                  </a:lnTo>
                  <a:lnTo>
                    <a:pt x="676" y="3494"/>
                  </a:lnTo>
                  <a:lnTo>
                    <a:pt x="578" y="3401"/>
                  </a:lnTo>
                  <a:lnTo>
                    <a:pt x="486" y="3300"/>
                  </a:lnTo>
                  <a:lnTo>
                    <a:pt x="400" y="3194"/>
                  </a:lnTo>
                  <a:lnTo>
                    <a:pt x="322" y="3081"/>
                  </a:lnTo>
                  <a:lnTo>
                    <a:pt x="251" y="2961"/>
                  </a:lnTo>
                  <a:lnTo>
                    <a:pt x="219" y="2899"/>
                  </a:lnTo>
                  <a:lnTo>
                    <a:pt x="196" y="2853"/>
                  </a:lnTo>
                  <a:lnTo>
                    <a:pt x="154" y="2760"/>
                  </a:lnTo>
                  <a:lnTo>
                    <a:pt x="118" y="2667"/>
                  </a:lnTo>
                  <a:lnTo>
                    <a:pt x="86" y="2572"/>
                  </a:lnTo>
                  <a:lnTo>
                    <a:pt x="59" y="2476"/>
                  </a:lnTo>
                  <a:lnTo>
                    <a:pt x="38" y="2380"/>
                  </a:lnTo>
                  <a:lnTo>
                    <a:pt x="14" y="2236"/>
                  </a:lnTo>
                  <a:lnTo>
                    <a:pt x="0" y="2043"/>
                  </a:lnTo>
                  <a:lnTo>
                    <a:pt x="5" y="1850"/>
                  </a:lnTo>
                  <a:lnTo>
                    <a:pt x="28" y="1661"/>
                  </a:lnTo>
                  <a:lnTo>
                    <a:pt x="69" y="1474"/>
                  </a:lnTo>
                  <a:lnTo>
                    <a:pt x="128" y="1292"/>
                  </a:lnTo>
                  <a:lnTo>
                    <a:pt x="204" y="1117"/>
                  </a:lnTo>
                  <a:lnTo>
                    <a:pt x="296" y="949"/>
                  </a:lnTo>
                  <a:lnTo>
                    <a:pt x="405" y="790"/>
                  </a:lnTo>
                  <a:lnTo>
                    <a:pt x="530" y="642"/>
                  </a:lnTo>
                  <a:lnTo>
                    <a:pt x="670" y="505"/>
                  </a:lnTo>
                  <a:lnTo>
                    <a:pt x="785" y="411"/>
                  </a:lnTo>
                  <a:lnTo>
                    <a:pt x="866" y="352"/>
                  </a:lnTo>
                  <a:lnTo>
                    <a:pt x="950" y="297"/>
                  </a:lnTo>
                  <a:lnTo>
                    <a:pt x="1039" y="246"/>
                  </a:lnTo>
                  <a:lnTo>
                    <a:pt x="1084" y="222"/>
                  </a:lnTo>
                  <a:lnTo>
                    <a:pt x="1136" y="196"/>
                  </a:lnTo>
                  <a:lnTo>
                    <a:pt x="1244" y="149"/>
                  </a:lnTo>
                  <a:lnTo>
                    <a:pt x="1352" y="108"/>
                  </a:lnTo>
                  <a:lnTo>
                    <a:pt x="1464" y="73"/>
                  </a:lnTo>
                  <a:lnTo>
                    <a:pt x="1578" y="45"/>
                  </a:lnTo>
                  <a:lnTo>
                    <a:pt x="1693" y="23"/>
                  </a:lnTo>
                  <a:lnTo>
                    <a:pt x="1811" y="7"/>
                  </a:lnTo>
                  <a:lnTo>
                    <a:pt x="1930" y="0"/>
                  </a:lnTo>
                  <a:lnTo>
                    <a:pt x="1990" y="0"/>
                  </a:lnTo>
                  <a:lnTo>
                    <a:pt x="2060" y="0"/>
                  </a:lnTo>
                  <a:lnTo>
                    <a:pt x="2199" y="10"/>
                  </a:lnTo>
                  <a:lnTo>
                    <a:pt x="2336" y="29"/>
                  </a:lnTo>
                  <a:lnTo>
                    <a:pt x="2471" y="57"/>
                  </a:lnTo>
                  <a:lnTo>
                    <a:pt x="2603" y="95"/>
                  </a:lnTo>
                  <a:lnTo>
                    <a:pt x="2731" y="140"/>
                  </a:lnTo>
                  <a:lnTo>
                    <a:pt x="2854" y="194"/>
                  </a:lnTo>
                  <a:lnTo>
                    <a:pt x="2974" y="257"/>
                  </a:lnTo>
                  <a:lnTo>
                    <a:pt x="3089" y="328"/>
                  </a:lnTo>
                  <a:lnTo>
                    <a:pt x="3199" y="406"/>
                  </a:lnTo>
                  <a:lnTo>
                    <a:pt x="3303" y="492"/>
                  </a:lnTo>
                  <a:lnTo>
                    <a:pt x="3402" y="585"/>
                  </a:lnTo>
                  <a:lnTo>
                    <a:pt x="3494" y="685"/>
                  </a:lnTo>
                  <a:lnTo>
                    <a:pt x="3580" y="791"/>
                  </a:lnTo>
                  <a:lnTo>
                    <a:pt x="3658" y="905"/>
                  </a:lnTo>
                  <a:lnTo>
                    <a:pt x="3728" y="1024"/>
                  </a:lnTo>
                  <a:lnTo>
                    <a:pt x="3760" y="1087"/>
                  </a:lnTo>
                  <a:lnTo>
                    <a:pt x="3803" y="1176"/>
                  </a:lnTo>
                  <a:lnTo>
                    <a:pt x="3874" y="1360"/>
                  </a:lnTo>
                  <a:lnTo>
                    <a:pt x="3927" y="1548"/>
                  </a:lnTo>
                  <a:lnTo>
                    <a:pt x="3960" y="1739"/>
                  </a:lnTo>
                  <a:lnTo>
                    <a:pt x="3976" y="1933"/>
                  </a:lnTo>
                  <a:lnTo>
                    <a:pt x="3974" y="2126"/>
                  </a:lnTo>
                  <a:lnTo>
                    <a:pt x="3953" y="2320"/>
                  </a:lnTo>
                  <a:lnTo>
                    <a:pt x="3913" y="2512"/>
                  </a:lnTo>
                  <a:lnTo>
                    <a:pt x="3886" y="2606"/>
                  </a:lnTo>
                  <a:lnTo>
                    <a:pt x="3853" y="2699"/>
                  </a:lnTo>
                  <a:lnTo>
                    <a:pt x="3774" y="2879"/>
                  </a:lnTo>
                  <a:lnTo>
                    <a:pt x="3678" y="3049"/>
                  </a:lnTo>
                  <a:lnTo>
                    <a:pt x="3568" y="3209"/>
                  </a:lnTo>
                  <a:lnTo>
                    <a:pt x="3443" y="3357"/>
                  </a:lnTo>
                  <a:lnTo>
                    <a:pt x="3302" y="3492"/>
                  </a:lnTo>
                  <a:lnTo>
                    <a:pt x="3188" y="3583"/>
                  </a:lnTo>
                  <a:lnTo>
                    <a:pt x="3109" y="3639"/>
                  </a:lnTo>
                  <a:lnTo>
                    <a:pt x="3026" y="3691"/>
                  </a:lnTo>
                  <a:lnTo>
                    <a:pt x="2941" y="3740"/>
                  </a:lnTo>
                  <a:lnTo>
                    <a:pt x="2896" y="3763"/>
                  </a:lnTo>
                  <a:lnTo>
                    <a:pt x="2841" y="3791"/>
                  </a:lnTo>
                  <a:lnTo>
                    <a:pt x="2731" y="3841"/>
                  </a:lnTo>
                  <a:lnTo>
                    <a:pt x="2618" y="3883"/>
                  </a:lnTo>
                  <a:lnTo>
                    <a:pt x="2505" y="3917"/>
                  </a:lnTo>
                  <a:lnTo>
                    <a:pt x="2392" y="3945"/>
                  </a:lnTo>
                  <a:lnTo>
                    <a:pt x="2277" y="3965"/>
                  </a:lnTo>
                  <a:lnTo>
                    <a:pt x="2163" y="3979"/>
                  </a:lnTo>
                  <a:lnTo>
                    <a:pt x="2048" y="3985"/>
                  </a:lnTo>
                  <a:lnTo>
                    <a:pt x="1990" y="3986"/>
                  </a:lnTo>
                  <a:lnTo>
                    <a:pt x="1990" y="3986"/>
                  </a:lnTo>
                  <a:close/>
                </a:path>
              </a:pathLst>
            </a:custGeom>
            <a:solidFill>
              <a:srgbClr val="77A7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3001" y="3241"/>
              <a:ext cx="550" cy="521"/>
            </a:xfrm>
            <a:custGeom>
              <a:avLst/>
              <a:gdLst>
                <a:gd name="T0" fmla="*/ 100 w 2749"/>
                <a:gd name="T1" fmla="*/ 0 h 2606"/>
                <a:gd name="T2" fmla="*/ 72 w 2749"/>
                <a:gd name="T3" fmla="*/ 91 h 2606"/>
                <a:gd name="T4" fmla="*/ 30 w 2749"/>
                <a:gd name="T5" fmla="*/ 279 h 2606"/>
                <a:gd name="T6" fmla="*/ 6 w 2749"/>
                <a:gd name="T7" fmla="*/ 469 h 2606"/>
                <a:gd name="T8" fmla="*/ 0 w 2749"/>
                <a:gd name="T9" fmla="*/ 663 h 2606"/>
                <a:gd name="T10" fmla="*/ 12 w 2749"/>
                <a:gd name="T11" fmla="*/ 856 h 2606"/>
                <a:gd name="T12" fmla="*/ 34 w 2749"/>
                <a:gd name="T13" fmla="*/ 1000 h 2606"/>
                <a:gd name="T14" fmla="*/ 55 w 2749"/>
                <a:gd name="T15" fmla="*/ 1096 h 2606"/>
                <a:gd name="T16" fmla="*/ 80 w 2749"/>
                <a:gd name="T17" fmla="*/ 1192 h 2606"/>
                <a:gd name="T18" fmla="*/ 111 w 2749"/>
                <a:gd name="T19" fmla="*/ 1287 h 2606"/>
                <a:gd name="T20" fmla="*/ 147 w 2749"/>
                <a:gd name="T21" fmla="*/ 1380 h 2606"/>
                <a:gd name="T22" fmla="*/ 188 w 2749"/>
                <a:gd name="T23" fmla="*/ 1473 h 2606"/>
                <a:gd name="T24" fmla="*/ 211 w 2749"/>
                <a:gd name="T25" fmla="*/ 1519 h 2606"/>
                <a:gd name="T26" fmla="*/ 245 w 2749"/>
                <a:gd name="T27" fmla="*/ 1581 h 2606"/>
                <a:gd name="T28" fmla="*/ 317 w 2749"/>
                <a:gd name="T29" fmla="*/ 1701 h 2606"/>
                <a:gd name="T30" fmla="*/ 398 w 2749"/>
                <a:gd name="T31" fmla="*/ 1814 h 2606"/>
                <a:gd name="T32" fmla="*/ 483 w 2749"/>
                <a:gd name="T33" fmla="*/ 1920 h 2606"/>
                <a:gd name="T34" fmla="*/ 576 w 2749"/>
                <a:gd name="T35" fmla="*/ 2021 h 2606"/>
                <a:gd name="T36" fmla="*/ 675 w 2749"/>
                <a:gd name="T37" fmla="*/ 2114 h 2606"/>
                <a:gd name="T38" fmla="*/ 779 w 2749"/>
                <a:gd name="T39" fmla="*/ 2199 h 2606"/>
                <a:gd name="T40" fmla="*/ 888 w 2749"/>
                <a:gd name="T41" fmla="*/ 2277 h 2606"/>
                <a:gd name="T42" fmla="*/ 1003 w 2749"/>
                <a:gd name="T43" fmla="*/ 2348 h 2606"/>
                <a:gd name="T44" fmla="*/ 1121 w 2749"/>
                <a:gd name="T45" fmla="*/ 2411 h 2606"/>
                <a:gd name="T46" fmla="*/ 1244 w 2749"/>
                <a:gd name="T47" fmla="*/ 2465 h 2606"/>
                <a:gd name="T48" fmla="*/ 1372 w 2749"/>
                <a:gd name="T49" fmla="*/ 2511 h 2606"/>
                <a:gd name="T50" fmla="*/ 1503 w 2749"/>
                <a:gd name="T51" fmla="*/ 2548 h 2606"/>
                <a:gd name="T52" fmla="*/ 1635 w 2749"/>
                <a:gd name="T53" fmla="*/ 2577 h 2606"/>
                <a:gd name="T54" fmla="*/ 1772 w 2749"/>
                <a:gd name="T55" fmla="*/ 2596 h 2606"/>
                <a:gd name="T56" fmla="*/ 1912 w 2749"/>
                <a:gd name="T57" fmla="*/ 2605 h 2606"/>
                <a:gd name="T58" fmla="*/ 1982 w 2749"/>
                <a:gd name="T59" fmla="*/ 2606 h 2606"/>
                <a:gd name="T60" fmla="*/ 2032 w 2749"/>
                <a:gd name="T61" fmla="*/ 2605 h 2606"/>
                <a:gd name="T62" fmla="*/ 2130 w 2749"/>
                <a:gd name="T63" fmla="*/ 2600 h 2606"/>
                <a:gd name="T64" fmla="*/ 2275 w 2749"/>
                <a:gd name="T65" fmla="*/ 2584 h 2606"/>
                <a:gd name="T66" fmla="*/ 2466 w 2749"/>
                <a:gd name="T67" fmla="*/ 2544 h 2606"/>
                <a:gd name="T68" fmla="*/ 2655 w 2749"/>
                <a:gd name="T69" fmla="*/ 2488 h 2606"/>
                <a:gd name="T70" fmla="*/ 2749 w 2749"/>
                <a:gd name="T71" fmla="*/ 2452 h 2606"/>
                <a:gd name="T72" fmla="*/ 2749 w 2749"/>
                <a:gd name="T73" fmla="*/ 0 h 2606"/>
                <a:gd name="T74" fmla="*/ 100 w 2749"/>
                <a:gd name="T75" fmla="*/ 0 h 2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49" h="2606">
                  <a:moveTo>
                    <a:pt x="100" y="0"/>
                  </a:moveTo>
                  <a:lnTo>
                    <a:pt x="72" y="91"/>
                  </a:lnTo>
                  <a:lnTo>
                    <a:pt x="30" y="279"/>
                  </a:lnTo>
                  <a:lnTo>
                    <a:pt x="6" y="469"/>
                  </a:lnTo>
                  <a:lnTo>
                    <a:pt x="0" y="663"/>
                  </a:lnTo>
                  <a:lnTo>
                    <a:pt x="12" y="856"/>
                  </a:lnTo>
                  <a:lnTo>
                    <a:pt x="34" y="1000"/>
                  </a:lnTo>
                  <a:lnTo>
                    <a:pt x="55" y="1096"/>
                  </a:lnTo>
                  <a:lnTo>
                    <a:pt x="80" y="1192"/>
                  </a:lnTo>
                  <a:lnTo>
                    <a:pt x="111" y="1287"/>
                  </a:lnTo>
                  <a:lnTo>
                    <a:pt x="147" y="1380"/>
                  </a:lnTo>
                  <a:lnTo>
                    <a:pt x="188" y="1473"/>
                  </a:lnTo>
                  <a:lnTo>
                    <a:pt x="211" y="1519"/>
                  </a:lnTo>
                  <a:lnTo>
                    <a:pt x="245" y="1581"/>
                  </a:lnTo>
                  <a:lnTo>
                    <a:pt x="317" y="1701"/>
                  </a:lnTo>
                  <a:lnTo>
                    <a:pt x="398" y="1814"/>
                  </a:lnTo>
                  <a:lnTo>
                    <a:pt x="483" y="1920"/>
                  </a:lnTo>
                  <a:lnTo>
                    <a:pt x="576" y="2021"/>
                  </a:lnTo>
                  <a:lnTo>
                    <a:pt x="675" y="2114"/>
                  </a:lnTo>
                  <a:lnTo>
                    <a:pt x="779" y="2199"/>
                  </a:lnTo>
                  <a:lnTo>
                    <a:pt x="888" y="2277"/>
                  </a:lnTo>
                  <a:lnTo>
                    <a:pt x="1003" y="2348"/>
                  </a:lnTo>
                  <a:lnTo>
                    <a:pt x="1121" y="2411"/>
                  </a:lnTo>
                  <a:lnTo>
                    <a:pt x="1244" y="2465"/>
                  </a:lnTo>
                  <a:lnTo>
                    <a:pt x="1372" y="2511"/>
                  </a:lnTo>
                  <a:lnTo>
                    <a:pt x="1503" y="2548"/>
                  </a:lnTo>
                  <a:lnTo>
                    <a:pt x="1635" y="2577"/>
                  </a:lnTo>
                  <a:lnTo>
                    <a:pt x="1772" y="2596"/>
                  </a:lnTo>
                  <a:lnTo>
                    <a:pt x="1912" y="2605"/>
                  </a:lnTo>
                  <a:lnTo>
                    <a:pt x="1982" y="2606"/>
                  </a:lnTo>
                  <a:lnTo>
                    <a:pt x="2032" y="2605"/>
                  </a:lnTo>
                  <a:lnTo>
                    <a:pt x="2130" y="2600"/>
                  </a:lnTo>
                  <a:lnTo>
                    <a:pt x="2275" y="2584"/>
                  </a:lnTo>
                  <a:lnTo>
                    <a:pt x="2466" y="2544"/>
                  </a:lnTo>
                  <a:lnTo>
                    <a:pt x="2655" y="2488"/>
                  </a:lnTo>
                  <a:lnTo>
                    <a:pt x="2749" y="2452"/>
                  </a:lnTo>
                  <a:lnTo>
                    <a:pt x="2749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27"/>
            <p:cNvSpPr>
              <a:spLocks/>
            </p:cNvSpPr>
            <p:nvPr/>
          </p:nvSpPr>
          <p:spPr bwMode="auto">
            <a:xfrm>
              <a:off x="3001" y="3391"/>
              <a:ext cx="399" cy="374"/>
            </a:xfrm>
            <a:custGeom>
              <a:avLst/>
              <a:gdLst>
                <a:gd name="T0" fmla="*/ 0 w 1994"/>
                <a:gd name="T1" fmla="*/ 0 h 1867"/>
                <a:gd name="T2" fmla="*/ 3 w 1994"/>
                <a:gd name="T3" fmla="*/ 49 h 1867"/>
                <a:gd name="T4" fmla="*/ 14 w 1994"/>
                <a:gd name="T5" fmla="*/ 148 h 1867"/>
                <a:gd name="T6" fmla="*/ 30 w 1994"/>
                <a:gd name="T7" fmla="*/ 247 h 1867"/>
                <a:gd name="T8" fmla="*/ 50 w 1994"/>
                <a:gd name="T9" fmla="*/ 346 h 1867"/>
                <a:gd name="T10" fmla="*/ 77 w 1994"/>
                <a:gd name="T11" fmla="*/ 444 h 1867"/>
                <a:gd name="T12" fmla="*/ 108 w 1994"/>
                <a:gd name="T13" fmla="*/ 541 h 1867"/>
                <a:gd name="T14" fmla="*/ 145 w 1994"/>
                <a:gd name="T15" fmla="*/ 637 h 1867"/>
                <a:gd name="T16" fmla="*/ 186 w 1994"/>
                <a:gd name="T17" fmla="*/ 732 h 1867"/>
                <a:gd name="T18" fmla="*/ 209 w 1994"/>
                <a:gd name="T19" fmla="*/ 779 h 1867"/>
                <a:gd name="T20" fmla="*/ 243 w 1994"/>
                <a:gd name="T21" fmla="*/ 842 h 1867"/>
                <a:gd name="T22" fmla="*/ 315 w 1994"/>
                <a:gd name="T23" fmla="*/ 961 h 1867"/>
                <a:gd name="T24" fmla="*/ 396 w 1994"/>
                <a:gd name="T25" fmla="*/ 1074 h 1867"/>
                <a:gd name="T26" fmla="*/ 481 w 1994"/>
                <a:gd name="T27" fmla="*/ 1181 h 1867"/>
                <a:gd name="T28" fmla="*/ 574 w 1994"/>
                <a:gd name="T29" fmla="*/ 1281 h 1867"/>
                <a:gd name="T30" fmla="*/ 673 w 1994"/>
                <a:gd name="T31" fmla="*/ 1374 h 1867"/>
                <a:gd name="T32" fmla="*/ 777 w 1994"/>
                <a:gd name="T33" fmla="*/ 1460 h 1867"/>
                <a:gd name="T34" fmla="*/ 886 w 1994"/>
                <a:gd name="T35" fmla="*/ 1538 h 1867"/>
                <a:gd name="T36" fmla="*/ 1001 w 1994"/>
                <a:gd name="T37" fmla="*/ 1608 h 1867"/>
                <a:gd name="T38" fmla="*/ 1119 w 1994"/>
                <a:gd name="T39" fmla="*/ 1671 h 1867"/>
                <a:gd name="T40" fmla="*/ 1242 w 1994"/>
                <a:gd name="T41" fmla="*/ 1726 h 1867"/>
                <a:gd name="T42" fmla="*/ 1370 w 1994"/>
                <a:gd name="T43" fmla="*/ 1772 h 1867"/>
                <a:gd name="T44" fmla="*/ 1501 w 1994"/>
                <a:gd name="T45" fmla="*/ 1809 h 1867"/>
                <a:gd name="T46" fmla="*/ 1633 w 1994"/>
                <a:gd name="T47" fmla="*/ 1837 h 1867"/>
                <a:gd name="T48" fmla="*/ 1770 w 1994"/>
                <a:gd name="T49" fmla="*/ 1856 h 1867"/>
                <a:gd name="T50" fmla="*/ 1910 w 1994"/>
                <a:gd name="T51" fmla="*/ 1866 h 1867"/>
                <a:gd name="T52" fmla="*/ 1980 w 1994"/>
                <a:gd name="T53" fmla="*/ 1867 h 1867"/>
                <a:gd name="T54" fmla="*/ 1994 w 1994"/>
                <a:gd name="T55" fmla="*/ 1867 h 1867"/>
                <a:gd name="T56" fmla="*/ 1994 w 1994"/>
                <a:gd name="T57" fmla="*/ 0 h 1867"/>
                <a:gd name="T58" fmla="*/ 0 w 1994"/>
                <a:gd name="T5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94" h="1867">
                  <a:moveTo>
                    <a:pt x="0" y="0"/>
                  </a:moveTo>
                  <a:lnTo>
                    <a:pt x="3" y="49"/>
                  </a:lnTo>
                  <a:lnTo>
                    <a:pt x="14" y="148"/>
                  </a:lnTo>
                  <a:lnTo>
                    <a:pt x="30" y="247"/>
                  </a:lnTo>
                  <a:lnTo>
                    <a:pt x="50" y="346"/>
                  </a:lnTo>
                  <a:lnTo>
                    <a:pt x="77" y="444"/>
                  </a:lnTo>
                  <a:lnTo>
                    <a:pt x="108" y="541"/>
                  </a:lnTo>
                  <a:lnTo>
                    <a:pt x="145" y="637"/>
                  </a:lnTo>
                  <a:lnTo>
                    <a:pt x="186" y="732"/>
                  </a:lnTo>
                  <a:lnTo>
                    <a:pt x="209" y="779"/>
                  </a:lnTo>
                  <a:lnTo>
                    <a:pt x="243" y="842"/>
                  </a:lnTo>
                  <a:lnTo>
                    <a:pt x="315" y="961"/>
                  </a:lnTo>
                  <a:lnTo>
                    <a:pt x="396" y="1074"/>
                  </a:lnTo>
                  <a:lnTo>
                    <a:pt x="481" y="1181"/>
                  </a:lnTo>
                  <a:lnTo>
                    <a:pt x="574" y="1281"/>
                  </a:lnTo>
                  <a:lnTo>
                    <a:pt x="673" y="1374"/>
                  </a:lnTo>
                  <a:lnTo>
                    <a:pt x="777" y="1460"/>
                  </a:lnTo>
                  <a:lnTo>
                    <a:pt x="886" y="1538"/>
                  </a:lnTo>
                  <a:lnTo>
                    <a:pt x="1001" y="1608"/>
                  </a:lnTo>
                  <a:lnTo>
                    <a:pt x="1119" y="1671"/>
                  </a:lnTo>
                  <a:lnTo>
                    <a:pt x="1242" y="1726"/>
                  </a:lnTo>
                  <a:lnTo>
                    <a:pt x="1370" y="1772"/>
                  </a:lnTo>
                  <a:lnTo>
                    <a:pt x="1501" y="1809"/>
                  </a:lnTo>
                  <a:lnTo>
                    <a:pt x="1633" y="1837"/>
                  </a:lnTo>
                  <a:lnTo>
                    <a:pt x="1770" y="1856"/>
                  </a:lnTo>
                  <a:lnTo>
                    <a:pt x="1910" y="1866"/>
                  </a:lnTo>
                  <a:lnTo>
                    <a:pt x="1980" y="1867"/>
                  </a:lnTo>
                  <a:lnTo>
                    <a:pt x="1994" y="1867"/>
                  </a:lnTo>
                  <a:lnTo>
                    <a:pt x="19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28"/>
            <p:cNvSpPr>
              <a:spLocks/>
            </p:cNvSpPr>
            <p:nvPr/>
          </p:nvSpPr>
          <p:spPr bwMode="auto">
            <a:xfrm>
              <a:off x="2377" y="4239"/>
              <a:ext cx="223" cy="345"/>
            </a:xfrm>
            <a:custGeom>
              <a:avLst/>
              <a:gdLst>
                <a:gd name="T0" fmla="*/ 558 w 1116"/>
                <a:gd name="T1" fmla="*/ 1728 h 1728"/>
                <a:gd name="T2" fmla="*/ 529 w 1116"/>
                <a:gd name="T3" fmla="*/ 1728 h 1728"/>
                <a:gd name="T4" fmla="*/ 474 w 1116"/>
                <a:gd name="T5" fmla="*/ 1722 h 1728"/>
                <a:gd name="T6" fmla="*/ 419 w 1116"/>
                <a:gd name="T7" fmla="*/ 1711 h 1728"/>
                <a:gd name="T8" fmla="*/ 367 w 1116"/>
                <a:gd name="T9" fmla="*/ 1695 h 1728"/>
                <a:gd name="T10" fmla="*/ 317 w 1116"/>
                <a:gd name="T11" fmla="*/ 1674 h 1728"/>
                <a:gd name="T12" fmla="*/ 270 w 1116"/>
                <a:gd name="T13" fmla="*/ 1647 h 1728"/>
                <a:gd name="T14" fmla="*/ 225 w 1116"/>
                <a:gd name="T15" fmla="*/ 1617 h 1728"/>
                <a:gd name="T16" fmla="*/ 183 w 1116"/>
                <a:gd name="T17" fmla="*/ 1583 h 1728"/>
                <a:gd name="T18" fmla="*/ 145 w 1116"/>
                <a:gd name="T19" fmla="*/ 1545 h 1728"/>
                <a:gd name="T20" fmla="*/ 111 w 1116"/>
                <a:gd name="T21" fmla="*/ 1504 h 1728"/>
                <a:gd name="T22" fmla="*/ 82 w 1116"/>
                <a:gd name="T23" fmla="*/ 1459 h 1728"/>
                <a:gd name="T24" fmla="*/ 55 w 1116"/>
                <a:gd name="T25" fmla="*/ 1412 h 1728"/>
                <a:gd name="T26" fmla="*/ 35 w 1116"/>
                <a:gd name="T27" fmla="*/ 1362 h 1728"/>
                <a:gd name="T28" fmla="*/ 18 w 1116"/>
                <a:gd name="T29" fmla="*/ 1310 h 1728"/>
                <a:gd name="T30" fmla="*/ 6 w 1116"/>
                <a:gd name="T31" fmla="*/ 1255 h 1728"/>
                <a:gd name="T32" fmla="*/ 1 w 1116"/>
                <a:gd name="T33" fmla="*/ 1199 h 1728"/>
                <a:gd name="T34" fmla="*/ 0 w 1116"/>
                <a:gd name="T35" fmla="*/ 1171 h 1728"/>
                <a:gd name="T36" fmla="*/ 0 w 1116"/>
                <a:gd name="T37" fmla="*/ 0 h 1728"/>
                <a:gd name="T38" fmla="*/ 1116 w 1116"/>
                <a:gd name="T39" fmla="*/ 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16" h="1728">
                  <a:moveTo>
                    <a:pt x="558" y="1728"/>
                  </a:moveTo>
                  <a:lnTo>
                    <a:pt x="529" y="1728"/>
                  </a:lnTo>
                  <a:lnTo>
                    <a:pt x="474" y="1722"/>
                  </a:lnTo>
                  <a:lnTo>
                    <a:pt x="419" y="1711"/>
                  </a:lnTo>
                  <a:lnTo>
                    <a:pt x="367" y="1695"/>
                  </a:lnTo>
                  <a:lnTo>
                    <a:pt x="317" y="1674"/>
                  </a:lnTo>
                  <a:lnTo>
                    <a:pt x="270" y="1647"/>
                  </a:lnTo>
                  <a:lnTo>
                    <a:pt x="225" y="1617"/>
                  </a:lnTo>
                  <a:lnTo>
                    <a:pt x="183" y="1583"/>
                  </a:lnTo>
                  <a:lnTo>
                    <a:pt x="145" y="1545"/>
                  </a:lnTo>
                  <a:lnTo>
                    <a:pt x="111" y="1504"/>
                  </a:lnTo>
                  <a:lnTo>
                    <a:pt x="82" y="1459"/>
                  </a:lnTo>
                  <a:lnTo>
                    <a:pt x="55" y="1412"/>
                  </a:lnTo>
                  <a:lnTo>
                    <a:pt x="35" y="1362"/>
                  </a:lnTo>
                  <a:lnTo>
                    <a:pt x="18" y="1310"/>
                  </a:lnTo>
                  <a:lnTo>
                    <a:pt x="6" y="1255"/>
                  </a:lnTo>
                  <a:lnTo>
                    <a:pt x="1" y="1199"/>
                  </a:lnTo>
                  <a:lnTo>
                    <a:pt x="0" y="1171"/>
                  </a:lnTo>
                  <a:lnTo>
                    <a:pt x="0" y="0"/>
                  </a:lnTo>
                  <a:lnTo>
                    <a:pt x="1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Rectangle 29"/>
            <p:cNvSpPr>
              <a:spLocks noChangeArrowheads="1"/>
            </p:cNvSpPr>
            <p:nvPr/>
          </p:nvSpPr>
          <p:spPr bwMode="auto">
            <a:xfrm>
              <a:off x="3211" y="4270"/>
              <a:ext cx="55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Rectangle 30"/>
            <p:cNvSpPr>
              <a:spLocks noChangeArrowheads="1"/>
            </p:cNvSpPr>
            <p:nvPr/>
          </p:nvSpPr>
          <p:spPr bwMode="auto">
            <a:xfrm>
              <a:off x="3015" y="4270"/>
              <a:ext cx="56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Rectangle 31"/>
            <p:cNvSpPr>
              <a:spLocks noChangeArrowheads="1"/>
            </p:cNvSpPr>
            <p:nvPr/>
          </p:nvSpPr>
          <p:spPr bwMode="auto">
            <a:xfrm>
              <a:off x="2823" y="4270"/>
              <a:ext cx="56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Rectangle 32"/>
            <p:cNvSpPr>
              <a:spLocks noChangeArrowheads="1"/>
            </p:cNvSpPr>
            <p:nvPr/>
          </p:nvSpPr>
          <p:spPr bwMode="auto">
            <a:xfrm>
              <a:off x="2784" y="4030"/>
              <a:ext cx="505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33"/>
            <p:cNvSpPr>
              <a:spLocks noEditPoints="1"/>
            </p:cNvSpPr>
            <p:nvPr/>
          </p:nvSpPr>
          <p:spPr bwMode="auto">
            <a:xfrm>
              <a:off x="2349" y="2828"/>
              <a:ext cx="1784" cy="1784"/>
            </a:xfrm>
            <a:custGeom>
              <a:avLst/>
              <a:gdLst>
                <a:gd name="T0" fmla="*/ 7890 w 8922"/>
                <a:gd name="T1" fmla="*/ 8635 h 8922"/>
                <a:gd name="T2" fmla="*/ 6371 w 8922"/>
                <a:gd name="T3" fmla="*/ 5925 h 8922"/>
                <a:gd name="T4" fmla="*/ 8637 w 8922"/>
                <a:gd name="T5" fmla="*/ 8222 h 8922"/>
                <a:gd name="T6" fmla="*/ 6469 w 8922"/>
                <a:gd name="T7" fmla="*/ 5075 h 8922"/>
                <a:gd name="T8" fmla="*/ 6218 w 8922"/>
                <a:gd name="T9" fmla="*/ 5186 h 8922"/>
                <a:gd name="T10" fmla="*/ 2975 w 8922"/>
                <a:gd name="T11" fmla="*/ 1894 h 8922"/>
                <a:gd name="T12" fmla="*/ 3304 w 8922"/>
                <a:gd name="T13" fmla="*/ 1266 h 8922"/>
                <a:gd name="T14" fmla="*/ 3801 w 8922"/>
                <a:gd name="T15" fmla="*/ 764 h 8922"/>
                <a:gd name="T16" fmla="*/ 4323 w 8922"/>
                <a:gd name="T17" fmla="*/ 466 h 8922"/>
                <a:gd name="T18" fmla="*/ 5017 w 8922"/>
                <a:gd name="T19" fmla="*/ 293 h 8922"/>
                <a:gd name="T20" fmla="*/ 5712 w 8922"/>
                <a:gd name="T21" fmla="*/ 325 h 8922"/>
                <a:gd name="T22" fmla="*/ 6364 w 8922"/>
                <a:gd name="T23" fmla="*/ 552 h 8922"/>
                <a:gd name="T24" fmla="*/ 6928 w 8922"/>
                <a:gd name="T25" fmla="*/ 960 h 8922"/>
                <a:gd name="T26" fmla="*/ 7360 w 8922"/>
                <a:gd name="T27" fmla="*/ 1534 h 8922"/>
                <a:gd name="T28" fmla="*/ 7581 w 8922"/>
                <a:gd name="T29" fmla="*/ 2101 h 8922"/>
                <a:gd name="T30" fmla="*/ 7649 w 8922"/>
                <a:gd name="T31" fmla="*/ 2802 h 8922"/>
                <a:gd name="T32" fmla="*/ 7517 w 8922"/>
                <a:gd name="T33" fmla="*/ 3480 h 8922"/>
                <a:gd name="T34" fmla="*/ 7199 w 8922"/>
                <a:gd name="T35" fmla="*/ 4094 h 8922"/>
                <a:gd name="T36" fmla="*/ 6705 w 8922"/>
                <a:gd name="T37" fmla="*/ 4598 h 8922"/>
                <a:gd name="T38" fmla="*/ 6075 w 8922"/>
                <a:gd name="T39" fmla="*/ 4943 h 8922"/>
                <a:gd name="T40" fmla="*/ 5008 w 8922"/>
                <a:gd name="T41" fmla="*/ 5083 h 8922"/>
                <a:gd name="T42" fmla="*/ 4039 w 8922"/>
                <a:gd name="T43" fmla="*/ 4763 h 8922"/>
                <a:gd name="T44" fmla="*/ 3288 w 8922"/>
                <a:gd name="T45" fmla="*/ 4082 h 8922"/>
                <a:gd name="T46" fmla="*/ 2877 w 8922"/>
                <a:gd name="T47" fmla="*/ 3143 h 8922"/>
                <a:gd name="T48" fmla="*/ 2927 w 8922"/>
                <a:gd name="T49" fmla="*/ 2047 h 8922"/>
                <a:gd name="T50" fmla="*/ 5382 w 8922"/>
                <a:gd name="T51" fmla="*/ 8493 h 8922"/>
                <a:gd name="T52" fmla="*/ 1255 w 8922"/>
                <a:gd name="T53" fmla="*/ 8643 h 8922"/>
                <a:gd name="T54" fmla="*/ 1394 w 8922"/>
                <a:gd name="T55" fmla="*/ 8225 h 8922"/>
                <a:gd name="T56" fmla="*/ 2586 w 8922"/>
                <a:gd name="T57" fmla="*/ 3030 h 8922"/>
                <a:gd name="T58" fmla="*/ 2161 w 8922"/>
                <a:gd name="T59" fmla="*/ 3596 h 8922"/>
                <a:gd name="T60" fmla="*/ 3108 w 8922"/>
                <a:gd name="T61" fmla="*/ 4319 h 8922"/>
                <a:gd name="T62" fmla="*/ 2175 w 8922"/>
                <a:gd name="T63" fmla="*/ 4796 h 8922"/>
                <a:gd name="T64" fmla="*/ 4667 w 8922"/>
                <a:gd name="T65" fmla="*/ 5301 h 8922"/>
                <a:gd name="T66" fmla="*/ 5479 w 8922"/>
                <a:gd name="T67" fmla="*/ 8225 h 8922"/>
                <a:gd name="T68" fmla="*/ 960 w 8922"/>
                <a:gd name="T69" fmla="*/ 8550 h 8922"/>
                <a:gd name="T70" fmla="*/ 570 w 8922"/>
                <a:gd name="T71" fmla="*/ 8624 h 8922"/>
                <a:gd name="T72" fmla="*/ 280 w 8922"/>
                <a:gd name="T73" fmla="*/ 8267 h 8922"/>
                <a:gd name="T74" fmla="*/ 7361 w 8922"/>
                <a:gd name="T75" fmla="*/ 5117 h 8922"/>
                <a:gd name="T76" fmla="*/ 7348 w 8922"/>
                <a:gd name="T77" fmla="*/ 4367 h 8922"/>
                <a:gd name="T78" fmla="*/ 7907 w 8922"/>
                <a:gd name="T79" fmla="*/ 3150 h 8922"/>
                <a:gd name="T80" fmla="*/ 7905 w 8922"/>
                <a:gd name="T81" fmla="*/ 2182 h 8922"/>
                <a:gd name="T82" fmla="*/ 7681 w 8922"/>
                <a:gd name="T83" fmla="*/ 1504 h 8922"/>
                <a:gd name="T84" fmla="*/ 7314 w 8922"/>
                <a:gd name="T85" fmla="*/ 945 h 8922"/>
                <a:gd name="T86" fmla="*/ 6723 w 8922"/>
                <a:gd name="T87" fmla="*/ 431 h 8922"/>
                <a:gd name="T88" fmla="*/ 6021 w 8922"/>
                <a:gd name="T89" fmla="*/ 110 h 8922"/>
                <a:gd name="T90" fmla="*/ 5254 w 8922"/>
                <a:gd name="T91" fmla="*/ 0 h 8922"/>
                <a:gd name="T92" fmla="*/ 4472 w 8922"/>
                <a:gd name="T93" fmla="*/ 115 h 8922"/>
                <a:gd name="T94" fmla="*/ 3820 w 8922"/>
                <a:gd name="T95" fmla="*/ 411 h 8922"/>
                <a:gd name="T96" fmla="*/ 3118 w 8922"/>
                <a:gd name="T97" fmla="*/ 1044 h 8922"/>
                <a:gd name="T98" fmla="*/ 2681 w 8922"/>
                <a:gd name="T99" fmla="*/ 1894 h 8922"/>
                <a:gd name="T100" fmla="*/ 0 w 8922"/>
                <a:gd name="T101" fmla="*/ 6915 h 8922"/>
                <a:gd name="T102" fmla="*/ 68 w 8922"/>
                <a:gd name="T103" fmla="*/ 8529 h 8922"/>
                <a:gd name="T104" fmla="*/ 334 w 8922"/>
                <a:gd name="T105" fmla="*/ 8822 h 8922"/>
                <a:gd name="T106" fmla="*/ 697 w 8922"/>
                <a:gd name="T107" fmla="*/ 8922 h 8922"/>
                <a:gd name="T108" fmla="*/ 5365 w 8922"/>
                <a:gd name="T109" fmla="*/ 8854 h 8922"/>
                <a:gd name="T110" fmla="*/ 5659 w 8922"/>
                <a:gd name="T111" fmla="*/ 8589 h 8922"/>
                <a:gd name="T112" fmla="*/ 5758 w 8922"/>
                <a:gd name="T113" fmla="*/ 8225 h 8922"/>
                <a:gd name="T114" fmla="*/ 5981 w 8922"/>
                <a:gd name="T115" fmla="*/ 5827 h 8922"/>
                <a:gd name="T116" fmla="*/ 7700 w 8922"/>
                <a:gd name="T117" fmla="*/ 8868 h 8922"/>
                <a:gd name="T118" fmla="*/ 8001 w 8922"/>
                <a:gd name="T119" fmla="*/ 8915 h 8922"/>
                <a:gd name="T120" fmla="*/ 8710 w 8922"/>
                <a:gd name="T121" fmla="*/ 8576 h 8922"/>
                <a:gd name="T122" fmla="*/ 8915 w 8922"/>
                <a:gd name="T123" fmla="*/ 8090 h 8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22" h="8922">
                  <a:moveTo>
                    <a:pt x="8532" y="8364"/>
                  </a:moveTo>
                  <a:lnTo>
                    <a:pt x="8030" y="8615"/>
                  </a:lnTo>
                  <a:lnTo>
                    <a:pt x="8011" y="8624"/>
                  </a:lnTo>
                  <a:lnTo>
                    <a:pt x="7972" y="8637"/>
                  </a:lnTo>
                  <a:lnTo>
                    <a:pt x="7931" y="8640"/>
                  </a:lnTo>
                  <a:lnTo>
                    <a:pt x="7890" y="8635"/>
                  </a:lnTo>
                  <a:lnTo>
                    <a:pt x="7850" y="8622"/>
                  </a:lnTo>
                  <a:lnTo>
                    <a:pt x="7815" y="8601"/>
                  </a:lnTo>
                  <a:lnTo>
                    <a:pt x="7784" y="8573"/>
                  </a:lnTo>
                  <a:lnTo>
                    <a:pt x="7760" y="8537"/>
                  </a:lnTo>
                  <a:lnTo>
                    <a:pt x="7751" y="8517"/>
                  </a:lnTo>
                  <a:lnTo>
                    <a:pt x="6371" y="5925"/>
                  </a:lnTo>
                  <a:lnTo>
                    <a:pt x="7249" y="5478"/>
                  </a:lnTo>
                  <a:lnTo>
                    <a:pt x="8616" y="8086"/>
                  </a:lnTo>
                  <a:lnTo>
                    <a:pt x="8625" y="8103"/>
                  </a:lnTo>
                  <a:lnTo>
                    <a:pt x="8638" y="8142"/>
                  </a:lnTo>
                  <a:lnTo>
                    <a:pt x="8641" y="8182"/>
                  </a:lnTo>
                  <a:lnTo>
                    <a:pt x="8637" y="8222"/>
                  </a:lnTo>
                  <a:lnTo>
                    <a:pt x="8625" y="8259"/>
                  </a:lnTo>
                  <a:lnTo>
                    <a:pt x="8606" y="8295"/>
                  </a:lnTo>
                  <a:lnTo>
                    <a:pt x="8581" y="8326"/>
                  </a:lnTo>
                  <a:lnTo>
                    <a:pt x="8550" y="8353"/>
                  </a:lnTo>
                  <a:lnTo>
                    <a:pt x="8532" y="8364"/>
                  </a:lnTo>
                  <a:close/>
                  <a:moveTo>
                    <a:pt x="6469" y="5075"/>
                  </a:moveTo>
                  <a:lnTo>
                    <a:pt x="6530" y="5043"/>
                  </a:lnTo>
                  <a:lnTo>
                    <a:pt x="6640" y="4981"/>
                  </a:lnTo>
                  <a:lnTo>
                    <a:pt x="6692" y="4949"/>
                  </a:lnTo>
                  <a:lnTo>
                    <a:pt x="6901" y="5353"/>
                  </a:lnTo>
                  <a:lnTo>
                    <a:pt x="6427" y="5590"/>
                  </a:lnTo>
                  <a:lnTo>
                    <a:pt x="6218" y="5186"/>
                  </a:lnTo>
                  <a:lnTo>
                    <a:pt x="6254" y="5175"/>
                  </a:lnTo>
                  <a:lnTo>
                    <a:pt x="6322" y="5149"/>
                  </a:lnTo>
                  <a:lnTo>
                    <a:pt x="6415" y="5106"/>
                  </a:lnTo>
                  <a:lnTo>
                    <a:pt x="6469" y="5075"/>
                  </a:lnTo>
                  <a:close/>
                  <a:moveTo>
                    <a:pt x="2956" y="1952"/>
                  </a:moveTo>
                  <a:lnTo>
                    <a:pt x="2975" y="1894"/>
                  </a:lnTo>
                  <a:lnTo>
                    <a:pt x="3017" y="1783"/>
                  </a:lnTo>
                  <a:lnTo>
                    <a:pt x="3064" y="1673"/>
                  </a:lnTo>
                  <a:lnTo>
                    <a:pt x="3117" y="1566"/>
                  </a:lnTo>
                  <a:lnTo>
                    <a:pt x="3174" y="1463"/>
                  </a:lnTo>
                  <a:lnTo>
                    <a:pt x="3237" y="1362"/>
                  </a:lnTo>
                  <a:lnTo>
                    <a:pt x="3304" y="1266"/>
                  </a:lnTo>
                  <a:lnTo>
                    <a:pt x="3376" y="1173"/>
                  </a:lnTo>
                  <a:lnTo>
                    <a:pt x="3453" y="1083"/>
                  </a:lnTo>
                  <a:lnTo>
                    <a:pt x="3533" y="997"/>
                  </a:lnTo>
                  <a:lnTo>
                    <a:pt x="3618" y="916"/>
                  </a:lnTo>
                  <a:lnTo>
                    <a:pt x="3708" y="838"/>
                  </a:lnTo>
                  <a:lnTo>
                    <a:pt x="3801" y="764"/>
                  </a:lnTo>
                  <a:lnTo>
                    <a:pt x="3897" y="696"/>
                  </a:lnTo>
                  <a:lnTo>
                    <a:pt x="3997" y="631"/>
                  </a:lnTo>
                  <a:lnTo>
                    <a:pt x="4101" y="572"/>
                  </a:lnTo>
                  <a:lnTo>
                    <a:pt x="4154" y="544"/>
                  </a:lnTo>
                  <a:lnTo>
                    <a:pt x="4211" y="516"/>
                  </a:lnTo>
                  <a:lnTo>
                    <a:pt x="4323" y="466"/>
                  </a:lnTo>
                  <a:lnTo>
                    <a:pt x="4436" y="422"/>
                  </a:lnTo>
                  <a:lnTo>
                    <a:pt x="4551" y="385"/>
                  </a:lnTo>
                  <a:lnTo>
                    <a:pt x="4667" y="352"/>
                  </a:lnTo>
                  <a:lnTo>
                    <a:pt x="4784" y="326"/>
                  </a:lnTo>
                  <a:lnTo>
                    <a:pt x="4900" y="306"/>
                  </a:lnTo>
                  <a:lnTo>
                    <a:pt x="5017" y="293"/>
                  </a:lnTo>
                  <a:lnTo>
                    <a:pt x="5134" y="284"/>
                  </a:lnTo>
                  <a:lnTo>
                    <a:pt x="5251" y="281"/>
                  </a:lnTo>
                  <a:lnTo>
                    <a:pt x="5367" y="284"/>
                  </a:lnTo>
                  <a:lnTo>
                    <a:pt x="5483" y="293"/>
                  </a:lnTo>
                  <a:lnTo>
                    <a:pt x="5598" y="306"/>
                  </a:lnTo>
                  <a:lnTo>
                    <a:pt x="5712" y="325"/>
                  </a:lnTo>
                  <a:lnTo>
                    <a:pt x="5825" y="350"/>
                  </a:lnTo>
                  <a:lnTo>
                    <a:pt x="5936" y="381"/>
                  </a:lnTo>
                  <a:lnTo>
                    <a:pt x="6046" y="415"/>
                  </a:lnTo>
                  <a:lnTo>
                    <a:pt x="6154" y="456"/>
                  </a:lnTo>
                  <a:lnTo>
                    <a:pt x="6260" y="502"/>
                  </a:lnTo>
                  <a:lnTo>
                    <a:pt x="6364" y="552"/>
                  </a:lnTo>
                  <a:lnTo>
                    <a:pt x="6465" y="608"/>
                  </a:lnTo>
                  <a:lnTo>
                    <a:pt x="6563" y="669"/>
                  </a:lnTo>
                  <a:lnTo>
                    <a:pt x="6659" y="734"/>
                  </a:lnTo>
                  <a:lnTo>
                    <a:pt x="6752" y="805"/>
                  </a:lnTo>
                  <a:lnTo>
                    <a:pt x="6841" y="879"/>
                  </a:lnTo>
                  <a:lnTo>
                    <a:pt x="6928" y="960"/>
                  </a:lnTo>
                  <a:lnTo>
                    <a:pt x="7011" y="1044"/>
                  </a:lnTo>
                  <a:lnTo>
                    <a:pt x="7089" y="1133"/>
                  </a:lnTo>
                  <a:lnTo>
                    <a:pt x="7163" y="1226"/>
                  </a:lnTo>
                  <a:lnTo>
                    <a:pt x="7233" y="1325"/>
                  </a:lnTo>
                  <a:lnTo>
                    <a:pt x="7299" y="1427"/>
                  </a:lnTo>
                  <a:lnTo>
                    <a:pt x="7360" y="1534"/>
                  </a:lnTo>
                  <a:lnTo>
                    <a:pt x="7389" y="1589"/>
                  </a:lnTo>
                  <a:lnTo>
                    <a:pt x="7416" y="1645"/>
                  </a:lnTo>
                  <a:lnTo>
                    <a:pt x="7467" y="1757"/>
                  </a:lnTo>
                  <a:lnTo>
                    <a:pt x="7511" y="1871"/>
                  </a:lnTo>
                  <a:lnTo>
                    <a:pt x="7548" y="1986"/>
                  </a:lnTo>
                  <a:lnTo>
                    <a:pt x="7581" y="2101"/>
                  </a:lnTo>
                  <a:lnTo>
                    <a:pt x="7606" y="2218"/>
                  </a:lnTo>
                  <a:lnTo>
                    <a:pt x="7627" y="2335"/>
                  </a:lnTo>
                  <a:lnTo>
                    <a:pt x="7640" y="2452"/>
                  </a:lnTo>
                  <a:lnTo>
                    <a:pt x="7649" y="2569"/>
                  </a:lnTo>
                  <a:lnTo>
                    <a:pt x="7652" y="2686"/>
                  </a:lnTo>
                  <a:lnTo>
                    <a:pt x="7649" y="2802"/>
                  </a:lnTo>
                  <a:lnTo>
                    <a:pt x="7640" y="2918"/>
                  </a:lnTo>
                  <a:lnTo>
                    <a:pt x="7627" y="3033"/>
                  </a:lnTo>
                  <a:lnTo>
                    <a:pt x="7607" y="3147"/>
                  </a:lnTo>
                  <a:lnTo>
                    <a:pt x="7583" y="3260"/>
                  </a:lnTo>
                  <a:lnTo>
                    <a:pt x="7552" y="3371"/>
                  </a:lnTo>
                  <a:lnTo>
                    <a:pt x="7517" y="3480"/>
                  </a:lnTo>
                  <a:lnTo>
                    <a:pt x="7477" y="3588"/>
                  </a:lnTo>
                  <a:lnTo>
                    <a:pt x="7431" y="3695"/>
                  </a:lnTo>
                  <a:lnTo>
                    <a:pt x="7381" y="3798"/>
                  </a:lnTo>
                  <a:lnTo>
                    <a:pt x="7324" y="3900"/>
                  </a:lnTo>
                  <a:lnTo>
                    <a:pt x="7264" y="3998"/>
                  </a:lnTo>
                  <a:lnTo>
                    <a:pt x="7199" y="4094"/>
                  </a:lnTo>
                  <a:lnTo>
                    <a:pt x="7128" y="4187"/>
                  </a:lnTo>
                  <a:lnTo>
                    <a:pt x="7053" y="4276"/>
                  </a:lnTo>
                  <a:lnTo>
                    <a:pt x="6973" y="4363"/>
                  </a:lnTo>
                  <a:lnTo>
                    <a:pt x="6888" y="4444"/>
                  </a:lnTo>
                  <a:lnTo>
                    <a:pt x="6800" y="4524"/>
                  </a:lnTo>
                  <a:lnTo>
                    <a:pt x="6705" y="4598"/>
                  </a:lnTo>
                  <a:lnTo>
                    <a:pt x="6608" y="4668"/>
                  </a:lnTo>
                  <a:lnTo>
                    <a:pt x="6506" y="4734"/>
                  </a:lnTo>
                  <a:lnTo>
                    <a:pt x="6398" y="4795"/>
                  </a:lnTo>
                  <a:lnTo>
                    <a:pt x="6344" y="4824"/>
                  </a:lnTo>
                  <a:lnTo>
                    <a:pt x="6255" y="4868"/>
                  </a:lnTo>
                  <a:lnTo>
                    <a:pt x="6075" y="4943"/>
                  </a:lnTo>
                  <a:lnTo>
                    <a:pt x="5896" y="5003"/>
                  </a:lnTo>
                  <a:lnTo>
                    <a:pt x="5716" y="5048"/>
                  </a:lnTo>
                  <a:lnTo>
                    <a:pt x="5537" y="5077"/>
                  </a:lnTo>
                  <a:lnTo>
                    <a:pt x="5359" y="5093"/>
                  </a:lnTo>
                  <a:lnTo>
                    <a:pt x="5182" y="5095"/>
                  </a:lnTo>
                  <a:lnTo>
                    <a:pt x="5008" y="5083"/>
                  </a:lnTo>
                  <a:lnTo>
                    <a:pt x="4836" y="5059"/>
                  </a:lnTo>
                  <a:lnTo>
                    <a:pt x="4668" y="5022"/>
                  </a:lnTo>
                  <a:lnTo>
                    <a:pt x="4503" y="4974"/>
                  </a:lnTo>
                  <a:lnTo>
                    <a:pt x="4343" y="4915"/>
                  </a:lnTo>
                  <a:lnTo>
                    <a:pt x="4189" y="4844"/>
                  </a:lnTo>
                  <a:lnTo>
                    <a:pt x="4039" y="4763"/>
                  </a:lnTo>
                  <a:lnTo>
                    <a:pt x="3895" y="4671"/>
                  </a:lnTo>
                  <a:lnTo>
                    <a:pt x="3758" y="4571"/>
                  </a:lnTo>
                  <a:lnTo>
                    <a:pt x="3628" y="4461"/>
                  </a:lnTo>
                  <a:lnTo>
                    <a:pt x="3507" y="4343"/>
                  </a:lnTo>
                  <a:lnTo>
                    <a:pt x="3393" y="4216"/>
                  </a:lnTo>
                  <a:lnTo>
                    <a:pt x="3288" y="4082"/>
                  </a:lnTo>
                  <a:lnTo>
                    <a:pt x="3192" y="3940"/>
                  </a:lnTo>
                  <a:lnTo>
                    <a:pt x="3108" y="3793"/>
                  </a:lnTo>
                  <a:lnTo>
                    <a:pt x="3032" y="3638"/>
                  </a:lnTo>
                  <a:lnTo>
                    <a:pt x="2968" y="3478"/>
                  </a:lnTo>
                  <a:lnTo>
                    <a:pt x="2917" y="3313"/>
                  </a:lnTo>
                  <a:lnTo>
                    <a:pt x="2877" y="3143"/>
                  </a:lnTo>
                  <a:lnTo>
                    <a:pt x="2850" y="2968"/>
                  </a:lnTo>
                  <a:lnTo>
                    <a:pt x="2837" y="2790"/>
                  </a:lnTo>
                  <a:lnTo>
                    <a:pt x="2837" y="2608"/>
                  </a:lnTo>
                  <a:lnTo>
                    <a:pt x="2851" y="2423"/>
                  </a:lnTo>
                  <a:lnTo>
                    <a:pt x="2881" y="2236"/>
                  </a:lnTo>
                  <a:lnTo>
                    <a:pt x="2927" y="2047"/>
                  </a:lnTo>
                  <a:lnTo>
                    <a:pt x="2956" y="1952"/>
                  </a:lnTo>
                  <a:close/>
                  <a:moveTo>
                    <a:pt x="5479" y="8225"/>
                  </a:moveTo>
                  <a:lnTo>
                    <a:pt x="5478" y="8269"/>
                  </a:lnTo>
                  <a:lnTo>
                    <a:pt x="5460" y="8351"/>
                  </a:lnTo>
                  <a:lnTo>
                    <a:pt x="5428" y="8427"/>
                  </a:lnTo>
                  <a:lnTo>
                    <a:pt x="5382" y="8493"/>
                  </a:lnTo>
                  <a:lnTo>
                    <a:pt x="5324" y="8550"/>
                  </a:lnTo>
                  <a:lnTo>
                    <a:pt x="5257" y="8594"/>
                  </a:lnTo>
                  <a:lnTo>
                    <a:pt x="5182" y="8625"/>
                  </a:lnTo>
                  <a:lnTo>
                    <a:pt x="5103" y="8641"/>
                  </a:lnTo>
                  <a:lnTo>
                    <a:pt x="5061" y="8643"/>
                  </a:lnTo>
                  <a:lnTo>
                    <a:pt x="1255" y="8643"/>
                  </a:lnTo>
                  <a:lnTo>
                    <a:pt x="1285" y="8600"/>
                  </a:lnTo>
                  <a:lnTo>
                    <a:pt x="1336" y="8502"/>
                  </a:lnTo>
                  <a:lnTo>
                    <a:pt x="1373" y="8395"/>
                  </a:lnTo>
                  <a:lnTo>
                    <a:pt x="1389" y="8310"/>
                  </a:lnTo>
                  <a:lnTo>
                    <a:pt x="1394" y="8253"/>
                  </a:lnTo>
                  <a:lnTo>
                    <a:pt x="1394" y="8225"/>
                  </a:lnTo>
                  <a:lnTo>
                    <a:pt x="1394" y="2579"/>
                  </a:lnTo>
                  <a:lnTo>
                    <a:pt x="2565" y="2579"/>
                  </a:lnTo>
                  <a:lnTo>
                    <a:pt x="2563" y="2644"/>
                  </a:lnTo>
                  <a:lnTo>
                    <a:pt x="2565" y="2774"/>
                  </a:lnTo>
                  <a:lnTo>
                    <a:pt x="2572" y="2902"/>
                  </a:lnTo>
                  <a:lnTo>
                    <a:pt x="2586" y="3030"/>
                  </a:lnTo>
                  <a:lnTo>
                    <a:pt x="2606" y="3156"/>
                  </a:lnTo>
                  <a:lnTo>
                    <a:pt x="2631" y="3283"/>
                  </a:lnTo>
                  <a:lnTo>
                    <a:pt x="2661" y="3408"/>
                  </a:lnTo>
                  <a:lnTo>
                    <a:pt x="2698" y="3534"/>
                  </a:lnTo>
                  <a:lnTo>
                    <a:pt x="2719" y="3596"/>
                  </a:lnTo>
                  <a:lnTo>
                    <a:pt x="2161" y="3596"/>
                  </a:lnTo>
                  <a:lnTo>
                    <a:pt x="2161" y="3876"/>
                  </a:lnTo>
                  <a:lnTo>
                    <a:pt x="2830" y="3876"/>
                  </a:lnTo>
                  <a:lnTo>
                    <a:pt x="2865" y="3942"/>
                  </a:lnTo>
                  <a:lnTo>
                    <a:pt x="2939" y="4073"/>
                  </a:lnTo>
                  <a:lnTo>
                    <a:pt x="3020" y="4199"/>
                  </a:lnTo>
                  <a:lnTo>
                    <a:pt x="3108" y="4319"/>
                  </a:lnTo>
                  <a:lnTo>
                    <a:pt x="3202" y="4434"/>
                  </a:lnTo>
                  <a:lnTo>
                    <a:pt x="3302" y="4544"/>
                  </a:lnTo>
                  <a:lnTo>
                    <a:pt x="3410" y="4648"/>
                  </a:lnTo>
                  <a:lnTo>
                    <a:pt x="3524" y="4748"/>
                  </a:lnTo>
                  <a:lnTo>
                    <a:pt x="3583" y="4796"/>
                  </a:lnTo>
                  <a:lnTo>
                    <a:pt x="2175" y="4796"/>
                  </a:lnTo>
                  <a:lnTo>
                    <a:pt x="2175" y="5075"/>
                  </a:lnTo>
                  <a:lnTo>
                    <a:pt x="4043" y="5075"/>
                  </a:lnTo>
                  <a:lnTo>
                    <a:pt x="4132" y="5118"/>
                  </a:lnTo>
                  <a:lnTo>
                    <a:pt x="4310" y="5192"/>
                  </a:lnTo>
                  <a:lnTo>
                    <a:pt x="4488" y="5252"/>
                  </a:lnTo>
                  <a:lnTo>
                    <a:pt x="4667" y="5301"/>
                  </a:lnTo>
                  <a:lnTo>
                    <a:pt x="4845" y="5334"/>
                  </a:lnTo>
                  <a:lnTo>
                    <a:pt x="5025" y="5355"/>
                  </a:lnTo>
                  <a:lnTo>
                    <a:pt x="5206" y="5363"/>
                  </a:lnTo>
                  <a:lnTo>
                    <a:pt x="5388" y="5360"/>
                  </a:lnTo>
                  <a:lnTo>
                    <a:pt x="5479" y="5353"/>
                  </a:lnTo>
                  <a:lnTo>
                    <a:pt x="5479" y="8225"/>
                  </a:lnTo>
                  <a:close/>
                  <a:moveTo>
                    <a:pt x="1116" y="8225"/>
                  </a:moveTo>
                  <a:lnTo>
                    <a:pt x="1114" y="8269"/>
                  </a:lnTo>
                  <a:lnTo>
                    <a:pt x="1097" y="8351"/>
                  </a:lnTo>
                  <a:lnTo>
                    <a:pt x="1063" y="8427"/>
                  </a:lnTo>
                  <a:lnTo>
                    <a:pt x="1017" y="8493"/>
                  </a:lnTo>
                  <a:lnTo>
                    <a:pt x="960" y="8550"/>
                  </a:lnTo>
                  <a:lnTo>
                    <a:pt x="893" y="8594"/>
                  </a:lnTo>
                  <a:lnTo>
                    <a:pt x="819" y="8625"/>
                  </a:lnTo>
                  <a:lnTo>
                    <a:pt x="738" y="8641"/>
                  </a:lnTo>
                  <a:lnTo>
                    <a:pt x="697" y="8643"/>
                  </a:lnTo>
                  <a:lnTo>
                    <a:pt x="653" y="8641"/>
                  </a:lnTo>
                  <a:lnTo>
                    <a:pt x="570" y="8624"/>
                  </a:lnTo>
                  <a:lnTo>
                    <a:pt x="495" y="8592"/>
                  </a:lnTo>
                  <a:lnTo>
                    <a:pt x="428" y="8546"/>
                  </a:lnTo>
                  <a:lnTo>
                    <a:pt x="372" y="8488"/>
                  </a:lnTo>
                  <a:lnTo>
                    <a:pt x="327" y="8420"/>
                  </a:lnTo>
                  <a:lnTo>
                    <a:pt x="297" y="8346"/>
                  </a:lnTo>
                  <a:lnTo>
                    <a:pt x="280" y="8267"/>
                  </a:lnTo>
                  <a:lnTo>
                    <a:pt x="279" y="8225"/>
                  </a:lnTo>
                  <a:lnTo>
                    <a:pt x="279" y="7193"/>
                  </a:lnTo>
                  <a:lnTo>
                    <a:pt x="1116" y="7193"/>
                  </a:lnTo>
                  <a:lnTo>
                    <a:pt x="1116" y="8225"/>
                  </a:lnTo>
                  <a:close/>
                  <a:moveTo>
                    <a:pt x="8867" y="7946"/>
                  </a:moveTo>
                  <a:lnTo>
                    <a:pt x="7361" y="5117"/>
                  </a:lnTo>
                  <a:lnTo>
                    <a:pt x="7165" y="5214"/>
                  </a:lnTo>
                  <a:lnTo>
                    <a:pt x="6943" y="4767"/>
                  </a:lnTo>
                  <a:lnTo>
                    <a:pt x="6988" y="4732"/>
                  </a:lnTo>
                  <a:lnTo>
                    <a:pt x="7075" y="4656"/>
                  </a:lnTo>
                  <a:lnTo>
                    <a:pt x="7198" y="4537"/>
                  </a:lnTo>
                  <a:lnTo>
                    <a:pt x="7348" y="4367"/>
                  </a:lnTo>
                  <a:lnTo>
                    <a:pt x="7483" y="4185"/>
                  </a:lnTo>
                  <a:lnTo>
                    <a:pt x="7603" y="3994"/>
                  </a:lnTo>
                  <a:lnTo>
                    <a:pt x="7704" y="3793"/>
                  </a:lnTo>
                  <a:lnTo>
                    <a:pt x="7790" y="3585"/>
                  </a:lnTo>
                  <a:lnTo>
                    <a:pt x="7858" y="3370"/>
                  </a:lnTo>
                  <a:lnTo>
                    <a:pt x="7907" y="3150"/>
                  </a:lnTo>
                  <a:lnTo>
                    <a:pt x="7938" y="2925"/>
                  </a:lnTo>
                  <a:lnTo>
                    <a:pt x="7951" y="2698"/>
                  </a:lnTo>
                  <a:lnTo>
                    <a:pt x="7946" y="2527"/>
                  </a:lnTo>
                  <a:lnTo>
                    <a:pt x="7937" y="2412"/>
                  </a:lnTo>
                  <a:lnTo>
                    <a:pt x="7924" y="2297"/>
                  </a:lnTo>
                  <a:lnTo>
                    <a:pt x="7905" y="2182"/>
                  </a:lnTo>
                  <a:lnTo>
                    <a:pt x="7881" y="2068"/>
                  </a:lnTo>
                  <a:lnTo>
                    <a:pt x="7851" y="1954"/>
                  </a:lnTo>
                  <a:lnTo>
                    <a:pt x="7817" y="1840"/>
                  </a:lnTo>
                  <a:lnTo>
                    <a:pt x="7777" y="1728"/>
                  </a:lnTo>
                  <a:lnTo>
                    <a:pt x="7732" y="1616"/>
                  </a:lnTo>
                  <a:lnTo>
                    <a:pt x="7681" y="1504"/>
                  </a:lnTo>
                  <a:lnTo>
                    <a:pt x="7654" y="1450"/>
                  </a:lnTo>
                  <a:lnTo>
                    <a:pt x="7621" y="1388"/>
                  </a:lnTo>
                  <a:lnTo>
                    <a:pt x="7552" y="1270"/>
                  </a:lnTo>
                  <a:lnTo>
                    <a:pt x="7477" y="1157"/>
                  </a:lnTo>
                  <a:lnTo>
                    <a:pt x="7398" y="1049"/>
                  </a:lnTo>
                  <a:lnTo>
                    <a:pt x="7314" y="945"/>
                  </a:lnTo>
                  <a:lnTo>
                    <a:pt x="7225" y="847"/>
                  </a:lnTo>
                  <a:lnTo>
                    <a:pt x="7132" y="753"/>
                  </a:lnTo>
                  <a:lnTo>
                    <a:pt x="7036" y="664"/>
                  </a:lnTo>
                  <a:lnTo>
                    <a:pt x="6934" y="581"/>
                  </a:lnTo>
                  <a:lnTo>
                    <a:pt x="6831" y="503"/>
                  </a:lnTo>
                  <a:lnTo>
                    <a:pt x="6723" y="431"/>
                  </a:lnTo>
                  <a:lnTo>
                    <a:pt x="6612" y="363"/>
                  </a:lnTo>
                  <a:lnTo>
                    <a:pt x="6498" y="301"/>
                  </a:lnTo>
                  <a:lnTo>
                    <a:pt x="6382" y="245"/>
                  </a:lnTo>
                  <a:lnTo>
                    <a:pt x="6264" y="194"/>
                  </a:lnTo>
                  <a:lnTo>
                    <a:pt x="6143" y="150"/>
                  </a:lnTo>
                  <a:lnTo>
                    <a:pt x="6021" y="110"/>
                  </a:lnTo>
                  <a:lnTo>
                    <a:pt x="5896" y="76"/>
                  </a:lnTo>
                  <a:lnTo>
                    <a:pt x="5770" y="49"/>
                  </a:lnTo>
                  <a:lnTo>
                    <a:pt x="5642" y="27"/>
                  </a:lnTo>
                  <a:lnTo>
                    <a:pt x="5513" y="13"/>
                  </a:lnTo>
                  <a:lnTo>
                    <a:pt x="5384" y="3"/>
                  </a:lnTo>
                  <a:lnTo>
                    <a:pt x="5254" y="0"/>
                  </a:lnTo>
                  <a:lnTo>
                    <a:pt x="5123" y="3"/>
                  </a:lnTo>
                  <a:lnTo>
                    <a:pt x="4993" y="13"/>
                  </a:lnTo>
                  <a:lnTo>
                    <a:pt x="4862" y="28"/>
                  </a:lnTo>
                  <a:lnTo>
                    <a:pt x="4731" y="50"/>
                  </a:lnTo>
                  <a:lnTo>
                    <a:pt x="4602" y="79"/>
                  </a:lnTo>
                  <a:lnTo>
                    <a:pt x="4472" y="115"/>
                  </a:lnTo>
                  <a:lnTo>
                    <a:pt x="4344" y="157"/>
                  </a:lnTo>
                  <a:lnTo>
                    <a:pt x="4217" y="206"/>
                  </a:lnTo>
                  <a:lnTo>
                    <a:pt x="4091" y="262"/>
                  </a:lnTo>
                  <a:lnTo>
                    <a:pt x="4029" y="293"/>
                  </a:lnTo>
                  <a:lnTo>
                    <a:pt x="3958" y="330"/>
                  </a:lnTo>
                  <a:lnTo>
                    <a:pt x="3820" y="411"/>
                  </a:lnTo>
                  <a:lnTo>
                    <a:pt x="3687" y="500"/>
                  </a:lnTo>
                  <a:lnTo>
                    <a:pt x="3559" y="595"/>
                  </a:lnTo>
                  <a:lnTo>
                    <a:pt x="3439" y="697"/>
                  </a:lnTo>
                  <a:lnTo>
                    <a:pt x="3325" y="807"/>
                  </a:lnTo>
                  <a:lnTo>
                    <a:pt x="3217" y="923"/>
                  </a:lnTo>
                  <a:lnTo>
                    <a:pt x="3118" y="1044"/>
                  </a:lnTo>
                  <a:lnTo>
                    <a:pt x="3025" y="1173"/>
                  </a:lnTo>
                  <a:lnTo>
                    <a:pt x="2939" y="1307"/>
                  </a:lnTo>
                  <a:lnTo>
                    <a:pt x="2863" y="1446"/>
                  </a:lnTo>
                  <a:lnTo>
                    <a:pt x="2794" y="1590"/>
                  </a:lnTo>
                  <a:lnTo>
                    <a:pt x="2733" y="1741"/>
                  </a:lnTo>
                  <a:lnTo>
                    <a:pt x="2681" y="1894"/>
                  </a:lnTo>
                  <a:lnTo>
                    <a:pt x="2639" y="2053"/>
                  </a:lnTo>
                  <a:lnTo>
                    <a:pt x="2606" y="2216"/>
                  </a:lnTo>
                  <a:lnTo>
                    <a:pt x="2593" y="2300"/>
                  </a:lnTo>
                  <a:lnTo>
                    <a:pt x="1116" y="2300"/>
                  </a:lnTo>
                  <a:lnTo>
                    <a:pt x="1116" y="6915"/>
                  </a:lnTo>
                  <a:lnTo>
                    <a:pt x="0" y="6915"/>
                  </a:lnTo>
                  <a:lnTo>
                    <a:pt x="0" y="8225"/>
                  </a:lnTo>
                  <a:lnTo>
                    <a:pt x="1" y="8261"/>
                  </a:lnTo>
                  <a:lnTo>
                    <a:pt x="7" y="8332"/>
                  </a:lnTo>
                  <a:lnTo>
                    <a:pt x="21" y="8400"/>
                  </a:lnTo>
                  <a:lnTo>
                    <a:pt x="42" y="8466"/>
                  </a:lnTo>
                  <a:lnTo>
                    <a:pt x="68" y="8529"/>
                  </a:lnTo>
                  <a:lnTo>
                    <a:pt x="99" y="8589"/>
                  </a:lnTo>
                  <a:lnTo>
                    <a:pt x="137" y="8644"/>
                  </a:lnTo>
                  <a:lnTo>
                    <a:pt x="179" y="8695"/>
                  </a:lnTo>
                  <a:lnTo>
                    <a:pt x="226" y="8742"/>
                  </a:lnTo>
                  <a:lnTo>
                    <a:pt x="277" y="8785"/>
                  </a:lnTo>
                  <a:lnTo>
                    <a:pt x="334" y="8822"/>
                  </a:lnTo>
                  <a:lnTo>
                    <a:pt x="392" y="8854"/>
                  </a:lnTo>
                  <a:lnTo>
                    <a:pt x="455" y="8880"/>
                  </a:lnTo>
                  <a:lnTo>
                    <a:pt x="521" y="8900"/>
                  </a:lnTo>
                  <a:lnTo>
                    <a:pt x="590" y="8914"/>
                  </a:lnTo>
                  <a:lnTo>
                    <a:pt x="661" y="8921"/>
                  </a:lnTo>
                  <a:lnTo>
                    <a:pt x="697" y="8922"/>
                  </a:lnTo>
                  <a:lnTo>
                    <a:pt x="5061" y="8922"/>
                  </a:lnTo>
                  <a:lnTo>
                    <a:pt x="5097" y="8921"/>
                  </a:lnTo>
                  <a:lnTo>
                    <a:pt x="5168" y="8914"/>
                  </a:lnTo>
                  <a:lnTo>
                    <a:pt x="5236" y="8900"/>
                  </a:lnTo>
                  <a:lnTo>
                    <a:pt x="5302" y="8880"/>
                  </a:lnTo>
                  <a:lnTo>
                    <a:pt x="5365" y="8854"/>
                  </a:lnTo>
                  <a:lnTo>
                    <a:pt x="5425" y="8822"/>
                  </a:lnTo>
                  <a:lnTo>
                    <a:pt x="5480" y="8785"/>
                  </a:lnTo>
                  <a:lnTo>
                    <a:pt x="5531" y="8742"/>
                  </a:lnTo>
                  <a:lnTo>
                    <a:pt x="5578" y="8695"/>
                  </a:lnTo>
                  <a:lnTo>
                    <a:pt x="5621" y="8644"/>
                  </a:lnTo>
                  <a:lnTo>
                    <a:pt x="5659" y="8589"/>
                  </a:lnTo>
                  <a:lnTo>
                    <a:pt x="5690" y="8529"/>
                  </a:lnTo>
                  <a:lnTo>
                    <a:pt x="5716" y="8466"/>
                  </a:lnTo>
                  <a:lnTo>
                    <a:pt x="5736" y="8400"/>
                  </a:lnTo>
                  <a:lnTo>
                    <a:pt x="5750" y="8332"/>
                  </a:lnTo>
                  <a:lnTo>
                    <a:pt x="5757" y="8261"/>
                  </a:lnTo>
                  <a:lnTo>
                    <a:pt x="5758" y="8225"/>
                  </a:lnTo>
                  <a:lnTo>
                    <a:pt x="5758" y="5326"/>
                  </a:lnTo>
                  <a:lnTo>
                    <a:pt x="5810" y="5315"/>
                  </a:lnTo>
                  <a:lnTo>
                    <a:pt x="5915" y="5289"/>
                  </a:lnTo>
                  <a:lnTo>
                    <a:pt x="5967" y="5269"/>
                  </a:lnTo>
                  <a:lnTo>
                    <a:pt x="6190" y="5716"/>
                  </a:lnTo>
                  <a:lnTo>
                    <a:pt x="5981" y="5827"/>
                  </a:lnTo>
                  <a:lnTo>
                    <a:pt x="7486" y="8657"/>
                  </a:lnTo>
                  <a:lnTo>
                    <a:pt x="7503" y="8688"/>
                  </a:lnTo>
                  <a:lnTo>
                    <a:pt x="7543" y="8743"/>
                  </a:lnTo>
                  <a:lnTo>
                    <a:pt x="7590" y="8792"/>
                  </a:lnTo>
                  <a:lnTo>
                    <a:pt x="7642" y="8834"/>
                  </a:lnTo>
                  <a:lnTo>
                    <a:pt x="7700" y="8868"/>
                  </a:lnTo>
                  <a:lnTo>
                    <a:pt x="7761" y="8894"/>
                  </a:lnTo>
                  <a:lnTo>
                    <a:pt x="7824" y="8912"/>
                  </a:lnTo>
                  <a:lnTo>
                    <a:pt x="7887" y="8921"/>
                  </a:lnTo>
                  <a:lnTo>
                    <a:pt x="7918" y="8922"/>
                  </a:lnTo>
                  <a:lnTo>
                    <a:pt x="7946" y="8921"/>
                  </a:lnTo>
                  <a:lnTo>
                    <a:pt x="8001" y="8915"/>
                  </a:lnTo>
                  <a:lnTo>
                    <a:pt x="8058" y="8902"/>
                  </a:lnTo>
                  <a:lnTo>
                    <a:pt x="8115" y="8880"/>
                  </a:lnTo>
                  <a:lnTo>
                    <a:pt x="8142" y="8866"/>
                  </a:lnTo>
                  <a:lnTo>
                    <a:pt x="8644" y="8615"/>
                  </a:lnTo>
                  <a:lnTo>
                    <a:pt x="8667" y="8603"/>
                  </a:lnTo>
                  <a:lnTo>
                    <a:pt x="8710" y="8576"/>
                  </a:lnTo>
                  <a:lnTo>
                    <a:pt x="8768" y="8529"/>
                  </a:lnTo>
                  <a:lnTo>
                    <a:pt x="8832" y="8455"/>
                  </a:lnTo>
                  <a:lnTo>
                    <a:pt x="8880" y="8372"/>
                  </a:lnTo>
                  <a:lnTo>
                    <a:pt x="8910" y="8282"/>
                  </a:lnTo>
                  <a:lnTo>
                    <a:pt x="8922" y="8187"/>
                  </a:lnTo>
                  <a:lnTo>
                    <a:pt x="8915" y="8090"/>
                  </a:lnTo>
                  <a:lnTo>
                    <a:pt x="8896" y="8018"/>
                  </a:lnTo>
                  <a:lnTo>
                    <a:pt x="8878" y="7970"/>
                  </a:lnTo>
                  <a:lnTo>
                    <a:pt x="8867" y="7946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34"/>
            <p:cNvSpPr>
              <a:spLocks/>
            </p:cNvSpPr>
            <p:nvPr/>
          </p:nvSpPr>
          <p:spPr bwMode="auto">
            <a:xfrm>
              <a:off x="3728" y="4053"/>
              <a:ext cx="75" cy="76"/>
            </a:xfrm>
            <a:custGeom>
              <a:avLst/>
              <a:gdLst>
                <a:gd name="T0" fmla="*/ 0 w 378"/>
                <a:gd name="T1" fmla="*/ 135 h 379"/>
                <a:gd name="T2" fmla="*/ 243 w 378"/>
                <a:gd name="T3" fmla="*/ 0 h 379"/>
                <a:gd name="T4" fmla="*/ 378 w 378"/>
                <a:gd name="T5" fmla="*/ 244 h 379"/>
                <a:gd name="T6" fmla="*/ 135 w 378"/>
                <a:gd name="T7" fmla="*/ 379 h 379"/>
                <a:gd name="T8" fmla="*/ 0 w 378"/>
                <a:gd name="T9" fmla="*/ 135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79">
                  <a:moveTo>
                    <a:pt x="0" y="135"/>
                  </a:moveTo>
                  <a:lnTo>
                    <a:pt x="243" y="0"/>
                  </a:lnTo>
                  <a:lnTo>
                    <a:pt x="378" y="244"/>
                  </a:lnTo>
                  <a:lnTo>
                    <a:pt x="135" y="379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35"/>
            <p:cNvSpPr>
              <a:spLocks/>
            </p:cNvSpPr>
            <p:nvPr/>
          </p:nvSpPr>
          <p:spPr bwMode="auto">
            <a:xfrm>
              <a:off x="3808" y="4197"/>
              <a:ext cx="76" cy="76"/>
            </a:xfrm>
            <a:custGeom>
              <a:avLst/>
              <a:gdLst>
                <a:gd name="T0" fmla="*/ 0 w 380"/>
                <a:gd name="T1" fmla="*/ 135 h 378"/>
                <a:gd name="T2" fmla="*/ 245 w 380"/>
                <a:gd name="T3" fmla="*/ 0 h 378"/>
                <a:gd name="T4" fmla="*/ 380 w 380"/>
                <a:gd name="T5" fmla="*/ 243 h 378"/>
                <a:gd name="T6" fmla="*/ 135 w 380"/>
                <a:gd name="T7" fmla="*/ 378 h 378"/>
                <a:gd name="T8" fmla="*/ 0 w 380"/>
                <a:gd name="T9" fmla="*/ 135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378">
                  <a:moveTo>
                    <a:pt x="0" y="135"/>
                  </a:moveTo>
                  <a:lnTo>
                    <a:pt x="245" y="0"/>
                  </a:lnTo>
                  <a:lnTo>
                    <a:pt x="380" y="243"/>
                  </a:lnTo>
                  <a:lnTo>
                    <a:pt x="135" y="378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36"/>
            <p:cNvSpPr>
              <a:spLocks/>
            </p:cNvSpPr>
            <p:nvPr/>
          </p:nvSpPr>
          <p:spPr bwMode="auto">
            <a:xfrm>
              <a:off x="3887" y="4346"/>
              <a:ext cx="76" cy="76"/>
            </a:xfrm>
            <a:custGeom>
              <a:avLst/>
              <a:gdLst>
                <a:gd name="T0" fmla="*/ 0 w 379"/>
                <a:gd name="T1" fmla="*/ 135 h 380"/>
                <a:gd name="T2" fmla="*/ 244 w 379"/>
                <a:gd name="T3" fmla="*/ 0 h 380"/>
                <a:gd name="T4" fmla="*/ 379 w 379"/>
                <a:gd name="T5" fmla="*/ 245 h 380"/>
                <a:gd name="T6" fmla="*/ 135 w 379"/>
                <a:gd name="T7" fmla="*/ 380 h 380"/>
                <a:gd name="T8" fmla="*/ 0 w 379"/>
                <a:gd name="T9" fmla="*/ 13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380">
                  <a:moveTo>
                    <a:pt x="0" y="135"/>
                  </a:moveTo>
                  <a:lnTo>
                    <a:pt x="244" y="0"/>
                  </a:lnTo>
                  <a:lnTo>
                    <a:pt x="379" y="245"/>
                  </a:lnTo>
                  <a:lnTo>
                    <a:pt x="135" y="38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37"/>
            <p:cNvSpPr>
              <a:spLocks/>
            </p:cNvSpPr>
            <p:nvPr/>
          </p:nvSpPr>
          <p:spPr bwMode="auto">
            <a:xfrm>
              <a:off x="3046" y="3547"/>
              <a:ext cx="243" cy="56"/>
            </a:xfrm>
            <a:custGeom>
              <a:avLst/>
              <a:gdLst>
                <a:gd name="T0" fmla="*/ 182 w 1213"/>
                <a:gd name="T1" fmla="*/ 280 h 280"/>
                <a:gd name="T2" fmla="*/ 1213 w 1213"/>
                <a:gd name="T3" fmla="*/ 280 h 280"/>
                <a:gd name="T4" fmla="*/ 1213 w 1213"/>
                <a:gd name="T5" fmla="*/ 0 h 280"/>
                <a:gd name="T6" fmla="*/ 0 w 1213"/>
                <a:gd name="T7" fmla="*/ 0 h 280"/>
                <a:gd name="T8" fmla="*/ 21 w 1213"/>
                <a:gd name="T9" fmla="*/ 41 h 280"/>
                <a:gd name="T10" fmla="*/ 64 w 1213"/>
                <a:gd name="T11" fmla="*/ 116 h 280"/>
                <a:gd name="T12" fmla="*/ 131 w 1213"/>
                <a:gd name="T13" fmla="*/ 217 h 280"/>
                <a:gd name="T14" fmla="*/ 182 w 1213"/>
                <a:gd name="T1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3" h="280">
                  <a:moveTo>
                    <a:pt x="182" y="280"/>
                  </a:moveTo>
                  <a:lnTo>
                    <a:pt x="1213" y="280"/>
                  </a:lnTo>
                  <a:lnTo>
                    <a:pt x="1213" y="0"/>
                  </a:lnTo>
                  <a:lnTo>
                    <a:pt x="0" y="0"/>
                  </a:lnTo>
                  <a:lnTo>
                    <a:pt x="21" y="41"/>
                  </a:lnTo>
                  <a:lnTo>
                    <a:pt x="64" y="116"/>
                  </a:lnTo>
                  <a:lnTo>
                    <a:pt x="131" y="217"/>
                  </a:lnTo>
                  <a:lnTo>
                    <a:pt x="182" y="280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38"/>
            <p:cNvSpPr>
              <a:spLocks/>
            </p:cNvSpPr>
            <p:nvPr/>
          </p:nvSpPr>
          <p:spPr bwMode="auto">
            <a:xfrm>
              <a:off x="3013" y="3213"/>
              <a:ext cx="568" cy="530"/>
            </a:xfrm>
            <a:custGeom>
              <a:avLst/>
              <a:gdLst>
                <a:gd name="T0" fmla="*/ 2844 w 2844"/>
                <a:gd name="T1" fmla="*/ 2537 h 2649"/>
                <a:gd name="T2" fmla="*/ 2844 w 2844"/>
                <a:gd name="T3" fmla="*/ 0 h 2649"/>
                <a:gd name="T4" fmla="*/ 98 w 2844"/>
                <a:gd name="T5" fmla="*/ 0 h 2649"/>
                <a:gd name="T6" fmla="*/ 82 w 2844"/>
                <a:gd name="T7" fmla="*/ 32 h 2649"/>
                <a:gd name="T8" fmla="*/ 55 w 2844"/>
                <a:gd name="T9" fmla="*/ 99 h 2649"/>
                <a:gd name="T10" fmla="*/ 21 w 2844"/>
                <a:gd name="T11" fmla="*/ 206 h 2649"/>
                <a:gd name="T12" fmla="*/ 0 w 2844"/>
                <a:gd name="T13" fmla="*/ 279 h 2649"/>
                <a:gd name="T14" fmla="*/ 2551 w 2844"/>
                <a:gd name="T15" fmla="*/ 279 h 2649"/>
                <a:gd name="T16" fmla="*/ 2551 w 2844"/>
                <a:gd name="T17" fmla="*/ 2649 h 2649"/>
                <a:gd name="T18" fmla="*/ 2624 w 2844"/>
                <a:gd name="T19" fmla="*/ 2626 h 2649"/>
                <a:gd name="T20" fmla="*/ 2771 w 2844"/>
                <a:gd name="T21" fmla="*/ 2568 h 2649"/>
                <a:gd name="T22" fmla="*/ 2844 w 2844"/>
                <a:gd name="T23" fmla="*/ 2537 h 2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44" h="2649">
                  <a:moveTo>
                    <a:pt x="2844" y="2537"/>
                  </a:moveTo>
                  <a:lnTo>
                    <a:pt x="2844" y="0"/>
                  </a:lnTo>
                  <a:lnTo>
                    <a:pt x="98" y="0"/>
                  </a:lnTo>
                  <a:lnTo>
                    <a:pt x="82" y="32"/>
                  </a:lnTo>
                  <a:lnTo>
                    <a:pt x="55" y="99"/>
                  </a:lnTo>
                  <a:lnTo>
                    <a:pt x="21" y="206"/>
                  </a:lnTo>
                  <a:lnTo>
                    <a:pt x="0" y="279"/>
                  </a:lnTo>
                  <a:lnTo>
                    <a:pt x="2551" y="279"/>
                  </a:lnTo>
                  <a:lnTo>
                    <a:pt x="2551" y="2649"/>
                  </a:lnTo>
                  <a:lnTo>
                    <a:pt x="2624" y="2626"/>
                  </a:lnTo>
                  <a:lnTo>
                    <a:pt x="2771" y="2568"/>
                  </a:lnTo>
                  <a:lnTo>
                    <a:pt x="2844" y="2537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7" name="Group 58"/>
          <p:cNvGrpSpPr>
            <a:grpSpLocks noChangeAspect="1"/>
          </p:cNvGrpSpPr>
          <p:nvPr/>
        </p:nvGrpSpPr>
        <p:grpSpPr bwMode="auto">
          <a:xfrm>
            <a:off x="8358882" y="3280191"/>
            <a:ext cx="768653" cy="945986"/>
            <a:chOff x="6133" y="1070"/>
            <a:chExt cx="1218" cy="1499"/>
          </a:xfrm>
        </p:grpSpPr>
        <p:sp>
          <p:nvSpPr>
            <p:cNvPr id="58" name="Freeform 59"/>
            <p:cNvSpPr>
              <a:spLocks/>
            </p:cNvSpPr>
            <p:nvPr/>
          </p:nvSpPr>
          <p:spPr bwMode="auto">
            <a:xfrm>
              <a:off x="6156" y="1093"/>
              <a:ext cx="1172" cy="1453"/>
            </a:xfrm>
            <a:custGeom>
              <a:avLst/>
              <a:gdLst>
                <a:gd name="T0" fmla="*/ 6326 w 7029"/>
                <a:gd name="T1" fmla="*/ 0 h 8715"/>
                <a:gd name="T2" fmla="*/ 2095 w 7029"/>
                <a:gd name="T3" fmla="*/ 0 h 8715"/>
                <a:gd name="T4" fmla="*/ 0 w 7029"/>
                <a:gd name="T5" fmla="*/ 2095 h 8715"/>
                <a:gd name="T6" fmla="*/ 0 w 7029"/>
                <a:gd name="T7" fmla="*/ 8012 h 8715"/>
                <a:gd name="T8" fmla="*/ 1 w 7029"/>
                <a:gd name="T9" fmla="*/ 8049 h 8715"/>
                <a:gd name="T10" fmla="*/ 9 w 7029"/>
                <a:gd name="T11" fmla="*/ 8120 h 8715"/>
                <a:gd name="T12" fmla="*/ 22 w 7029"/>
                <a:gd name="T13" fmla="*/ 8190 h 8715"/>
                <a:gd name="T14" fmla="*/ 42 w 7029"/>
                <a:gd name="T15" fmla="*/ 8256 h 8715"/>
                <a:gd name="T16" fmla="*/ 69 w 7029"/>
                <a:gd name="T17" fmla="*/ 8320 h 8715"/>
                <a:gd name="T18" fmla="*/ 100 w 7029"/>
                <a:gd name="T19" fmla="*/ 8379 h 8715"/>
                <a:gd name="T20" fmla="*/ 138 w 7029"/>
                <a:gd name="T21" fmla="*/ 8436 h 8715"/>
                <a:gd name="T22" fmla="*/ 182 w 7029"/>
                <a:gd name="T23" fmla="*/ 8487 h 8715"/>
                <a:gd name="T24" fmla="*/ 229 w 7029"/>
                <a:gd name="T25" fmla="*/ 8535 h 8715"/>
                <a:gd name="T26" fmla="*/ 281 w 7029"/>
                <a:gd name="T27" fmla="*/ 8577 h 8715"/>
                <a:gd name="T28" fmla="*/ 337 w 7029"/>
                <a:gd name="T29" fmla="*/ 8615 h 8715"/>
                <a:gd name="T30" fmla="*/ 397 w 7029"/>
                <a:gd name="T31" fmla="*/ 8646 h 8715"/>
                <a:gd name="T32" fmla="*/ 460 w 7029"/>
                <a:gd name="T33" fmla="*/ 8673 h 8715"/>
                <a:gd name="T34" fmla="*/ 526 w 7029"/>
                <a:gd name="T35" fmla="*/ 8694 h 8715"/>
                <a:gd name="T36" fmla="*/ 595 w 7029"/>
                <a:gd name="T37" fmla="*/ 8707 h 8715"/>
                <a:gd name="T38" fmla="*/ 666 w 7029"/>
                <a:gd name="T39" fmla="*/ 8714 h 8715"/>
                <a:gd name="T40" fmla="*/ 703 w 7029"/>
                <a:gd name="T41" fmla="*/ 8715 h 8715"/>
                <a:gd name="T42" fmla="*/ 6326 w 7029"/>
                <a:gd name="T43" fmla="*/ 8715 h 8715"/>
                <a:gd name="T44" fmla="*/ 6363 w 7029"/>
                <a:gd name="T45" fmla="*/ 8714 h 8715"/>
                <a:gd name="T46" fmla="*/ 6434 w 7029"/>
                <a:gd name="T47" fmla="*/ 8707 h 8715"/>
                <a:gd name="T48" fmla="*/ 6504 w 7029"/>
                <a:gd name="T49" fmla="*/ 8694 h 8715"/>
                <a:gd name="T50" fmla="*/ 6570 w 7029"/>
                <a:gd name="T51" fmla="*/ 8673 h 8715"/>
                <a:gd name="T52" fmla="*/ 6633 w 7029"/>
                <a:gd name="T53" fmla="*/ 8646 h 8715"/>
                <a:gd name="T54" fmla="*/ 6693 w 7029"/>
                <a:gd name="T55" fmla="*/ 8615 h 8715"/>
                <a:gd name="T56" fmla="*/ 6749 w 7029"/>
                <a:gd name="T57" fmla="*/ 8577 h 8715"/>
                <a:gd name="T58" fmla="*/ 6801 w 7029"/>
                <a:gd name="T59" fmla="*/ 8535 h 8715"/>
                <a:gd name="T60" fmla="*/ 6849 w 7029"/>
                <a:gd name="T61" fmla="*/ 8487 h 8715"/>
                <a:gd name="T62" fmla="*/ 6891 w 7029"/>
                <a:gd name="T63" fmla="*/ 8436 h 8715"/>
                <a:gd name="T64" fmla="*/ 6929 w 7029"/>
                <a:gd name="T65" fmla="*/ 8379 h 8715"/>
                <a:gd name="T66" fmla="*/ 6960 w 7029"/>
                <a:gd name="T67" fmla="*/ 8320 h 8715"/>
                <a:gd name="T68" fmla="*/ 6987 w 7029"/>
                <a:gd name="T69" fmla="*/ 8256 h 8715"/>
                <a:gd name="T70" fmla="*/ 7008 w 7029"/>
                <a:gd name="T71" fmla="*/ 8190 h 8715"/>
                <a:gd name="T72" fmla="*/ 7021 w 7029"/>
                <a:gd name="T73" fmla="*/ 8120 h 8715"/>
                <a:gd name="T74" fmla="*/ 7028 w 7029"/>
                <a:gd name="T75" fmla="*/ 8049 h 8715"/>
                <a:gd name="T76" fmla="*/ 7029 w 7029"/>
                <a:gd name="T77" fmla="*/ 8012 h 8715"/>
                <a:gd name="T78" fmla="*/ 7029 w 7029"/>
                <a:gd name="T79" fmla="*/ 703 h 8715"/>
                <a:gd name="T80" fmla="*/ 7028 w 7029"/>
                <a:gd name="T81" fmla="*/ 666 h 8715"/>
                <a:gd name="T82" fmla="*/ 7021 w 7029"/>
                <a:gd name="T83" fmla="*/ 595 h 8715"/>
                <a:gd name="T84" fmla="*/ 7008 w 7029"/>
                <a:gd name="T85" fmla="*/ 526 h 8715"/>
                <a:gd name="T86" fmla="*/ 6987 w 7029"/>
                <a:gd name="T87" fmla="*/ 460 h 8715"/>
                <a:gd name="T88" fmla="*/ 6960 w 7029"/>
                <a:gd name="T89" fmla="*/ 397 h 8715"/>
                <a:gd name="T90" fmla="*/ 6929 w 7029"/>
                <a:gd name="T91" fmla="*/ 336 h 8715"/>
                <a:gd name="T92" fmla="*/ 6891 w 7029"/>
                <a:gd name="T93" fmla="*/ 281 h 8715"/>
                <a:gd name="T94" fmla="*/ 6849 w 7029"/>
                <a:gd name="T95" fmla="*/ 229 h 8715"/>
                <a:gd name="T96" fmla="*/ 6801 w 7029"/>
                <a:gd name="T97" fmla="*/ 182 h 8715"/>
                <a:gd name="T98" fmla="*/ 6749 w 7029"/>
                <a:gd name="T99" fmla="*/ 138 h 8715"/>
                <a:gd name="T100" fmla="*/ 6693 w 7029"/>
                <a:gd name="T101" fmla="*/ 100 h 8715"/>
                <a:gd name="T102" fmla="*/ 6633 w 7029"/>
                <a:gd name="T103" fmla="*/ 69 h 8715"/>
                <a:gd name="T104" fmla="*/ 6570 w 7029"/>
                <a:gd name="T105" fmla="*/ 42 h 8715"/>
                <a:gd name="T106" fmla="*/ 6504 w 7029"/>
                <a:gd name="T107" fmla="*/ 22 h 8715"/>
                <a:gd name="T108" fmla="*/ 6434 w 7029"/>
                <a:gd name="T109" fmla="*/ 9 h 8715"/>
                <a:gd name="T110" fmla="*/ 6363 w 7029"/>
                <a:gd name="T111" fmla="*/ 1 h 8715"/>
                <a:gd name="T112" fmla="*/ 6326 w 7029"/>
                <a:gd name="T113" fmla="*/ 0 h 8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029" h="8715">
                  <a:moveTo>
                    <a:pt x="6326" y="0"/>
                  </a:moveTo>
                  <a:lnTo>
                    <a:pt x="2095" y="0"/>
                  </a:lnTo>
                  <a:lnTo>
                    <a:pt x="0" y="2095"/>
                  </a:lnTo>
                  <a:lnTo>
                    <a:pt x="0" y="8012"/>
                  </a:lnTo>
                  <a:lnTo>
                    <a:pt x="1" y="8049"/>
                  </a:lnTo>
                  <a:lnTo>
                    <a:pt x="9" y="8120"/>
                  </a:lnTo>
                  <a:lnTo>
                    <a:pt x="22" y="8190"/>
                  </a:lnTo>
                  <a:lnTo>
                    <a:pt x="42" y="8256"/>
                  </a:lnTo>
                  <a:lnTo>
                    <a:pt x="69" y="8320"/>
                  </a:lnTo>
                  <a:lnTo>
                    <a:pt x="100" y="8379"/>
                  </a:lnTo>
                  <a:lnTo>
                    <a:pt x="138" y="8436"/>
                  </a:lnTo>
                  <a:lnTo>
                    <a:pt x="182" y="8487"/>
                  </a:lnTo>
                  <a:lnTo>
                    <a:pt x="229" y="8535"/>
                  </a:lnTo>
                  <a:lnTo>
                    <a:pt x="281" y="8577"/>
                  </a:lnTo>
                  <a:lnTo>
                    <a:pt x="337" y="8615"/>
                  </a:lnTo>
                  <a:lnTo>
                    <a:pt x="397" y="8646"/>
                  </a:lnTo>
                  <a:lnTo>
                    <a:pt x="460" y="8673"/>
                  </a:lnTo>
                  <a:lnTo>
                    <a:pt x="526" y="8694"/>
                  </a:lnTo>
                  <a:lnTo>
                    <a:pt x="595" y="8707"/>
                  </a:lnTo>
                  <a:lnTo>
                    <a:pt x="666" y="8714"/>
                  </a:lnTo>
                  <a:lnTo>
                    <a:pt x="703" y="8715"/>
                  </a:lnTo>
                  <a:lnTo>
                    <a:pt x="6326" y="8715"/>
                  </a:lnTo>
                  <a:lnTo>
                    <a:pt x="6363" y="8714"/>
                  </a:lnTo>
                  <a:lnTo>
                    <a:pt x="6434" y="8707"/>
                  </a:lnTo>
                  <a:lnTo>
                    <a:pt x="6504" y="8694"/>
                  </a:lnTo>
                  <a:lnTo>
                    <a:pt x="6570" y="8673"/>
                  </a:lnTo>
                  <a:lnTo>
                    <a:pt x="6633" y="8646"/>
                  </a:lnTo>
                  <a:lnTo>
                    <a:pt x="6693" y="8615"/>
                  </a:lnTo>
                  <a:lnTo>
                    <a:pt x="6749" y="8577"/>
                  </a:lnTo>
                  <a:lnTo>
                    <a:pt x="6801" y="8535"/>
                  </a:lnTo>
                  <a:lnTo>
                    <a:pt x="6849" y="8487"/>
                  </a:lnTo>
                  <a:lnTo>
                    <a:pt x="6891" y="8436"/>
                  </a:lnTo>
                  <a:lnTo>
                    <a:pt x="6929" y="8379"/>
                  </a:lnTo>
                  <a:lnTo>
                    <a:pt x="6960" y="8320"/>
                  </a:lnTo>
                  <a:lnTo>
                    <a:pt x="6987" y="8256"/>
                  </a:lnTo>
                  <a:lnTo>
                    <a:pt x="7008" y="8190"/>
                  </a:lnTo>
                  <a:lnTo>
                    <a:pt x="7021" y="8120"/>
                  </a:lnTo>
                  <a:lnTo>
                    <a:pt x="7028" y="8049"/>
                  </a:lnTo>
                  <a:lnTo>
                    <a:pt x="7029" y="8012"/>
                  </a:lnTo>
                  <a:lnTo>
                    <a:pt x="7029" y="703"/>
                  </a:lnTo>
                  <a:lnTo>
                    <a:pt x="7028" y="666"/>
                  </a:lnTo>
                  <a:lnTo>
                    <a:pt x="7021" y="595"/>
                  </a:lnTo>
                  <a:lnTo>
                    <a:pt x="7008" y="526"/>
                  </a:lnTo>
                  <a:lnTo>
                    <a:pt x="6987" y="460"/>
                  </a:lnTo>
                  <a:lnTo>
                    <a:pt x="6960" y="397"/>
                  </a:lnTo>
                  <a:lnTo>
                    <a:pt x="6929" y="336"/>
                  </a:lnTo>
                  <a:lnTo>
                    <a:pt x="6891" y="281"/>
                  </a:lnTo>
                  <a:lnTo>
                    <a:pt x="6849" y="229"/>
                  </a:lnTo>
                  <a:lnTo>
                    <a:pt x="6801" y="182"/>
                  </a:lnTo>
                  <a:lnTo>
                    <a:pt x="6749" y="138"/>
                  </a:lnTo>
                  <a:lnTo>
                    <a:pt x="6693" y="100"/>
                  </a:lnTo>
                  <a:lnTo>
                    <a:pt x="6633" y="69"/>
                  </a:lnTo>
                  <a:lnTo>
                    <a:pt x="6570" y="42"/>
                  </a:lnTo>
                  <a:lnTo>
                    <a:pt x="6504" y="22"/>
                  </a:lnTo>
                  <a:lnTo>
                    <a:pt x="6434" y="9"/>
                  </a:lnTo>
                  <a:lnTo>
                    <a:pt x="6363" y="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60"/>
            <p:cNvSpPr>
              <a:spLocks noEditPoints="1"/>
            </p:cNvSpPr>
            <p:nvPr/>
          </p:nvSpPr>
          <p:spPr bwMode="auto">
            <a:xfrm>
              <a:off x="6133" y="1070"/>
              <a:ext cx="1218" cy="1499"/>
            </a:xfrm>
            <a:custGeom>
              <a:avLst/>
              <a:gdLst>
                <a:gd name="T0" fmla="*/ 281 w 7309"/>
                <a:gd name="T1" fmla="*/ 8152 h 8995"/>
                <a:gd name="T2" fmla="*/ 288 w 7309"/>
                <a:gd name="T3" fmla="*/ 8237 h 8995"/>
                <a:gd name="T4" fmla="*/ 315 w 7309"/>
                <a:gd name="T5" fmla="*/ 8345 h 8995"/>
                <a:gd name="T6" fmla="*/ 363 w 7309"/>
                <a:gd name="T7" fmla="*/ 8443 h 8995"/>
                <a:gd name="T8" fmla="*/ 427 w 7309"/>
                <a:gd name="T9" fmla="*/ 8530 h 8995"/>
                <a:gd name="T10" fmla="*/ 507 w 7309"/>
                <a:gd name="T11" fmla="*/ 8603 h 8995"/>
                <a:gd name="T12" fmla="*/ 600 w 7309"/>
                <a:gd name="T13" fmla="*/ 8659 h 8995"/>
                <a:gd name="T14" fmla="*/ 703 w 7309"/>
                <a:gd name="T15" fmla="*/ 8697 h 8995"/>
                <a:gd name="T16" fmla="*/ 815 w 7309"/>
                <a:gd name="T17" fmla="*/ 8714 h 8995"/>
                <a:gd name="T18" fmla="*/ 6466 w 7309"/>
                <a:gd name="T19" fmla="*/ 8715 h 8995"/>
                <a:gd name="T20" fmla="*/ 6551 w 7309"/>
                <a:gd name="T21" fmla="*/ 8708 h 8995"/>
                <a:gd name="T22" fmla="*/ 6659 w 7309"/>
                <a:gd name="T23" fmla="*/ 8680 h 8995"/>
                <a:gd name="T24" fmla="*/ 6757 w 7309"/>
                <a:gd name="T25" fmla="*/ 8632 h 8995"/>
                <a:gd name="T26" fmla="*/ 6844 w 7309"/>
                <a:gd name="T27" fmla="*/ 8568 h 8995"/>
                <a:gd name="T28" fmla="*/ 6917 w 7309"/>
                <a:gd name="T29" fmla="*/ 8488 h 8995"/>
                <a:gd name="T30" fmla="*/ 6973 w 7309"/>
                <a:gd name="T31" fmla="*/ 8395 h 8995"/>
                <a:gd name="T32" fmla="*/ 7011 w 7309"/>
                <a:gd name="T33" fmla="*/ 8292 h 8995"/>
                <a:gd name="T34" fmla="*/ 7028 w 7309"/>
                <a:gd name="T35" fmla="*/ 8181 h 8995"/>
                <a:gd name="T36" fmla="*/ 7029 w 7309"/>
                <a:gd name="T37" fmla="*/ 843 h 8995"/>
                <a:gd name="T38" fmla="*/ 7022 w 7309"/>
                <a:gd name="T39" fmla="*/ 758 h 8995"/>
                <a:gd name="T40" fmla="*/ 6994 w 7309"/>
                <a:gd name="T41" fmla="*/ 650 h 8995"/>
                <a:gd name="T42" fmla="*/ 6946 w 7309"/>
                <a:gd name="T43" fmla="*/ 552 h 8995"/>
                <a:gd name="T44" fmla="*/ 6882 w 7309"/>
                <a:gd name="T45" fmla="*/ 466 h 8995"/>
                <a:gd name="T46" fmla="*/ 6802 w 7309"/>
                <a:gd name="T47" fmla="*/ 393 h 8995"/>
                <a:gd name="T48" fmla="*/ 6709 w 7309"/>
                <a:gd name="T49" fmla="*/ 336 h 8995"/>
                <a:gd name="T50" fmla="*/ 6606 w 7309"/>
                <a:gd name="T51" fmla="*/ 298 h 8995"/>
                <a:gd name="T52" fmla="*/ 6495 w 7309"/>
                <a:gd name="T53" fmla="*/ 281 h 8995"/>
                <a:gd name="T54" fmla="*/ 2291 w 7309"/>
                <a:gd name="T55" fmla="*/ 281 h 8995"/>
                <a:gd name="T56" fmla="*/ 6466 w 7309"/>
                <a:gd name="T57" fmla="*/ 8995 h 8995"/>
                <a:gd name="T58" fmla="*/ 800 w 7309"/>
                <a:gd name="T59" fmla="*/ 8995 h 8995"/>
                <a:gd name="T60" fmla="*/ 634 w 7309"/>
                <a:gd name="T61" fmla="*/ 8969 h 8995"/>
                <a:gd name="T62" fmla="*/ 479 w 7309"/>
                <a:gd name="T63" fmla="*/ 8912 h 8995"/>
                <a:gd name="T64" fmla="*/ 339 w 7309"/>
                <a:gd name="T65" fmla="*/ 8827 h 8995"/>
                <a:gd name="T66" fmla="*/ 219 w 7309"/>
                <a:gd name="T67" fmla="*/ 8719 h 8995"/>
                <a:gd name="T68" fmla="*/ 122 w 7309"/>
                <a:gd name="T69" fmla="*/ 8589 h 8995"/>
                <a:gd name="T70" fmla="*/ 51 w 7309"/>
                <a:gd name="T71" fmla="*/ 8442 h 8995"/>
                <a:gd name="T72" fmla="*/ 9 w 7309"/>
                <a:gd name="T73" fmla="*/ 8280 h 8995"/>
                <a:gd name="T74" fmla="*/ 0 w 7309"/>
                <a:gd name="T75" fmla="*/ 8152 h 8995"/>
                <a:gd name="T76" fmla="*/ 2164 w 7309"/>
                <a:gd name="T77" fmla="*/ 0 h 8995"/>
                <a:gd name="T78" fmla="*/ 6509 w 7309"/>
                <a:gd name="T79" fmla="*/ 1 h 8995"/>
                <a:gd name="T80" fmla="*/ 6677 w 7309"/>
                <a:gd name="T81" fmla="*/ 26 h 8995"/>
                <a:gd name="T82" fmla="*/ 6831 w 7309"/>
                <a:gd name="T83" fmla="*/ 83 h 8995"/>
                <a:gd name="T84" fmla="*/ 6970 w 7309"/>
                <a:gd name="T85" fmla="*/ 168 h 8995"/>
                <a:gd name="T86" fmla="*/ 7090 w 7309"/>
                <a:gd name="T87" fmla="*/ 277 h 8995"/>
                <a:gd name="T88" fmla="*/ 7187 w 7309"/>
                <a:gd name="T89" fmla="*/ 407 h 8995"/>
                <a:gd name="T90" fmla="*/ 7258 w 7309"/>
                <a:gd name="T91" fmla="*/ 554 h 8995"/>
                <a:gd name="T92" fmla="*/ 7300 w 7309"/>
                <a:gd name="T93" fmla="*/ 715 h 8995"/>
                <a:gd name="T94" fmla="*/ 7309 w 7309"/>
                <a:gd name="T95" fmla="*/ 843 h 8995"/>
                <a:gd name="T96" fmla="*/ 7309 w 7309"/>
                <a:gd name="T97" fmla="*/ 8195 h 8995"/>
                <a:gd name="T98" fmla="*/ 7283 w 7309"/>
                <a:gd name="T99" fmla="*/ 8363 h 8995"/>
                <a:gd name="T100" fmla="*/ 7226 w 7309"/>
                <a:gd name="T101" fmla="*/ 8518 h 8995"/>
                <a:gd name="T102" fmla="*/ 7141 w 7309"/>
                <a:gd name="T103" fmla="*/ 8656 h 8995"/>
                <a:gd name="T104" fmla="*/ 7033 w 7309"/>
                <a:gd name="T105" fmla="*/ 8776 h 8995"/>
                <a:gd name="T106" fmla="*/ 6903 w 7309"/>
                <a:gd name="T107" fmla="*/ 8873 h 8995"/>
                <a:gd name="T108" fmla="*/ 6756 w 7309"/>
                <a:gd name="T109" fmla="*/ 8944 h 8995"/>
                <a:gd name="T110" fmla="*/ 6594 w 7309"/>
                <a:gd name="T111" fmla="*/ 8986 h 8995"/>
                <a:gd name="T112" fmla="*/ 6466 w 7309"/>
                <a:gd name="T113" fmla="*/ 8995 h 8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309" h="8995">
                  <a:moveTo>
                    <a:pt x="281" y="2291"/>
                  </a:moveTo>
                  <a:lnTo>
                    <a:pt x="281" y="8152"/>
                  </a:lnTo>
                  <a:lnTo>
                    <a:pt x="281" y="8181"/>
                  </a:lnTo>
                  <a:lnTo>
                    <a:pt x="288" y="8237"/>
                  </a:lnTo>
                  <a:lnTo>
                    <a:pt x="298" y="8292"/>
                  </a:lnTo>
                  <a:lnTo>
                    <a:pt x="315" y="8345"/>
                  </a:lnTo>
                  <a:lnTo>
                    <a:pt x="336" y="8395"/>
                  </a:lnTo>
                  <a:lnTo>
                    <a:pt x="363" y="8443"/>
                  </a:lnTo>
                  <a:lnTo>
                    <a:pt x="393" y="8488"/>
                  </a:lnTo>
                  <a:lnTo>
                    <a:pt x="427" y="8530"/>
                  </a:lnTo>
                  <a:lnTo>
                    <a:pt x="466" y="8568"/>
                  </a:lnTo>
                  <a:lnTo>
                    <a:pt x="507" y="8603"/>
                  </a:lnTo>
                  <a:lnTo>
                    <a:pt x="552" y="8632"/>
                  </a:lnTo>
                  <a:lnTo>
                    <a:pt x="600" y="8659"/>
                  </a:lnTo>
                  <a:lnTo>
                    <a:pt x="650" y="8680"/>
                  </a:lnTo>
                  <a:lnTo>
                    <a:pt x="703" y="8697"/>
                  </a:lnTo>
                  <a:lnTo>
                    <a:pt x="758" y="8708"/>
                  </a:lnTo>
                  <a:lnTo>
                    <a:pt x="815" y="8714"/>
                  </a:lnTo>
                  <a:lnTo>
                    <a:pt x="843" y="8715"/>
                  </a:lnTo>
                  <a:lnTo>
                    <a:pt x="6466" y="8715"/>
                  </a:lnTo>
                  <a:lnTo>
                    <a:pt x="6495" y="8714"/>
                  </a:lnTo>
                  <a:lnTo>
                    <a:pt x="6551" y="8708"/>
                  </a:lnTo>
                  <a:lnTo>
                    <a:pt x="6606" y="8697"/>
                  </a:lnTo>
                  <a:lnTo>
                    <a:pt x="6659" y="8680"/>
                  </a:lnTo>
                  <a:lnTo>
                    <a:pt x="6709" y="8659"/>
                  </a:lnTo>
                  <a:lnTo>
                    <a:pt x="6757" y="8632"/>
                  </a:lnTo>
                  <a:lnTo>
                    <a:pt x="6802" y="8603"/>
                  </a:lnTo>
                  <a:lnTo>
                    <a:pt x="6844" y="8568"/>
                  </a:lnTo>
                  <a:lnTo>
                    <a:pt x="6882" y="8530"/>
                  </a:lnTo>
                  <a:lnTo>
                    <a:pt x="6917" y="8488"/>
                  </a:lnTo>
                  <a:lnTo>
                    <a:pt x="6946" y="8443"/>
                  </a:lnTo>
                  <a:lnTo>
                    <a:pt x="6973" y="8395"/>
                  </a:lnTo>
                  <a:lnTo>
                    <a:pt x="6994" y="8345"/>
                  </a:lnTo>
                  <a:lnTo>
                    <a:pt x="7011" y="8292"/>
                  </a:lnTo>
                  <a:lnTo>
                    <a:pt x="7022" y="8237"/>
                  </a:lnTo>
                  <a:lnTo>
                    <a:pt x="7028" y="8181"/>
                  </a:lnTo>
                  <a:lnTo>
                    <a:pt x="7029" y="8152"/>
                  </a:lnTo>
                  <a:lnTo>
                    <a:pt x="7029" y="843"/>
                  </a:lnTo>
                  <a:lnTo>
                    <a:pt x="7028" y="815"/>
                  </a:lnTo>
                  <a:lnTo>
                    <a:pt x="7022" y="758"/>
                  </a:lnTo>
                  <a:lnTo>
                    <a:pt x="7011" y="703"/>
                  </a:lnTo>
                  <a:lnTo>
                    <a:pt x="6994" y="650"/>
                  </a:lnTo>
                  <a:lnTo>
                    <a:pt x="6973" y="600"/>
                  </a:lnTo>
                  <a:lnTo>
                    <a:pt x="6946" y="552"/>
                  </a:lnTo>
                  <a:lnTo>
                    <a:pt x="6917" y="507"/>
                  </a:lnTo>
                  <a:lnTo>
                    <a:pt x="6882" y="466"/>
                  </a:lnTo>
                  <a:lnTo>
                    <a:pt x="6844" y="427"/>
                  </a:lnTo>
                  <a:lnTo>
                    <a:pt x="6802" y="393"/>
                  </a:lnTo>
                  <a:lnTo>
                    <a:pt x="6757" y="363"/>
                  </a:lnTo>
                  <a:lnTo>
                    <a:pt x="6709" y="336"/>
                  </a:lnTo>
                  <a:lnTo>
                    <a:pt x="6659" y="315"/>
                  </a:lnTo>
                  <a:lnTo>
                    <a:pt x="6606" y="298"/>
                  </a:lnTo>
                  <a:lnTo>
                    <a:pt x="6551" y="288"/>
                  </a:lnTo>
                  <a:lnTo>
                    <a:pt x="6495" y="281"/>
                  </a:lnTo>
                  <a:lnTo>
                    <a:pt x="6466" y="281"/>
                  </a:lnTo>
                  <a:lnTo>
                    <a:pt x="2291" y="281"/>
                  </a:lnTo>
                  <a:lnTo>
                    <a:pt x="281" y="2291"/>
                  </a:lnTo>
                  <a:close/>
                  <a:moveTo>
                    <a:pt x="6466" y="8995"/>
                  </a:moveTo>
                  <a:lnTo>
                    <a:pt x="843" y="8995"/>
                  </a:lnTo>
                  <a:lnTo>
                    <a:pt x="800" y="8995"/>
                  </a:lnTo>
                  <a:lnTo>
                    <a:pt x="715" y="8986"/>
                  </a:lnTo>
                  <a:lnTo>
                    <a:pt x="634" y="8969"/>
                  </a:lnTo>
                  <a:lnTo>
                    <a:pt x="555" y="8944"/>
                  </a:lnTo>
                  <a:lnTo>
                    <a:pt x="479" y="8912"/>
                  </a:lnTo>
                  <a:lnTo>
                    <a:pt x="407" y="8873"/>
                  </a:lnTo>
                  <a:lnTo>
                    <a:pt x="339" y="8827"/>
                  </a:lnTo>
                  <a:lnTo>
                    <a:pt x="277" y="8776"/>
                  </a:lnTo>
                  <a:lnTo>
                    <a:pt x="219" y="8719"/>
                  </a:lnTo>
                  <a:lnTo>
                    <a:pt x="168" y="8656"/>
                  </a:lnTo>
                  <a:lnTo>
                    <a:pt x="122" y="8589"/>
                  </a:lnTo>
                  <a:lnTo>
                    <a:pt x="83" y="8518"/>
                  </a:lnTo>
                  <a:lnTo>
                    <a:pt x="51" y="8442"/>
                  </a:lnTo>
                  <a:lnTo>
                    <a:pt x="26" y="8363"/>
                  </a:lnTo>
                  <a:lnTo>
                    <a:pt x="9" y="8280"/>
                  </a:lnTo>
                  <a:lnTo>
                    <a:pt x="1" y="8195"/>
                  </a:lnTo>
                  <a:lnTo>
                    <a:pt x="0" y="8152"/>
                  </a:lnTo>
                  <a:lnTo>
                    <a:pt x="0" y="2164"/>
                  </a:lnTo>
                  <a:lnTo>
                    <a:pt x="2164" y="0"/>
                  </a:lnTo>
                  <a:lnTo>
                    <a:pt x="6466" y="0"/>
                  </a:lnTo>
                  <a:lnTo>
                    <a:pt x="6509" y="1"/>
                  </a:lnTo>
                  <a:lnTo>
                    <a:pt x="6594" y="9"/>
                  </a:lnTo>
                  <a:lnTo>
                    <a:pt x="6677" y="26"/>
                  </a:lnTo>
                  <a:lnTo>
                    <a:pt x="6756" y="51"/>
                  </a:lnTo>
                  <a:lnTo>
                    <a:pt x="6831" y="83"/>
                  </a:lnTo>
                  <a:lnTo>
                    <a:pt x="6903" y="122"/>
                  </a:lnTo>
                  <a:lnTo>
                    <a:pt x="6970" y="168"/>
                  </a:lnTo>
                  <a:lnTo>
                    <a:pt x="7033" y="219"/>
                  </a:lnTo>
                  <a:lnTo>
                    <a:pt x="7090" y="277"/>
                  </a:lnTo>
                  <a:lnTo>
                    <a:pt x="7141" y="339"/>
                  </a:lnTo>
                  <a:lnTo>
                    <a:pt x="7187" y="407"/>
                  </a:lnTo>
                  <a:lnTo>
                    <a:pt x="7226" y="479"/>
                  </a:lnTo>
                  <a:lnTo>
                    <a:pt x="7258" y="554"/>
                  </a:lnTo>
                  <a:lnTo>
                    <a:pt x="7283" y="634"/>
                  </a:lnTo>
                  <a:lnTo>
                    <a:pt x="7300" y="715"/>
                  </a:lnTo>
                  <a:lnTo>
                    <a:pt x="7309" y="800"/>
                  </a:lnTo>
                  <a:lnTo>
                    <a:pt x="7309" y="843"/>
                  </a:lnTo>
                  <a:lnTo>
                    <a:pt x="7309" y="8152"/>
                  </a:lnTo>
                  <a:lnTo>
                    <a:pt x="7309" y="8195"/>
                  </a:lnTo>
                  <a:lnTo>
                    <a:pt x="7300" y="8280"/>
                  </a:lnTo>
                  <a:lnTo>
                    <a:pt x="7283" y="8363"/>
                  </a:lnTo>
                  <a:lnTo>
                    <a:pt x="7258" y="8442"/>
                  </a:lnTo>
                  <a:lnTo>
                    <a:pt x="7226" y="8518"/>
                  </a:lnTo>
                  <a:lnTo>
                    <a:pt x="7187" y="8589"/>
                  </a:lnTo>
                  <a:lnTo>
                    <a:pt x="7141" y="8656"/>
                  </a:lnTo>
                  <a:lnTo>
                    <a:pt x="7090" y="8719"/>
                  </a:lnTo>
                  <a:lnTo>
                    <a:pt x="7033" y="8776"/>
                  </a:lnTo>
                  <a:lnTo>
                    <a:pt x="6970" y="8827"/>
                  </a:lnTo>
                  <a:lnTo>
                    <a:pt x="6903" y="8873"/>
                  </a:lnTo>
                  <a:lnTo>
                    <a:pt x="6831" y="8912"/>
                  </a:lnTo>
                  <a:lnTo>
                    <a:pt x="6756" y="8944"/>
                  </a:lnTo>
                  <a:lnTo>
                    <a:pt x="6677" y="8969"/>
                  </a:lnTo>
                  <a:lnTo>
                    <a:pt x="6594" y="8986"/>
                  </a:lnTo>
                  <a:lnTo>
                    <a:pt x="6509" y="8995"/>
                  </a:lnTo>
                  <a:lnTo>
                    <a:pt x="6466" y="899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61"/>
            <p:cNvSpPr>
              <a:spLocks/>
            </p:cNvSpPr>
            <p:nvPr/>
          </p:nvSpPr>
          <p:spPr bwMode="auto">
            <a:xfrm>
              <a:off x="6250" y="1187"/>
              <a:ext cx="984" cy="1265"/>
            </a:xfrm>
            <a:custGeom>
              <a:avLst/>
              <a:gdLst>
                <a:gd name="T0" fmla="*/ 0 w 5904"/>
                <a:gd name="T1" fmla="*/ 7590 h 7590"/>
                <a:gd name="T2" fmla="*/ 0 w 5904"/>
                <a:gd name="T3" fmla="*/ 1756 h 7590"/>
                <a:gd name="T4" fmla="*/ 1757 w 5904"/>
                <a:gd name="T5" fmla="*/ 0 h 7590"/>
                <a:gd name="T6" fmla="*/ 5904 w 5904"/>
                <a:gd name="T7" fmla="*/ 0 h 7590"/>
                <a:gd name="T8" fmla="*/ 5904 w 5904"/>
                <a:gd name="T9" fmla="*/ 7590 h 7590"/>
                <a:gd name="T10" fmla="*/ 0 w 5904"/>
                <a:gd name="T11" fmla="*/ 7590 h 7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04" h="7590">
                  <a:moveTo>
                    <a:pt x="0" y="7590"/>
                  </a:moveTo>
                  <a:lnTo>
                    <a:pt x="0" y="1756"/>
                  </a:lnTo>
                  <a:lnTo>
                    <a:pt x="1757" y="0"/>
                  </a:lnTo>
                  <a:lnTo>
                    <a:pt x="5904" y="0"/>
                  </a:lnTo>
                  <a:lnTo>
                    <a:pt x="5904" y="7590"/>
                  </a:lnTo>
                  <a:lnTo>
                    <a:pt x="0" y="7590"/>
                  </a:lnTo>
                  <a:close/>
                </a:path>
              </a:pathLst>
            </a:custGeom>
            <a:solidFill>
              <a:srgbClr val="C8C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62"/>
            <p:cNvSpPr>
              <a:spLocks noChangeArrowheads="1"/>
            </p:cNvSpPr>
            <p:nvPr/>
          </p:nvSpPr>
          <p:spPr bwMode="auto">
            <a:xfrm>
              <a:off x="6423" y="2016"/>
              <a:ext cx="284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63"/>
            <p:cNvSpPr>
              <a:spLocks noEditPoints="1"/>
            </p:cNvSpPr>
            <p:nvPr/>
          </p:nvSpPr>
          <p:spPr bwMode="auto">
            <a:xfrm>
              <a:off x="6400" y="1993"/>
              <a:ext cx="330" cy="330"/>
            </a:xfrm>
            <a:custGeom>
              <a:avLst/>
              <a:gdLst>
                <a:gd name="T0" fmla="*/ 282 w 1982"/>
                <a:gd name="T1" fmla="*/ 1702 h 1982"/>
                <a:gd name="T2" fmla="*/ 1701 w 1982"/>
                <a:gd name="T3" fmla="*/ 1702 h 1982"/>
                <a:gd name="T4" fmla="*/ 1701 w 1982"/>
                <a:gd name="T5" fmla="*/ 282 h 1982"/>
                <a:gd name="T6" fmla="*/ 282 w 1982"/>
                <a:gd name="T7" fmla="*/ 282 h 1982"/>
                <a:gd name="T8" fmla="*/ 282 w 1982"/>
                <a:gd name="T9" fmla="*/ 1702 h 1982"/>
                <a:gd name="T10" fmla="*/ 1982 w 1982"/>
                <a:gd name="T11" fmla="*/ 1982 h 1982"/>
                <a:gd name="T12" fmla="*/ 0 w 1982"/>
                <a:gd name="T13" fmla="*/ 1982 h 1982"/>
                <a:gd name="T14" fmla="*/ 0 w 1982"/>
                <a:gd name="T15" fmla="*/ 0 h 1982"/>
                <a:gd name="T16" fmla="*/ 1982 w 1982"/>
                <a:gd name="T17" fmla="*/ 0 h 1982"/>
                <a:gd name="T18" fmla="*/ 1982 w 1982"/>
                <a:gd name="T19" fmla="*/ 1982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2" h="1982">
                  <a:moveTo>
                    <a:pt x="282" y="1702"/>
                  </a:moveTo>
                  <a:lnTo>
                    <a:pt x="1701" y="1702"/>
                  </a:lnTo>
                  <a:lnTo>
                    <a:pt x="1701" y="282"/>
                  </a:lnTo>
                  <a:lnTo>
                    <a:pt x="282" y="282"/>
                  </a:lnTo>
                  <a:lnTo>
                    <a:pt x="282" y="1702"/>
                  </a:lnTo>
                  <a:close/>
                  <a:moveTo>
                    <a:pt x="1982" y="1982"/>
                  </a:moveTo>
                  <a:lnTo>
                    <a:pt x="0" y="1982"/>
                  </a:lnTo>
                  <a:lnTo>
                    <a:pt x="0" y="0"/>
                  </a:lnTo>
                  <a:lnTo>
                    <a:pt x="1982" y="0"/>
                  </a:lnTo>
                  <a:lnTo>
                    <a:pt x="1982" y="1982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64"/>
            <p:cNvSpPr>
              <a:spLocks/>
            </p:cNvSpPr>
            <p:nvPr/>
          </p:nvSpPr>
          <p:spPr bwMode="auto">
            <a:xfrm>
              <a:off x="6484" y="2068"/>
              <a:ext cx="169" cy="178"/>
            </a:xfrm>
            <a:custGeom>
              <a:avLst/>
              <a:gdLst>
                <a:gd name="T0" fmla="*/ 366 w 1013"/>
                <a:gd name="T1" fmla="*/ 730 h 1067"/>
                <a:gd name="T2" fmla="*/ 225 w 1013"/>
                <a:gd name="T3" fmla="*/ 506 h 1067"/>
                <a:gd name="T4" fmla="*/ 0 w 1013"/>
                <a:gd name="T5" fmla="*/ 674 h 1067"/>
                <a:gd name="T6" fmla="*/ 267 w 1013"/>
                <a:gd name="T7" fmla="*/ 969 h 1067"/>
                <a:gd name="T8" fmla="*/ 366 w 1013"/>
                <a:gd name="T9" fmla="*/ 1067 h 1067"/>
                <a:gd name="T10" fmla="*/ 436 w 1013"/>
                <a:gd name="T11" fmla="*/ 969 h 1067"/>
                <a:gd name="T12" fmla="*/ 1013 w 1013"/>
                <a:gd name="T13" fmla="*/ 0 h 1067"/>
                <a:gd name="T14" fmla="*/ 366 w 1013"/>
                <a:gd name="T15" fmla="*/ 73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3" h="1067">
                  <a:moveTo>
                    <a:pt x="366" y="730"/>
                  </a:moveTo>
                  <a:lnTo>
                    <a:pt x="225" y="506"/>
                  </a:lnTo>
                  <a:lnTo>
                    <a:pt x="0" y="674"/>
                  </a:lnTo>
                  <a:lnTo>
                    <a:pt x="267" y="969"/>
                  </a:lnTo>
                  <a:lnTo>
                    <a:pt x="366" y="1067"/>
                  </a:lnTo>
                  <a:lnTo>
                    <a:pt x="436" y="969"/>
                  </a:lnTo>
                  <a:lnTo>
                    <a:pt x="1013" y="0"/>
                  </a:lnTo>
                  <a:lnTo>
                    <a:pt x="366" y="730"/>
                  </a:lnTo>
                  <a:close/>
                </a:path>
              </a:pathLst>
            </a:custGeom>
            <a:solidFill>
              <a:srgbClr val="F0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6423" y="1574"/>
              <a:ext cx="284" cy="2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66"/>
            <p:cNvSpPr>
              <a:spLocks noEditPoints="1"/>
            </p:cNvSpPr>
            <p:nvPr/>
          </p:nvSpPr>
          <p:spPr bwMode="auto">
            <a:xfrm>
              <a:off x="6400" y="1550"/>
              <a:ext cx="330" cy="330"/>
            </a:xfrm>
            <a:custGeom>
              <a:avLst/>
              <a:gdLst>
                <a:gd name="T0" fmla="*/ 282 w 1982"/>
                <a:gd name="T1" fmla="*/ 1701 h 1982"/>
                <a:gd name="T2" fmla="*/ 1701 w 1982"/>
                <a:gd name="T3" fmla="*/ 1701 h 1982"/>
                <a:gd name="T4" fmla="*/ 1701 w 1982"/>
                <a:gd name="T5" fmla="*/ 281 h 1982"/>
                <a:gd name="T6" fmla="*/ 282 w 1982"/>
                <a:gd name="T7" fmla="*/ 281 h 1982"/>
                <a:gd name="T8" fmla="*/ 282 w 1982"/>
                <a:gd name="T9" fmla="*/ 1701 h 1982"/>
                <a:gd name="T10" fmla="*/ 1982 w 1982"/>
                <a:gd name="T11" fmla="*/ 1982 h 1982"/>
                <a:gd name="T12" fmla="*/ 0 w 1982"/>
                <a:gd name="T13" fmla="*/ 1982 h 1982"/>
                <a:gd name="T14" fmla="*/ 0 w 1982"/>
                <a:gd name="T15" fmla="*/ 0 h 1982"/>
                <a:gd name="T16" fmla="*/ 1982 w 1982"/>
                <a:gd name="T17" fmla="*/ 0 h 1982"/>
                <a:gd name="T18" fmla="*/ 1982 w 1982"/>
                <a:gd name="T19" fmla="*/ 1982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2" h="1982">
                  <a:moveTo>
                    <a:pt x="282" y="1701"/>
                  </a:moveTo>
                  <a:lnTo>
                    <a:pt x="1701" y="1701"/>
                  </a:lnTo>
                  <a:lnTo>
                    <a:pt x="1701" y="281"/>
                  </a:lnTo>
                  <a:lnTo>
                    <a:pt x="282" y="281"/>
                  </a:lnTo>
                  <a:lnTo>
                    <a:pt x="282" y="1701"/>
                  </a:lnTo>
                  <a:close/>
                  <a:moveTo>
                    <a:pt x="1982" y="1982"/>
                  </a:moveTo>
                  <a:lnTo>
                    <a:pt x="0" y="1982"/>
                  </a:lnTo>
                  <a:lnTo>
                    <a:pt x="0" y="0"/>
                  </a:lnTo>
                  <a:lnTo>
                    <a:pt x="1982" y="0"/>
                  </a:lnTo>
                  <a:lnTo>
                    <a:pt x="1982" y="1982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67"/>
            <p:cNvSpPr>
              <a:spLocks/>
            </p:cNvSpPr>
            <p:nvPr/>
          </p:nvSpPr>
          <p:spPr bwMode="auto">
            <a:xfrm>
              <a:off x="6484" y="1627"/>
              <a:ext cx="169" cy="179"/>
            </a:xfrm>
            <a:custGeom>
              <a:avLst/>
              <a:gdLst>
                <a:gd name="T0" fmla="*/ 366 w 1013"/>
                <a:gd name="T1" fmla="*/ 717 h 1069"/>
                <a:gd name="T2" fmla="*/ 225 w 1013"/>
                <a:gd name="T3" fmla="*/ 492 h 1069"/>
                <a:gd name="T4" fmla="*/ 0 w 1013"/>
                <a:gd name="T5" fmla="*/ 661 h 1069"/>
                <a:gd name="T6" fmla="*/ 267 w 1013"/>
                <a:gd name="T7" fmla="*/ 956 h 1069"/>
                <a:gd name="T8" fmla="*/ 366 w 1013"/>
                <a:gd name="T9" fmla="*/ 1069 h 1069"/>
                <a:gd name="T10" fmla="*/ 436 w 1013"/>
                <a:gd name="T11" fmla="*/ 956 h 1069"/>
                <a:gd name="T12" fmla="*/ 1013 w 1013"/>
                <a:gd name="T13" fmla="*/ 0 h 1069"/>
                <a:gd name="T14" fmla="*/ 366 w 1013"/>
                <a:gd name="T15" fmla="*/ 717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3" h="1069">
                  <a:moveTo>
                    <a:pt x="366" y="717"/>
                  </a:moveTo>
                  <a:lnTo>
                    <a:pt x="225" y="492"/>
                  </a:lnTo>
                  <a:lnTo>
                    <a:pt x="0" y="661"/>
                  </a:lnTo>
                  <a:lnTo>
                    <a:pt x="267" y="956"/>
                  </a:lnTo>
                  <a:lnTo>
                    <a:pt x="366" y="1069"/>
                  </a:lnTo>
                  <a:lnTo>
                    <a:pt x="436" y="956"/>
                  </a:lnTo>
                  <a:lnTo>
                    <a:pt x="1013" y="0"/>
                  </a:lnTo>
                  <a:lnTo>
                    <a:pt x="366" y="717"/>
                  </a:lnTo>
                  <a:close/>
                </a:path>
              </a:pathLst>
            </a:custGeom>
            <a:solidFill>
              <a:srgbClr val="F0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Rectangle 68"/>
            <p:cNvSpPr>
              <a:spLocks noChangeArrowheads="1"/>
            </p:cNvSpPr>
            <p:nvPr/>
          </p:nvSpPr>
          <p:spPr bwMode="auto">
            <a:xfrm>
              <a:off x="6782" y="1620"/>
              <a:ext cx="31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Rectangle 69"/>
            <p:cNvSpPr>
              <a:spLocks noChangeArrowheads="1"/>
            </p:cNvSpPr>
            <p:nvPr/>
          </p:nvSpPr>
          <p:spPr bwMode="auto">
            <a:xfrm>
              <a:off x="6782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Rectangle 70"/>
            <p:cNvSpPr>
              <a:spLocks noChangeArrowheads="1"/>
            </p:cNvSpPr>
            <p:nvPr/>
          </p:nvSpPr>
          <p:spPr bwMode="auto">
            <a:xfrm>
              <a:off x="6918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71"/>
            <p:cNvSpPr>
              <a:spLocks noChangeArrowheads="1"/>
            </p:cNvSpPr>
            <p:nvPr/>
          </p:nvSpPr>
          <p:spPr bwMode="auto">
            <a:xfrm>
              <a:off x="7051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Rectangle 72"/>
            <p:cNvSpPr>
              <a:spLocks noChangeArrowheads="1"/>
            </p:cNvSpPr>
            <p:nvPr/>
          </p:nvSpPr>
          <p:spPr bwMode="auto">
            <a:xfrm>
              <a:off x="6782" y="2061"/>
              <a:ext cx="31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Rectangle 73"/>
            <p:cNvSpPr>
              <a:spLocks noChangeArrowheads="1"/>
            </p:cNvSpPr>
            <p:nvPr/>
          </p:nvSpPr>
          <p:spPr bwMode="auto">
            <a:xfrm>
              <a:off x="6782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Rectangle 74"/>
            <p:cNvSpPr>
              <a:spLocks noChangeArrowheads="1"/>
            </p:cNvSpPr>
            <p:nvPr/>
          </p:nvSpPr>
          <p:spPr bwMode="auto">
            <a:xfrm>
              <a:off x="6918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Rectangle 75"/>
            <p:cNvSpPr>
              <a:spLocks noChangeArrowheads="1"/>
            </p:cNvSpPr>
            <p:nvPr/>
          </p:nvSpPr>
          <p:spPr bwMode="auto">
            <a:xfrm>
              <a:off x="7051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76"/>
            <p:cNvSpPr>
              <a:spLocks/>
            </p:cNvSpPr>
            <p:nvPr/>
          </p:nvSpPr>
          <p:spPr bwMode="auto">
            <a:xfrm>
              <a:off x="6250" y="1187"/>
              <a:ext cx="293" cy="293"/>
            </a:xfrm>
            <a:custGeom>
              <a:avLst/>
              <a:gdLst>
                <a:gd name="T0" fmla="*/ 1757 w 1757"/>
                <a:gd name="T1" fmla="*/ 1756 h 1756"/>
                <a:gd name="T2" fmla="*/ 1757 w 1757"/>
                <a:gd name="T3" fmla="*/ 0 h 1756"/>
                <a:gd name="T4" fmla="*/ 0 w 1757"/>
                <a:gd name="T5" fmla="*/ 1756 h 1756"/>
                <a:gd name="T6" fmla="*/ 1757 w 1757"/>
                <a:gd name="T7" fmla="*/ 1756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7" h="1756">
                  <a:moveTo>
                    <a:pt x="1757" y="1756"/>
                  </a:moveTo>
                  <a:lnTo>
                    <a:pt x="1757" y="0"/>
                  </a:lnTo>
                  <a:lnTo>
                    <a:pt x="0" y="1756"/>
                  </a:lnTo>
                  <a:lnTo>
                    <a:pt x="1757" y="1756"/>
                  </a:lnTo>
                  <a:close/>
                </a:path>
              </a:pathLst>
            </a:custGeom>
            <a:solidFill>
              <a:srgbClr val="65AE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Rectangle 77"/>
            <p:cNvSpPr>
              <a:spLocks noChangeArrowheads="1"/>
            </p:cNvSpPr>
            <p:nvPr/>
          </p:nvSpPr>
          <p:spPr bwMode="auto">
            <a:xfrm>
              <a:off x="6676" y="1311"/>
              <a:ext cx="43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77" name="차트 76"/>
          <p:cNvGraphicFramePr/>
          <p:nvPr/>
        </p:nvGraphicFramePr>
        <p:xfrm>
          <a:off x="4027436" y="3085144"/>
          <a:ext cx="4094215" cy="2801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8" name="모서리가 둥근 사각형 설명선 77"/>
          <p:cNvSpPr/>
          <p:nvPr/>
        </p:nvSpPr>
        <p:spPr>
          <a:xfrm>
            <a:off x="2468039" y="4430007"/>
            <a:ext cx="2039886" cy="1110415"/>
          </a:xfrm>
          <a:prstGeom prst="wedgeRoundRectCallout">
            <a:avLst>
              <a:gd name="adj1" fmla="val 68352"/>
              <a:gd name="adj2" fmla="val -26804"/>
              <a:gd name="adj3" fmla="val 16667"/>
            </a:avLst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77A7CD"/>
                </a:solidFill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srgbClr val="77A7CD"/>
                </a:solidFill>
              </a:rPr>
              <a:t>35</a:t>
            </a:r>
            <a:r>
              <a:rPr lang="en-US" altLang="ko-KR" b="1" dirty="0">
                <a:solidFill>
                  <a:srgbClr val="77A7CD"/>
                </a:solidFill>
              </a:rPr>
              <a:t>%</a:t>
            </a:r>
            <a:r>
              <a:rPr lang="en-US" altLang="ko-KR" dirty="0">
                <a:solidFill>
                  <a:srgbClr val="77A7CD"/>
                </a:solidFill>
              </a:rPr>
              <a:t> </a:t>
            </a:r>
            <a:r>
              <a:rPr lang="en-US" altLang="ko-KR" sz="1400" dirty="0">
                <a:solidFill>
                  <a:srgbClr val="77A7CD"/>
                </a:solidFill>
              </a:rPr>
              <a:t>(4,256,644)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www.pptbizcam.co.kr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9" name="모서리가 둥근 사각형 설명선 78"/>
          <p:cNvSpPr/>
          <p:nvPr/>
        </p:nvSpPr>
        <p:spPr>
          <a:xfrm>
            <a:off x="7723266" y="4421224"/>
            <a:ext cx="2039886" cy="1110415"/>
          </a:xfrm>
          <a:prstGeom prst="wedgeRoundRectCallout">
            <a:avLst>
              <a:gd name="adj1" fmla="val -74220"/>
              <a:gd name="adj2" fmla="val -17654"/>
              <a:gd name="adj3" fmla="val 16667"/>
            </a:avLst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77A7CD"/>
                </a:solidFill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srgbClr val="77A7CD"/>
                </a:solidFill>
              </a:rPr>
              <a:t>65</a:t>
            </a:r>
            <a:r>
              <a:rPr lang="en-US" altLang="ko-KR" b="1" dirty="0">
                <a:solidFill>
                  <a:srgbClr val="77A7CD"/>
                </a:solidFill>
              </a:rPr>
              <a:t>% </a:t>
            </a:r>
            <a:r>
              <a:rPr lang="en-US" altLang="ko-KR" sz="1400" dirty="0">
                <a:solidFill>
                  <a:srgbClr val="77A7CD"/>
                </a:solidFill>
              </a:rPr>
              <a:t>(4,256,644)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www.pptbizcam.co.kr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002540" y="1421070"/>
            <a:ext cx="4131607" cy="110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FC000"/>
                </a:solidFill>
              </a:rPr>
              <a:t>컨텐츠에 대한 내용을 적어요</a:t>
            </a:r>
            <a:endParaRPr lang="en-US" altLang="ko-KR" b="1" dirty="0">
              <a:solidFill>
                <a:srgbClr val="FFC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389099" y="4211662"/>
            <a:ext cx="13708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조사대상 총 인원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10,234,893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542027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155392" y="1996669"/>
            <a:ext cx="2647184" cy="2647184"/>
          </a:xfrm>
          <a:prstGeom prst="ellipse">
            <a:avLst/>
          </a:prstGeom>
          <a:solidFill>
            <a:srgbClr val="F1D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241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223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211</a:t>
            </a:r>
          </a:p>
        </p:txBody>
      </p:sp>
      <p:sp>
        <p:nvSpPr>
          <p:cNvPr id="6" name="타원 5"/>
          <p:cNvSpPr/>
          <p:nvPr/>
        </p:nvSpPr>
        <p:spPr>
          <a:xfrm>
            <a:off x="6226356" y="1996669"/>
            <a:ext cx="2647184" cy="2647184"/>
          </a:xfrm>
          <a:prstGeom prst="ellipse">
            <a:avLst/>
          </a:prstGeom>
          <a:solidFill>
            <a:srgbClr val="77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119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167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205</a:t>
            </a:r>
          </a:p>
        </p:txBody>
      </p:sp>
    </p:spTree>
    <p:extLst>
      <p:ext uri="{BB962C8B-B14F-4D97-AF65-F5344CB8AC3E}">
        <p14:creationId xmlns:p14="http://schemas.microsoft.com/office/powerpoint/2010/main" val="114723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621" y="207297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국내 카드사 비교</a:t>
              </a: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PRESENTATION </a:t>
              </a:r>
              <a:r>
                <a:rPr lang="en-US" altLang="ko-KR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01 – </a:t>
              </a:r>
              <a:r>
                <a:rPr lang="ko-KR" altLang="en-US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카드사를 선택한 이유</a:t>
              </a:r>
              <a:r>
                <a:rPr lang="en-US" altLang="ko-KR" sz="11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</a:t>
              </a:r>
              <a:endParaRPr lang="en-US" altLang="ko-KR" sz="11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자유형 6"/>
          <p:cNvSpPr/>
          <p:nvPr/>
        </p:nvSpPr>
        <p:spPr>
          <a:xfrm>
            <a:off x="1490098" y="2155459"/>
            <a:ext cx="4251325" cy="1085088"/>
          </a:xfrm>
          <a:custGeom>
            <a:avLst/>
            <a:gdLst>
              <a:gd name="connsiteX0" fmla="*/ 180852 w 4251325"/>
              <a:gd name="connsiteY0" fmla="*/ 0 h 1085088"/>
              <a:gd name="connsiteX1" fmla="*/ 3851271 w 4251325"/>
              <a:gd name="connsiteY1" fmla="*/ 0 h 1085088"/>
              <a:gd name="connsiteX2" fmla="*/ 4032123 w 4251325"/>
              <a:gd name="connsiteY2" fmla="*/ 180852 h 1085088"/>
              <a:gd name="connsiteX3" fmla="*/ 4032123 w 4251325"/>
              <a:gd name="connsiteY3" fmla="*/ 285115 h 1085088"/>
              <a:gd name="connsiteX4" fmla="*/ 4206324 w 4251325"/>
              <a:gd name="connsiteY4" fmla="*/ 285115 h 1085088"/>
              <a:gd name="connsiteX5" fmla="*/ 4251325 w 4251325"/>
              <a:gd name="connsiteY5" fmla="*/ 330116 h 1085088"/>
              <a:gd name="connsiteX6" fmla="*/ 4251325 w 4251325"/>
              <a:gd name="connsiteY6" fmla="*/ 754972 h 1085088"/>
              <a:gd name="connsiteX7" fmla="*/ 4206324 w 4251325"/>
              <a:gd name="connsiteY7" fmla="*/ 799973 h 1085088"/>
              <a:gd name="connsiteX8" fmla="*/ 4032123 w 4251325"/>
              <a:gd name="connsiteY8" fmla="*/ 799973 h 1085088"/>
              <a:gd name="connsiteX9" fmla="*/ 4032123 w 4251325"/>
              <a:gd name="connsiteY9" fmla="*/ 904236 h 1085088"/>
              <a:gd name="connsiteX10" fmla="*/ 3851271 w 4251325"/>
              <a:gd name="connsiteY10" fmla="*/ 1085088 h 1085088"/>
              <a:gd name="connsiteX11" fmla="*/ 180852 w 4251325"/>
              <a:gd name="connsiteY11" fmla="*/ 1085088 h 1085088"/>
              <a:gd name="connsiteX12" fmla="*/ 0 w 4251325"/>
              <a:gd name="connsiteY12" fmla="*/ 904236 h 1085088"/>
              <a:gd name="connsiteX13" fmla="*/ 0 w 4251325"/>
              <a:gd name="connsiteY13" fmla="*/ 180852 h 1085088"/>
              <a:gd name="connsiteX14" fmla="*/ 180852 w 4251325"/>
              <a:gd name="connsiteY14" fmla="*/ 0 h 108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51325" h="1085088">
                <a:moveTo>
                  <a:pt x="180852" y="0"/>
                </a:moveTo>
                <a:lnTo>
                  <a:pt x="3851271" y="0"/>
                </a:lnTo>
                <a:cubicBezTo>
                  <a:pt x="3951153" y="0"/>
                  <a:pt x="4032123" y="80970"/>
                  <a:pt x="4032123" y="180852"/>
                </a:cubicBezTo>
                <a:lnTo>
                  <a:pt x="4032123" y="285115"/>
                </a:lnTo>
                <a:lnTo>
                  <a:pt x="4206324" y="285115"/>
                </a:lnTo>
                <a:cubicBezTo>
                  <a:pt x="4231177" y="285115"/>
                  <a:pt x="4251325" y="305263"/>
                  <a:pt x="4251325" y="330116"/>
                </a:cubicBezTo>
                <a:lnTo>
                  <a:pt x="4251325" y="754972"/>
                </a:lnTo>
                <a:cubicBezTo>
                  <a:pt x="4251325" y="779825"/>
                  <a:pt x="4231177" y="799973"/>
                  <a:pt x="4206324" y="799973"/>
                </a:cubicBezTo>
                <a:lnTo>
                  <a:pt x="4032123" y="799973"/>
                </a:lnTo>
                <a:lnTo>
                  <a:pt x="4032123" y="904236"/>
                </a:lnTo>
                <a:cubicBezTo>
                  <a:pt x="4032123" y="1004118"/>
                  <a:pt x="3951153" y="1085088"/>
                  <a:pt x="3851271" y="1085088"/>
                </a:cubicBezTo>
                <a:lnTo>
                  <a:pt x="180852" y="1085088"/>
                </a:lnTo>
                <a:cubicBezTo>
                  <a:pt x="80970" y="1085088"/>
                  <a:pt x="0" y="1004118"/>
                  <a:pt x="0" y="904236"/>
                </a:cubicBezTo>
                <a:lnTo>
                  <a:pt x="0" y="180852"/>
                </a:lnTo>
                <a:cubicBezTo>
                  <a:pt x="0" y="80970"/>
                  <a:pt x="80970" y="0"/>
                  <a:pt x="180852" y="0"/>
                </a:cubicBezTo>
                <a:close/>
              </a:path>
            </a:pathLst>
          </a:custGeom>
          <a:noFill/>
          <a:ln w="28575">
            <a:solidFill>
              <a:srgbClr val="77A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2076511" y="2388072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Group 4"/>
          <p:cNvGrpSpPr>
            <a:grpSpLocks noChangeAspect="1"/>
          </p:cNvGrpSpPr>
          <p:nvPr/>
        </p:nvGrpSpPr>
        <p:grpSpPr bwMode="auto">
          <a:xfrm>
            <a:off x="2445134" y="2388072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2813757" y="2388072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Group 4"/>
          <p:cNvGrpSpPr>
            <a:grpSpLocks noChangeAspect="1"/>
          </p:cNvGrpSpPr>
          <p:nvPr/>
        </p:nvGrpSpPr>
        <p:grpSpPr bwMode="auto">
          <a:xfrm>
            <a:off x="3182380" y="2388072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3551003" y="2388072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27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9" name="Group 4"/>
          <p:cNvGrpSpPr>
            <a:grpSpLocks noChangeAspect="1"/>
          </p:cNvGrpSpPr>
          <p:nvPr/>
        </p:nvGrpSpPr>
        <p:grpSpPr bwMode="auto">
          <a:xfrm>
            <a:off x="3919626" y="2388072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30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2" name="Group 4"/>
          <p:cNvGrpSpPr>
            <a:grpSpLocks noChangeAspect="1"/>
          </p:cNvGrpSpPr>
          <p:nvPr/>
        </p:nvGrpSpPr>
        <p:grpSpPr bwMode="auto">
          <a:xfrm>
            <a:off x="4288249" y="2388072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5" name="Group 4"/>
          <p:cNvGrpSpPr>
            <a:grpSpLocks noChangeAspect="1"/>
          </p:cNvGrpSpPr>
          <p:nvPr/>
        </p:nvGrpSpPr>
        <p:grpSpPr bwMode="auto">
          <a:xfrm>
            <a:off x="4656872" y="2388072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36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4"/>
          <p:cNvGrpSpPr>
            <a:grpSpLocks noChangeAspect="1"/>
          </p:cNvGrpSpPr>
          <p:nvPr/>
        </p:nvGrpSpPr>
        <p:grpSpPr bwMode="auto">
          <a:xfrm>
            <a:off x="5025495" y="2388072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067845" y="1589143"/>
            <a:ext cx="2130286" cy="1940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카드 이용비율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70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2019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지급 수단별 이용 비중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현금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26.4%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신용카드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43.7%     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체크카드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19.2%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계좌이체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3%   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모바일카드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3.8%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128" name="타원 127"/>
          <p:cNvSpPr/>
          <p:nvPr/>
        </p:nvSpPr>
        <p:spPr>
          <a:xfrm>
            <a:off x="8781804" y="1976776"/>
            <a:ext cx="1440000" cy="144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9744743" y="1934330"/>
            <a:ext cx="475506" cy="475506"/>
          </a:xfrm>
          <a:prstGeom prst="ellipse">
            <a:avLst/>
          </a:prstGeom>
          <a:solidFill>
            <a:srgbClr val="77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r>
              <a:rPr lang="ko-KR" altLang="en-US" sz="1100" b="1" dirty="0">
                <a:solidFill>
                  <a:prstClr val="white"/>
                </a:solidFill>
              </a:rPr>
              <a:t>위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B159FF37-6A8A-4471-8F6D-836C8A29293B}"/>
              </a:ext>
            </a:extLst>
          </p:cNvPr>
          <p:cNvSpPr/>
          <p:nvPr/>
        </p:nvSpPr>
        <p:spPr>
          <a:xfrm>
            <a:off x="1195739" y="1327947"/>
            <a:ext cx="363652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1)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카드 이용율의 상승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3CB4B7-1C11-4857-8055-53D957FA9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229" y="3624613"/>
            <a:ext cx="5082745" cy="2847610"/>
          </a:xfrm>
          <a:prstGeom prst="rect">
            <a:avLst/>
          </a:prstGeom>
        </p:spPr>
      </p:pic>
      <p:grpSp>
        <p:nvGrpSpPr>
          <p:cNvPr id="133" name="Group 4">
            <a:extLst>
              <a:ext uri="{FF2B5EF4-FFF2-40B4-BE49-F238E27FC236}">
                <a16:creationId xmlns:a16="http://schemas.microsoft.com/office/drawing/2014/main" id="{FB7EDD97-1F68-4270-B46E-53908660E02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83157" y="2375819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34" name="Freeform 5">
              <a:extLst>
                <a:ext uri="{FF2B5EF4-FFF2-40B4-BE49-F238E27FC236}">
                  <a16:creationId xmlns:a16="http://schemas.microsoft.com/office/drawing/2014/main" id="{CBFA10A7-5EE5-4847-8F9D-0E180BAB2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6">
              <a:extLst>
                <a:ext uri="{FF2B5EF4-FFF2-40B4-BE49-F238E27FC236}">
                  <a16:creationId xmlns:a16="http://schemas.microsoft.com/office/drawing/2014/main" id="{D60C9BC7-A813-43CF-98BB-5FB3ABB73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6" name="Group 4">
            <a:extLst>
              <a:ext uri="{FF2B5EF4-FFF2-40B4-BE49-F238E27FC236}">
                <a16:creationId xmlns:a16="http://schemas.microsoft.com/office/drawing/2014/main" id="{B56A0F81-C3F8-409B-AE02-37A51B9AC10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57463" y="2388072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06D876DE-1CB1-4C4E-AD6E-F84AB724C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6">
              <a:extLst>
                <a:ext uri="{FF2B5EF4-FFF2-40B4-BE49-F238E27FC236}">
                  <a16:creationId xmlns:a16="http://schemas.microsoft.com/office/drawing/2014/main" id="{D4E45343-AE7E-49A8-B40F-787FB2B0A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9" name="Group 4">
            <a:extLst>
              <a:ext uri="{FF2B5EF4-FFF2-40B4-BE49-F238E27FC236}">
                <a16:creationId xmlns:a16="http://schemas.microsoft.com/office/drawing/2014/main" id="{7100DC41-C74E-4F91-96A5-02ACBDFB692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3933" y="2388069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40" name="Freeform 5">
              <a:extLst>
                <a:ext uri="{FF2B5EF4-FFF2-40B4-BE49-F238E27FC236}">
                  <a16:creationId xmlns:a16="http://schemas.microsoft.com/office/drawing/2014/main" id="{65682BA1-C064-4614-8E3B-F07521B67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6">
              <a:extLst>
                <a:ext uri="{FF2B5EF4-FFF2-40B4-BE49-F238E27FC236}">
                  <a16:creationId xmlns:a16="http://schemas.microsoft.com/office/drawing/2014/main" id="{9A1D9462-76A9-4A1F-A17B-3C388AB64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2" name="Group 4">
            <a:extLst>
              <a:ext uri="{FF2B5EF4-FFF2-40B4-BE49-F238E27FC236}">
                <a16:creationId xmlns:a16="http://schemas.microsoft.com/office/drawing/2014/main" id="{1A83738B-087A-459C-9BE5-D858E6859C1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03936" y="2375819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EDA7F084-27B0-40D5-BDF1-656307EA2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6">
              <a:extLst>
                <a:ext uri="{FF2B5EF4-FFF2-40B4-BE49-F238E27FC236}">
                  <a16:creationId xmlns:a16="http://schemas.microsoft.com/office/drawing/2014/main" id="{E451ED87-029A-4B17-BF6D-C7A3EC1D2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050" name="Picture 2" descr="💳 신용카드 윈도우 플랫폼 이모티콘">
            <a:extLst>
              <a:ext uri="{FF2B5EF4-FFF2-40B4-BE49-F238E27FC236}">
                <a16:creationId xmlns:a16="http://schemas.microsoft.com/office/drawing/2014/main" id="{99D43467-334A-4684-ABBC-6699515A3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32" y="2158625"/>
            <a:ext cx="1073313" cy="107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BFE91D0-9A10-45B7-84A3-12D08BDF4CB7}"/>
              </a:ext>
            </a:extLst>
          </p:cNvPr>
          <p:cNvSpPr/>
          <p:nvPr/>
        </p:nvSpPr>
        <p:spPr>
          <a:xfrm>
            <a:off x="8061804" y="5494970"/>
            <a:ext cx="1440000" cy="708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출처 한국은행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12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621" y="207297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국내 카드사 비교</a:t>
              </a: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PRESENTATION </a:t>
              </a:r>
              <a:r>
                <a:rPr lang="en-US" altLang="ko-KR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01 – </a:t>
              </a:r>
              <a:r>
                <a:rPr lang="ko-KR" altLang="en-US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카드사를 선택한 이유</a:t>
              </a:r>
              <a:r>
                <a:rPr lang="en-US" altLang="ko-KR" sz="11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</a:t>
              </a:r>
              <a:endParaRPr lang="en-US" altLang="ko-KR" sz="11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자유형 6"/>
          <p:cNvSpPr/>
          <p:nvPr/>
        </p:nvSpPr>
        <p:spPr>
          <a:xfrm>
            <a:off x="1892355" y="2208002"/>
            <a:ext cx="4251325" cy="1085088"/>
          </a:xfrm>
          <a:custGeom>
            <a:avLst/>
            <a:gdLst>
              <a:gd name="connsiteX0" fmla="*/ 180852 w 4251325"/>
              <a:gd name="connsiteY0" fmla="*/ 0 h 1085088"/>
              <a:gd name="connsiteX1" fmla="*/ 3851271 w 4251325"/>
              <a:gd name="connsiteY1" fmla="*/ 0 h 1085088"/>
              <a:gd name="connsiteX2" fmla="*/ 4032123 w 4251325"/>
              <a:gd name="connsiteY2" fmla="*/ 180852 h 1085088"/>
              <a:gd name="connsiteX3" fmla="*/ 4032123 w 4251325"/>
              <a:gd name="connsiteY3" fmla="*/ 285115 h 1085088"/>
              <a:gd name="connsiteX4" fmla="*/ 4206324 w 4251325"/>
              <a:gd name="connsiteY4" fmla="*/ 285115 h 1085088"/>
              <a:gd name="connsiteX5" fmla="*/ 4251325 w 4251325"/>
              <a:gd name="connsiteY5" fmla="*/ 330116 h 1085088"/>
              <a:gd name="connsiteX6" fmla="*/ 4251325 w 4251325"/>
              <a:gd name="connsiteY6" fmla="*/ 754972 h 1085088"/>
              <a:gd name="connsiteX7" fmla="*/ 4206324 w 4251325"/>
              <a:gd name="connsiteY7" fmla="*/ 799973 h 1085088"/>
              <a:gd name="connsiteX8" fmla="*/ 4032123 w 4251325"/>
              <a:gd name="connsiteY8" fmla="*/ 799973 h 1085088"/>
              <a:gd name="connsiteX9" fmla="*/ 4032123 w 4251325"/>
              <a:gd name="connsiteY9" fmla="*/ 904236 h 1085088"/>
              <a:gd name="connsiteX10" fmla="*/ 3851271 w 4251325"/>
              <a:gd name="connsiteY10" fmla="*/ 1085088 h 1085088"/>
              <a:gd name="connsiteX11" fmla="*/ 180852 w 4251325"/>
              <a:gd name="connsiteY11" fmla="*/ 1085088 h 1085088"/>
              <a:gd name="connsiteX12" fmla="*/ 0 w 4251325"/>
              <a:gd name="connsiteY12" fmla="*/ 904236 h 1085088"/>
              <a:gd name="connsiteX13" fmla="*/ 0 w 4251325"/>
              <a:gd name="connsiteY13" fmla="*/ 180852 h 1085088"/>
              <a:gd name="connsiteX14" fmla="*/ 180852 w 4251325"/>
              <a:gd name="connsiteY14" fmla="*/ 0 h 108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51325" h="1085088">
                <a:moveTo>
                  <a:pt x="180852" y="0"/>
                </a:moveTo>
                <a:lnTo>
                  <a:pt x="3851271" y="0"/>
                </a:lnTo>
                <a:cubicBezTo>
                  <a:pt x="3951153" y="0"/>
                  <a:pt x="4032123" y="80970"/>
                  <a:pt x="4032123" y="180852"/>
                </a:cubicBezTo>
                <a:lnTo>
                  <a:pt x="4032123" y="285115"/>
                </a:lnTo>
                <a:lnTo>
                  <a:pt x="4206324" y="285115"/>
                </a:lnTo>
                <a:cubicBezTo>
                  <a:pt x="4231177" y="285115"/>
                  <a:pt x="4251325" y="305263"/>
                  <a:pt x="4251325" y="330116"/>
                </a:cubicBezTo>
                <a:lnTo>
                  <a:pt x="4251325" y="754972"/>
                </a:lnTo>
                <a:cubicBezTo>
                  <a:pt x="4251325" y="779825"/>
                  <a:pt x="4231177" y="799973"/>
                  <a:pt x="4206324" y="799973"/>
                </a:cubicBezTo>
                <a:lnTo>
                  <a:pt x="4032123" y="799973"/>
                </a:lnTo>
                <a:lnTo>
                  <a:pt x="4032123" y="904236"/>
                </a:lnTo>
                <a:cubicBezTo>
                  <a:pt x="4032123" y="1004118"/>
                  <a:pt x="3951153" y="1085088"/>
                  <a:pt x="3851271" y="1085088"/>
                </a:cubicBezTo>
                <a:lnTo>
                  <a:pt x="180852" y="1085088"/>
                </a:lnTo>
                <a:cubicBezTo>
                  <a:pt x="80970" y="1085088"/>
                  <a:pt x="0" y="1004118"/>
                  <a:pt x="0" y="904236"/>
                </a:cubicBezTo>
                <a:lnTo>
                  <a:pt x="0" y="180852"/>
                </a:lnTo>
                <a:cubicBezTo>
                  <a:pt x="0" y="80970"/>
                  <a:pt x="80970" y="0"/>
                  <a:pt x="180852" y="0"/>
                </a:cubicBezTo>
                <a:close/>
              </a:path>
            </a:pathLst>
          </a:custGeom>
          <a:noFill/>
          <a:ln w="28575">
            <a:solidFill>
              <a:srgbClr val="77A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2076511" y="2388072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" name="Group 9"/>
          <p:cNvGrpSpPr>
            <a:grpSpLocks noChangeAspect="1"/>
          </p:cNvGrpSpPr>
          <p:nvPr/>
        </p:nvGrpSpPr>
        <p:grpSpPr bwMode="auto">
          <a:xfrm>
            <a:off x="2111497" y="4384447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Group 4"/>
          <p:cNvGrpSpPr>
            <a:grpSpLocks noChangeAspect="1"/>
          </p:cNvGrpSpPr>
          <p:nvPr/>
        </p:nvGrpSpPr>
        <p:grpSpPr bwMode="auto">
          <a:xfrm>
            <a:off x="2445134" y="2388072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2813757" y="2388072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Group 4"/>
          <p:cNvGrpSpPr>
            <a:grpSpLocks noChangeAspect="1"/>
          </p:cNvGrpSpPr>
          <p:nvPr/>
        </p:nvGrpSpPr>
        <p:grpSpPr bwMode="auto">
          <a:xfrm>
            <a:off x="3182380" y="2388072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3551003" y="2388072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27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9" name="Group 4"/>
          <p:cNvGrpSpPr>
            <a:grpSpLocks noChangeAspect="1"/>
          </p:cNvGrpSpPr>
          <p:nvPr/>
        </p:nvGrpSpPr>
        <p:grpSpPr bwMode="auto">
          <a:xfrm>
            <a:off x="3919626" y="2388072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30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2" name="Group 4"/>
          <p:cNvGrpSpPr>
            <a:grpSpLocks noChangeAspect="1"/>
          </p:cNvGrpSpPr>
          <p:nvPr/>
        </p:nvGrpSpPr>
        <p:grpSpPr bwMode="auto">
          <a:xfrm>
            <a:off x="4288249" y="2388072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5" name="Group 4"/>
          <p:cNvGrpSpPr>
            <a:grpSpLocks noChangeAspect="1"/>
          </p:cNvGrpSpPr>
          <p:nvPr/>
        </p:nvGrpSpPr>
        <p:grpSpPr bwMode="auto">
          <a:xfrm>
            <a:off x="4656872" y="2388072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36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4"/>
          <p:cNvGrpSpPr>
            <a:grpSpLocks noChangeAspect="1"/>
          </p:cNvGrpSpPr>
          <p:nvPr/>
        </p:nvGrpSpPr>
        <p:grpSpPr bwMode="auto">
          <a:xfrm>
            <a:off x="5025495" y="2388072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Group 4"/>
          <p:cNvGrpSpPr>
            <a:grpSpLocks noChangeAspect="1"/>
          </p:cNvGrpSpPr>
          <p:nvPr/>
        </p:nvGrpSpPr>
        <p:grpSpPr bwMode="auto">
          <a:xfrm>
            <a:off x="5394118" y="2388072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42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자유형 43"/>
          <p:cNvSpPr/>
          <p:nvPr/>
        </p:nvSpPr>
        <p:spPr>
          <a:xfrm>
            <a:off x="1909499" y="4201269"/>
            <a:ext cx="4251325" cy="1085088"/>
          </a:xfrm>
          <a:custGeom>
            <a:avLst/>
            <a:gdLst>
              <a:gd name="connsiteX0" fmla="*/ 180852 w 4251325"/>
              <a:gd name="connsiteY0" fmla="*/ 0 h 1085088"/>
              <a:gd name="connsiteX1" fmla="*/ 3851271 w 4251325"/>
              <a:gd name="connsiteY1" fmla="*/ 0 h 1085088"/>
              <a:gd name="connsiteX2" fmla="*/ 4032123 w 4251325"/>
              <a:gd name="connsiteY2" fmla="*/ 180852 h 1085088"/>
              <a:gd name="connsiteX3" fmla="*/ 4032123 w 4251325"/>
              <a:gd name="connsiteY3" fmla="*/ 285115 h 1085088"/>
              <a:gd name="connsiteX4" fmla="*/ 4206324 w 4251325"/>
              <a:gd name="connsiteY4" fmla="*/ 285115 h 1085088"/>
              <a:gd name="connsiteX5" fmla="*/ 4251325 w 4251325"/>
              <a:gd name="connsiteY5" fmla="*/ 330116 h 1085088"/>
              <a:gd name="connsiteX6" fmla="*/ 4251325 w 4251325"/>
              <a:gd name="connsiteY6" fmla="*/ 754972 h 1085088"/>
              <a:gd name="connsiteX7" fmla="*/ 4206324 w 4251325"/>
              <a:gd name="connsiteY7" fmla="*/ 799973 h 1085088"/>
              <a:gd name="connsiteX8" fmla="*/ 4032123 w 4251325"/>
              <a:gd name="connsiteY8" fmla="*/ 799973 h 1085088"/>
              <a:gd name="connsiteX9" fmla="*/ 4032123 w 4251325"/>
              <a:gd name="connsiteY9" fmla="*/ 904236 h 1085088"/>
              <a:gd name="connsiteX10" fmla="*/ 3851271 w 4251325"/>
              <a:gd name="connsiteY10" fmla="*/ 1085088 h 1085088"/>
              <a:gd name="connsiteX11" fmla="*/ 180852 w 4251325"/>
              <a:gd name="connsiteY11" fmla="*/ 1085088 h 1085088"/>
              <a:gd name="connsiteX12" fmla="*/ 0 w 4251325"/>
              <a:gd name="connsiteY12" fmla="*/ 904236 h 1085088"/>
              <a:gd name="connsiteX13" fmla="*/ 0 w 4251325"/>
              <a:gd name="connsiteY13" fmla="*/ 180852 h 1085088"/>
              <a:gd name="connsiteX14" fmla="*/ 180852 w 4251325"/>
              <a:gd name="connsiteY14" fmla="*/ 0 h 108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51325" h="1085088">
                <a:moveTo>
                  <a:pt x="180852" y="0"/>
                </a:moveTo>
                <a:lnTo>
                  <a:pt x="3851271" y="0"/>
                </a:lnTo>
                <a:cubicBezTo>
                  <a:pt x="3951153" y="0"/>
                  <a:pt x="4032123" y="80970"/>
                  <a:pt x="4032123" y="180852"/>
                </a:cubicBezTo>
                <a:lnTo>
                  <a:pt x="4032123" y="285115"/>
                </a:lnTo>
                <a:lnTo>
                  <a:pt x="4206324" y="285115"/>
                </a:lnTo>
                <a:cubicBezTo>
                  <a:pt x="4231177" y="285115"/>
                  <a:pt x="4251325" y="305263"/>
                  <a:pt x="4251325" y="330116"/>
                </a:cubicBezTo>
                <a:lnTo>
                  <a:pt x="4251325" y="754972"/>
                </a:lnTo>
                <a:cubicBezTo>
                  <a:pt x="4251325" y="779825"/>
                  <a:pt x="4231177" y="799973"/>
                  <a:pt x="4206324" y="799973"/>
                </a:cubicBezTo>
                <a:lnTo>
                  <a:pt x="4032123" y="799973"/>
                </a:lnTo>
                <a:lnTo>
                  <a:pt x="4032123" y="904236"/>
                </a:lnTo>
                <a:cubicBezTo>
                  <a:pt x="4032123" y="1004118"/>
                  <a:pt x="3951153" y="1085088"/>
                  <a:pt x="3851271" y="1085088"/>
                </a:cubicBezTo>
                <a:lnTo>
                  <a:pt x="180852" y="1085088"/>
                </a:lnTo>
                <a:cubicBezTo>
                  <a:pt x="80970" y="1085088"/>
                  <a:pt x="0" y="1004118"/>
                  <a:pt x="0" y="904236"/>
                </a:cubicBezTo>
                <a:lnTo>
                  <a:pt x="0" y="180852"/>
                </a:lnTo>
                <a:cubicBezTo>
                  <a:pt x="0" y="80970"/>
                  <a:pt x="80970" y="0"/>
                  <a:pt x="180852" y="0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5" name="Group 9"/>
          <p:cNvGrpSpPr>
            <a:grpSpLocks noChangeAspect="1"/>
          </p:cNvGrpSpPr>
          <p:nvPr/>
        </p:nvGrpSpPr>
        <p:grpSpPr bwMode="auto">
          <a:xfrm>
            <a:off x="2479290" y="4387134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6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8" name="Group 9"/>
          <p:cNvGrpSpPr>
            <a:grpSpLocks noChangeAspect="1"/>
          </p:cNvGrpSpPr>
          <p:nvPr/>
        </p:nvGrpSpPr>
        <p:grpSpPr bwMode="auto">
          <a:xfrm>
            <a:off x="2847083" y="4389821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9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1" name="Group 9"/>
          <p:cNvGrpSpPr>
            <a:grpSpLocks noChangeAspect="1"/>
          </p:cNvGrpSpPr>
          <p:nvPr/>
        </p:nvGrpSpPr>
        <p:grpSpPr bwMode="auto">
          <a:xfrm>
            <a:off x="3214876" y="4392508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2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Group 9"/>
          <p:cNvGrpSpPr>
            <a:grpSpLocks noChangeAspect="1"/>
          </p:cNvGrpSpPr>
          <p:nvPr/>
        </p:nvGrpSpPr>
        <p:grpSpPr bwMode="auto">
          <a:xfrm>
            <a:off x="3582669" y="4395195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7" name="Group 9"/>
          <p:cNvGrpSpPr>
            <a:grpSpLocks noChangeAspect="1"/>
          </p:cNvGrpSpPr>
          <p:nvPr/>
        </p:nvGrpSpPr>
        <p:grpSpPr bwMode="auto">
          <a:xfrm>
            <a:off x="3950462" y="4397882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0" name="Group 9"/>
          <p:cNvGrpSpPr>
            <a:grpSpLocks noChangeAspect="1"/>
          </p:cNvGrpSpPr>
          <p:nvPr/>
        </p:nvGrpSpPr>
        <p:grpSpPr bwMode="auto">
          <a:xfrm>
            <a:off x="4318255" y="4400569"/>
            <a:ext cx="319185" cy="718732"/>
            <a:chOff x="4426" y="2133"/>
            <a:chExt cx="282" cy="635"/>
          </a:xfrm>
          <a:solidFill>
            <a:schemeClr val="bg1">
              <a:lumMod val="85000"/>
            </a:schemeClr>
          </a:solidFill>
        </p:grpSpPr>
        <p:sp>
          <p:nvSpPr>
            <p:cNvPr id="61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3" name="Group 9"/>
          <p:cNvGrpSpPr>
            <a:grpSpLocks noChangeAspect="1"/>
          </p:cNvGrpSpPr>
          <p:nvPr/>
        </p:nvGrpSpPr>
        <p:grpSpPr bwMode="auto">
          <a:xfrm>
            <a:off x="4686048" y="4403256"/>
            <a:ext cx="319185" cy="718732"/>
            <a:chOff x="4426" y="2133"/>
            <a:chExt cx="282" cy="635"/>
          </a:xfrm>
          <a:solidFill>
            <a:schemeClr val="bg1">
              <a:lumMod val="85000"/>
            </a:schemeClr>
          </a:solidFill>
        </p:grpSpPr>
        <p:sp>
          <p:nvSpPr>
            <p:cNvPr id="64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6" name="Group 9"/>
          <p:cNvGrpSpPr>
            <a:grpSpLocks noChangeAspect="1"/>
          </p:cNvGrpSpPr>
          <p:nvPr/>
        </p:nvGrpSpPr>
        <p:grpSpPr bwMode="auto">
          <a:xfrm>
            <a:off x="5053841" y="4405943"/>
            <a:ext cx="319185" cy="718732"/>
            <a:chOff x="4426" y="2133"/>
            <a:chExt cx="282" cy="635"/>
          </a:xfrm>
          <a:solidFill>
            <a:schemeClr val="bg1">
              <a:lumMod val="85000"/>
            </a:schemeClr>
          </a:solidFill>
        </p:grpSpPr>
        <p:sp>
          <p:nvSpPr>
            <p:cNvPr id="67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9" name="Group 9"/>
          <p:cNvGrpSpPr>
            <a:grpSpLocks noChangeAspect="1"/>
          </p:cNvGrpSpPr>
          <p:nvPr/>
        </p:nvGrpSpPr>
        <p:grpSpPr bwMode="auto">
          <a:xfrm>
            <a:off x="5421631" y="4408630"/>
            <a:ext cx="319185" cy="718732"/>
            <a:chOff x="4426" y="2133"/>
            <a:chExt cx="282" cy="635"/>
          </a:xfrm>
          <a:solidFill>
            <a:schemeClr val="bg1">
              <a:lumMod val="85000"/>
            </a:schemeClr>
          </a:solidFill>
        </p:grpSpPr>
        <p:sp>
          <p:nvSpPr>
            <p:cNvPr id="70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341220" y="2029960"/>
            <a:ext cx="2130286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43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campus life with BIZCAM 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348843" y="3960501"/>
            <a:ext cx="2130286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43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campus life with BIZCAM </a:t>
            </a:r>
          </a:p>
        </p:txBody>
      </p:sp>
      <p:grpSp>
        <p:nvGrpSpPr>
          <p:cNvPr id="74" name="Group 191"/>
          <p:cNvGrpSpPr>
            <a:grpSpLocks noChangeAspect="1"/>
          </p:cNvGrpSpPr>
          <p:nvPr/>
        </p:nvGrpSpPr>
        <p:grpSpPr bwMode="auto">
          <a:xfrm>
            <a:off x="9103514" y="4257659"/>
            <a:ext cx="791496" cy="1076967"/>
            <a:chOff x="5248" y="970"/>
            <a:chExt cx="951" cy="1294"/>
          </a:xfrm>
        </p:grpSpPr>
        <p:sp>
          <p:nvSpPr>
            <p:cNvPr id="75" name="Freeform 193"/>
            <p:cNvSpPr>
              <a:spLocks/>
            </p:cNvSpPr>
            <p:nvPr/>
          </p:nvSpPr>
          <p:spPr bwMode="auto">
            <a:xfrm>
              <a:off x="5267" y="1676"/>
              <a:ext cx="457" cy="588"/>
            </a:xfrm>
            <a:custGeom>
              <a:avLst/>
              <a:gdLst>
                <a:gd name="T0" fmla="*/ 1373 w 1373"/>
                <a:gd name="T1" fmla="*/ 0 h 1763"/>
                <a:gd name="T2" fmla="*/ 1373 w 1373"/>
                <a:gd name="T3" fmla="*/ 1763 h 1763"/>
                <a:gd name="T4" fmla="*/ 135 w 1373"/>
                <a:gd name="T5" fmla="*/ 1763 h 1763"/>
                <a:gd name="T6" fmla="*/ 135 w 1373"/>
                <a:gd name="T7" fmla="*/ 1759 h 1763"/>
                <a:gd name="T8" fmla="*/ 135 w 1373"/>
                <a:gd name="T9" fmla="*/ 1744 h 1763"/>
                <a:gd name="T10" fmla="*/ 135 w 1373"/>
                <a:gd name="T11" fmla="*/ 1723 h 1763"/>
                <a:gd name="T12" fmla="*/ 134 w 1373"/>
                <a:gd name="T13" fmla="*/ 1693 h 1763"/>
                <a:gd name="T14" fmla="*/ 134 w 1373"/>
                <a:gd name="T15" fmla="*/ 1657 h 1763"/>
                <a:gd name="T16" fmla="*/ 133 w 1373"/>
                <a:gd name="T17" fmla="*/ 1613 h 1763"/>
                <a:gd name="T18" fmla="*/ 131 w 1373"/>
                <a:gd name="T19" fmla="*/ 1562 h 1763"/>
                <a:gd name="T20" fmla="*/ 128 w 1373"/>
                <a:gd name="T21" fmla="*/ 1506 h 1763"/>
                <a:gd name="T22" fmla="*/ 126 w 1373"/>
                <a:gd name="T23" fmla="*/ 1446 h 1763"/>
                <a:gd name="T24" fmla="*/ 122 w 1373"/>
                <a:gd name="T25" fmla="*/ 1380 h 1763"/>
                <a:gd name="T26" fmla="*/ 119 w 1373"/>
                <a:gd name="T27" fmla="*/ 1310 h 1763"/>
                <a:gd name="T28" fmla="*/ 113 w 1373"/>
                <a:gd name="T29" fmla="*/ 1235 h 1763"/>
                <a:gd name="T30" fmla="*/ 107 w 1373"/>
                <a:gd name="T31" fmla="*/ 1158 h 1763"/>
                <a:gd name="T32" fmla="*/ 101 w 1373"/>
                <a:gd name="T33" fmla="*/ 1079 h 1763"/>
                <a:gd name="T34" fmla="*/ 93 w 1373"/>
                <a:gd name="T35" fmla="*/ 996 h 1763"/>
                <a:gd name="T36" fmla="*/ 83 w 1373"/>
                <a:gd name="T37" fmla="*/ 913 h 1763"/>
                <a:gd name="T38" fmla="*/ 72 w 1373"/>
                <a:gd name="T39" fmla="*/ 828 h 1763"/>
                <a:gd name="T40" fmla="*/ 60 w 1373"/>
                <a:gd name="T41" fmla="*/ 743 h 1763"/>
                <a:gd name="T42" fmla="*/ 47 w 1373"/>
                <a:gd name="T43" fmla="*/ 657 h 1763"/>
                <a:gd name="T44" fmla="*/ 33 w 1373"/>
                <a:gd name="T45" fmla="*/ 571 h 1763"/>
                <a:gd name="T46" fmla="*/ 18 w 1373"/>
                <a:gd name="T47" fmla="*/ 487 h 1763"/>
                <a:gd name="T48" fmla="*/ 0 w 1373"/>
                <a:gd name="T49" fmla="*/ 405 h 1763"/>
                <a:gd name="T50" fmla="*/ 1373 w 1373"/>
                <a:gd name="T51" fmla="*/ 0 h 1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3" h="1763">
                  <a:moveTo>
                    <a:pt x="1373" y="0"/>
                  </a:moveTo>
                  <a:lnTo>
                    <a:pt x="1373" y="1763"/>
                  </a:lnTo>
                  <a:lnTo>
                    <a:pt x="135" y="1763"/>
                  </a:lnTo>
                  <a:lnTo>
                    <a:pt x="135" y="1759"/>
                  </a:lnTo>
                  <a:lnTo>
                    <a:pt x="135" y="1744"/>
                  </a:lnTo>
                  <a:lnTo>
                    <a:pt x="135" y="1723"/>
                  </a:lnTo>
                  <a:lnTo>
                    <a:pt x="134" y="1693"/>
                  </a:lnTo>
                  <a:lnTo>
                    <a:pt x="134" y="1657"/>
                  </a:lnTo>
                  <a:lnTo>
                    <a:pt x="133" y="1613"/>
                  </a:lnTo>
                  <a:lnTo>
                    <a:pt x="131" y="1562"/>
                  </a:lnTo>
                  <a:lnTo>
                    <a:pt x="128" y="1506"/>
                  </a:lnTo>
                  <a:lnTo>
                    <a:pt x="126" y="1446"/>
                  </a:lnTo>
                  <a:lnTo>
                    <a:pt x="122" y="1380"/>
                  </a:lnTo>
                  <a:lnTo>
                    <a:pt x="119" y="1310"/>
                  </a:lnTo>
                  <a:lnTo>
                    <a:pt x="113" y="1235"/>
                  </a:lnTo>
                  <a:lnTo>
                    <a:pt x="107" y="1158"/>
                  </a:lnTo>
                  <a:lnTo>
                    <a:pt x="101" y="1079"/>
                  </a:lnTo>
                  <a:lnTo>
                    <a:pt x="93" y="996"/>
                  </a:lnTo>
                  <a:lnTo>
                    <a:pt x="83" y="913"/>
                  </a:lnTo>
                  <a:lnTo>
                    <a:pt x="72" y="828"/>
                  </a:lnTo>
                  <a:lnTo>
                    <a:pt x="60" y="743"/>
                  </a:lnTo>
                  <a:lnTo>
                    <a:pt x="47" y="657"/>
                  </a:lnTo>
                  <a:lnTo>
                    <a:pt x="33" y="571"/>
                  </a:lnTo>
                  <a:lnTo>
                    <a:pt x="18" y="487"/>
                  </a:lnTo>
                  <a:lnTo>
                    <a:pt x="0" y="405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rgbClr val="1C0D0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6" name="Freeform 194"/>
            <p:cNvSpPr>
              <a:spLocks/>
            </p:cNvSpPr>
            <p:nvPr/>
          </p:nvSpPr>
          <p:spPr bwMode="auto">
            <a:xfrm>
              <a:off x="5722" y="1676"/>
              <a:ext cx="457" cy="588"/>
            </a:xfrm>
            <a:custGeom>
              <a:avLst/>
              <a:gdLst>
                <a:gd name="T0" fmla="*/ 0 w 1373"/>
                <a:gd name="T1" fmla="*/ 0 h 1763"/>
                <a:gd name="T2" fmla="*/ 1373 w 1373"/>
                <a:gd name="T3" fmla="*/ 405 h 1763"/>
                <a:gd name="T4" fmla="*/ 1355 w 1373"/>
                <a:gd name="T5" fmla="*/ 487 h 1763"/>
                <a:gd name="T6" fmla="*/ 1340 w 1373"/>
                <a:gd name="T7" fmla="*/ 571 h 1763"/>
                <a:gd name="T8" fmla="*/ 1326 w 1373"/>
                <a:gd name="T9" fmla="*/ 657 h 1763"/>
                <a:gd name="T10" fmla="*/ 1313 w 1373"/>
                <a:gd name="T11" fmla="*/ 743 h 1763"/>
                <a:gd name="T12" fmla="*/ 1301 w 1373"/>
                <a:gd name="T13" fmla="*/ 828 h 1763"/>
                <a:gd name="T14" fmla="*/ 1290 w 1373"/>
                <a:gd name="T15" fmla="*/ 913 h 1763"/>
                <a:gd name="T16" fmla="*/ 1281 w 1373"/>
                <a:gd name="T17" fmla="*/ 996 h 1763"/>
                <a:gd name="T18" fmla="*/ 1273 w 1373"/>
                <a:gd name="T19" fmla="*/ 1079 h 1763"/>
                <a:gd name="T20" fmla="*/ 1266 w 1373"/>
                <a:gd name="T21" fmla="*/ 1158 h 1763"/>
                <a:gd name="T22" fmla="*/ 1260 w 1373"/>
                <a:gd name="T23" fmla="*/ 1235 h 1763"/>
                <a:gd name="T24" fmla="*/ 1254 w 1373"/>
                <a:gd name="T25" fmla="*/ 1310 h 1763"/>
                <a:gd name="T26" fmla="*/ 1251 w 1373"/>
                <a:gd name="T27" fmla="*/ 1380 h 1763"/>
                <a:gd name="T28" fmla="*/ 1247 w 1373"/>
                <a:gd name="T29" fmla="*/ 1446 h 1763"/>
                <a:gd name="T30" fmla="*/ 1245 w 1373"/>
                <a:gd name="T31" fmla="*/ 1506 h 1763"/>
                <a:gd name="T32" fmla="*/ 1243 w 1373"/>
                <a:gd name="T33" fmla="*/ 1562 h 1763"/>
                <a:gd name="T34" fmla="*/ 1240 w 1373"/>
                <a:gd name="T35" fmla="*/ 1613 h 1763"/>
                <a:gd name="T36" fmla="*/ 1240 w 1373"/>
                <a:gd name="T37" fmla="*/ 1657 h 1763"/>
                <a:gd name="T38" fmla="*/ 1239 w 1373"/>
                <a:gd name="T39" fmla="*/ 1693 h 1763"/>
                <a:gd name="T40" fmla="*/ 1238 w 1373"/>
                <a:gd name="T41" fmla="*/ 1723 h 1763"/>
                <a:gd name="T42" fmla="*/ 1238 w 1373"/>
                <a:gd name="T43" fmla="*/ 1744 h 1763"/>
                <a:gd name="T44" fmla="*/ 1238 w 1373"/>
                <a:gd name="T45" fmla="*/ 1759 h 1763"/>
                <a:gd name="T46" fmla="*/ 1238 w 1373"/>
                <a:gd name="T47" fmla="*/ 1763 h 1763"/>
                <a:gd name="T48" fmla="*/ 0 w 1373"/>
                <a:gd name="T49" fmla="*/ 1763 h 1763"/>
                <a:gd name="T50" fmla="*/ 0 w 1373"/>
                <a:gd name="T51" fmla="*/ 0 h 1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3" h="1763">
                  <a:moveTo>
                    <a:pt x="0" y="0"/>
                  </a:moveTo>
                  <a:lnTo>
                    <a:pt x="1373" y="405"/>
                  </a:lnTo>
                  <a:lnTo>
                    <a:pt x="1355" y="487"/>
                  </a:lnTo>
                  <a:lnTo>
                    <a:pt x="1340" y="571"/>
                  </a:lnTo>
                  <a:lnTo>
                    <a:pt x="1326" y="657"/>
                  </a:lnTo>
                  <a:lnTo>
                    <a:pt x="1313" y="743"/>
                  </a:lnTo>
                  <a:lnTo>
                    <a:pt x="1301" y="828"/>
                  </a:lnTo>
                  <a:lnTo>
                    <a:pt x="1290" y="913"/>
                  </a:lnTo>
                  <a:lnTo>
                    <a:pt x="1281" y="996"/>
                  </a:lnTo>
                  <a:lnTo>
                    <a:pt x="1273" y="1079"/>
                  </a:lnTo>
                  <a:lnTo>
                    <a:pt x="1266" y="1158"/>
                  </a:lnTo>
                  <a:lnTo>
                    <a:pt x="1260" y="1235"/>
                  </a:lnTo>
                  <a:lnTo>
                    <a:pt x="1254" y="1310"/>
                  </a:lnTo>
                  <a:lnTo>
                    <a:pt x="1251" y="1380"/>
                  </a:lnTo>
                  <a:lnTo>
                    <a:pt x="1247" y="1446"/>
                  </a:lnTo>
                  <a:lnTo>
                    <a:pt x="1245" y="1506"/>
                  </a:lnTo>
                  <a:lnTo>
                    <a:pt x="1243" y="1562"/>
                  </a:lnTo>
                  <a:lnTo>
                    <a:pt x="1240" y="1613"/>
                  </a:lnTo>
                  <a:lnTo>
                    <a:pt x="1240" y="1657"/>
                  </a:lnTo>
                  <a:lnTo>
                    <a:pt x="1239" y="1693"/>
                  </a:lnTo>
                  <a:lnTo>
                    <a:pt x="1238" y="1723"/>
                  </a:lnTo>
                  <a:lnTo>
                    <a:pt x="1238" y="1744"/>
                  </a:lnTo>
                  <a:lnTo>
                    <a:pt x="1238" y="1759"/>
                  </a:lnTo>
                  <a:lnTo>
                    <a:pt x="1238" y="1763"/>
                  </a:lnTo>
                  <a:lnTo>
                    <a:pt x="0" y="1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0D0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7" name="Rectangle 195"/>
            <p:cNvSpPr>
              <a:spLocks noChangeArrowheads="1"/>
            </p:cNvSpPr>
            <p:nvPr/>
          </p:nvSpPr>
          <p:spPr bwMode="auto">
            <a:xfrm>
              <a:off x="5630" y="1943"/>
              <a:ext cx="189" cy="210"/>
            </a:xfrm>
            <a:prstGeom prst="rect">
              <a:avLst/>
            </a:prstGeom>
            <a:solidFill>
              <a:srgbClr val="FDCC9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8" name="Freeform 196"/>
            <p:cNvSpPr>
              <a:spLocks/>
            </p:cNvSpPr>
            <p:nvPr/>
          </p:nvSpPr>
          <p:spPr bwMode="auto">
            <a:xfrm>
              <a:off x="5630" y="1943"/>
              <a:ext cx="189" cy="65"/>
            </a:xfrm>
            <a:custGeom>
              <a:avLst/>
              <a:gdLst>
                <a:gd name="T0" fmla="*/ 0 w 567"/>
                <a:gd name="T1" fmla="*/ 0 h 195"/>
                <a:gd name="T2" fmla="*/ 567 w 567"/>
                <a:gd name="T3" fmla="*/ 0 h 195"/>
                <a:gd name="T4" fmla="*/ 567 w 567"/>
                <a:gd name="T5" fmla="*/ 189 h 195"/>
                <a:gd name="T6" fmla="*/ 507 w 567"/>
                <a:gd name="T7" fmla="*/ 194 h 195"/>
                <a:gd name="T8" fmla="*/ 448 w 567"/>
                <a:gd name="T9" fmla="*/ 195 h 195"/>
                <a:gd name="T10" fmla="*/ 393 w 567"/>
                <a:gd name="T11" fmla="*/ 192 h 195"/>
                <a:gd name="T12" fmla="*/ 340 w 567"/>
                <a:gd name="T13" fmla="*/ 187 h 195"/>
                <a:gd name="T14" fmla="*/ 290 w 567"/>
                <a:gd name="T15" fmla="*/ 179 h 195"/>
                <a:gd name="T16" fmla="*/ 244 w 567"/>
                <a:gd name="T17" fmla="*/ 168 h 195"/>
                <a:gd name="T18" fmla="*/ 200 w 567"/>
                <a:gd name="T19" fmla="*/ 157 h 195"/>
                <a:gd name="T20" fmla="*/ 161 w 567"/>
                <a:gd name="T21" fmla="*/ 145 h 195"/>
                <a:gd name="T22" fmla="*/ 125 w 567"/>
                <a:gd name="T23" fmla="*/ 132 h 195"/>
                <a:gd name="T24" fmla="*/ 93 w 567"/>
                <a:gd name="T25" fmla="*/ 119 h 195"/>
                <a:gd name="T26" fmla="*/ 66 w 567"/>
                <a:gd name="T27" fmla="*/ 108 h 195"/>
                <a:gd name="T28" fmla="*/ 43 w 567"/>
                <a:gd name="T29" fmla="*/ 97 h 195"/>
                <a:gd name="T30" fmla="*/ 25 w 567"/>
                <a:gd name="T31" fmla="*/ 87 h 195"/>
                <a:gd name="T32" fmla="*/ 12 w 567"/>
                <a:gd name="T33" fmla="*/ 80 h 195"/>
                <a:gd name="T34" fmla="*/ 4 w 567"/>
                <a:gd name="T35" fmla="*/ 76 h 195"/>
                <a:gd name="T36" fmla="*/ 0 w 567"/>
                <a:gd name="T37" fmla="*/ 73 h 195"/>
                <a:gd name="T38" fmla="*/ 0 w 567"/>
                <a:gd name="T3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7" h="195">
                  <a:moveTo>
                    <a:pt x="0" y="0"/>
                  </a:moveTo>
                  <a:lnTo>
                    <a:pt x="567" y="0"/>
                  </a:lnTo>
                  <a:lnTo>
                    <a:pt x="567" y="189"/>
                  </a:lnTo>
                  <a:lnTo>
                    <a:pt x="507" y="194"/>
                  </a:lnTo>
                  <a:lnTo>
                    <a:pt x="448" y="195"/>
                  </a:lnTo>
                  <a:lnTo>
                    <a:pt x="393" y="192"/>
                  </a:lnTo>
                  <a:lnTo>
                    <a:pt x="340" y="187"/>
                  </a:lnTo>
                  <a:lnTo>
                    <a:pt x="290" y="179"/>
                  </a:lnTo>
                  <a:lnTo>
                    <a:pt x="244" y="168"/>
                  </a:lnTo>
                  <a:lnTo>
                    <a:pt x="200" y="157"/>
                  </a:lnTo>
                  <a:lnTo>
                    <a:pt x="161" y="145"/>
                  </a:lnTo>
                  <a:lnTo>
                    <a:pt x="125" y="132"/>
                  </a:lnTo>
                  <a:lnTo>
                    <a:pt x="93" y="119"/>
                  </a:lnTo>
                  <a:lnTo>
                    <a:pt x="66" y="108"/>
                  </a:lnTo>
                  <a:lnTo>
                    <a:pt x="43" y="97"/>
                  </a:lnTo>
                  <a:lnTo>
                    <a:pt x="25" y="87"/>
                  </a:lnTo>
                  <a:lnTo>
                    <a:pt x="12" y="80"/>
                  </a:lnTo>
                  <a:lnTo>
                    <a:pt x="4" y="76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9" name="Freeform 197"/>
            <p:cNvSpPr>
              <a:spLocks/>
            </p:cNvSpPr>
            <p:nvPr/>
          </p:nvSpPr>
          <p:spPr bwMode="auto">
            <a:xfrm>
              <a:off x="5267" y="1512"/>
              <a:ext cx="183" cy="209"/>
            </a:xfrm>
            <a:custGeom>
              <a:avLst/>
              <a:gdLst>
                <a:gd name="T0" fmla="*/ 275 w 551"/>
                <a:gd name="T1" fmla="*/ 0 h 628"/>
                <a:gd name="T2" fmla="*/ 316 w 551"/>
                <a:gd name="T3" fmla="*/ 4 h 628"/>
                <a:gd name="T4" fmla="*/ 355 w 551"/>
                <a:gd name="T5" fmla="*/ 13 h 628"/>
                <a:gd name="T6" fmla="*/ 392 w 551"/>
                <a:gd name="T7" fmla="*/ 29 h 628"/>
                <a:gd name="T8" fmla="*/ 425 w 551"/>
                <a:gd name="T9" fmla="*/ 51 h 628"/>
                <a:gd name="T10" fmla="*/ 456 w 551"/>
                <a:gd name="T11" fmla="*/ 77 h 628"/>
                <a:gd name="T12" fmla="*/ 483 w 551"/>
                <a:gd name="T13" fmla="*/ 108 h 628"/>
                <a:gd name="T14" fmla="*/ 507 w 551"/>
                <a:gd name="T15" fmla="*/ 144 h 628"/>
                <a:gd name="T16" fmla="*/ 526 w 551"/>
                <a:gd name="T17" fmla="*/ 181 h 628"/>
                <a:gd name="T18" fmla="*/ 539 w 551"/>
                <a:gd name="T19" fmla="*/ 223 h 628"/>
                <a:gd name="T20" fmla="*/ 549 w 551"/>
                <a:gd name="T21" fmla="*/ 268 h 628"/>
                <a:gd name="T22" fmla="*/ 551 w 551"/>
                <a:gd name="T23" fmla="*/ 314 h 628"/>
                <a:gd name="T24" fmla="*/ 549 w 551"/>
                <a:gd name="T25" fmla="*/ 360 h 628"/>
                <a:gd name="T26" fmla="*/ 539 w 551"/>
                <a:gd name="T27" fmla="*/ 404 h 628"/>
                <a:gd name="T28" fmla="*/ 526 w 551"/>
                <a:gd name="T29" fmla="*/ 447 h 628"/>
                <a:gd name="T30" fmla="*/ 507 w 551"/>
                <a:gd name="T31" fmla="*/ 484 h 628"/>
                <a:gd name="T32" fmla="*/ 483 w 551"/>
                <a:gd name="T33" fmla="*/ 520 h 628"/>
                <a:gd name="T34" fmla="*/ 456 w 551"/>
                <a:gd name="T35" fmla="*/ 551 h 628"/>
                <a:gd name="T36" fmla="*/ 425 w 551"/>
                <a:gd name="T37" fmla="*/ 577 h 628"/>
                <a:gd name="T38" fmla="*/ 392 w 551"/>
                <a:gd name="T39" fmla="*/ 598 h 628"/>
                <a:gd name="T40" fmla="*/ 355 w 551"/>
                <a:gd name="T41" fmla="*/ 615 h 628"/>
                <a:gd name="T42" fmla="*/ 316 w 551"/>
                <a:gd name="T43" fmla="*/ 624 h 628"/>
                <a:gd name="T44" fmla="*/ 275 w 551"/>
                <a:gd name="T45" fmla="*/ 628 h 628"/>
                <a:gd name="T46" fmla="*/ 235 w 551"/>
                <a:gd name="T47" fmla="*/ 624 h 628"/>
                <a:gd name="T48" fmla="*/ 196 w 551"/>
                <a:gd name="T49" fmla="*/ 615 h 628"/>
                <a:gd name="T50" fmla="*/ 159 w 551"/>
                <a:gd name="T51" fmla="*/ 598 h 628"/>
                <a:gd name="T52" fmla="*/ 125 w 551"/>
                <a:gd name="T53" fmla="*/ 577 h 628"/>
                <a:gd name="T54" fmla="*/ 95 w 551"/>
                <a:gd name="T55" fmla="*/ 551 h 628"/>
                <a:gd name="T56" fmla="*/ 68 w 551"/>
                <a:gd name="T57" fmla="*/ 520 h 628"/>
                <a:gd name="T58" fmla="*/ 44 w 551"/>
                <a:gd name="T59" fmla="*/ 484 h 628"/>
                <a:gd name="T60" fmla="*/ 25 w 551"/>
                <a:gd name="T61" fmla="*/ 447 h 628"/>
                <a:gd name="T62" fmla="*/ 12 w 551"/>
                <a:gd name="T63" fmla="*/ 404 h 628"/>
                <a:gd name="T64" fmla="*/ 2 w 551"/>
                <a:gd name="T65" fmla="*/ 360 h 628"/>
                <a:gd name="T66" fmla="*/ 0 w 551"/>
                <a:gd name="T67" fmla="*/ 314 h 628"/>
                <a:gd name="T68" fmla="*/ 2 w 551"/>
                <a:gd name="T69" fmla="*/ 268 h 628"/>
                <a:gd name="T70" fmla="*/ 12 w 551"/>
                <a:gd name="T71" fmla="*/ 223 h 628"/>
                <a:gd name="T72" fmla="*/ 25 w 551"/>
                <a:gd name="T73" fmla="*/ 181 h 628"/>
                <a:gd name="T74" fmla="*/ 44 w 551"/>
                <a:gd name="T75" fmla="*/ 144 h 628"/>
                <a:gd name="T76" fmla="*/ 68 w 551"/>
                <a:gd name="T77" fmla="*/ 108 h 628"/>
                <a:gd name="T78" fmla="*/ 95 w 551"/>
                <a:gd name="T79" fmla="*/ 77 h 628"/>
                <a:gd name="T80" fmla="*/ 125 w 551"/>
                <a:gd name="T81" fmla="*/ 51 h 628"/>
                <a:gd name="T82" fmla="*/ 159 w 551"/>
                <a:gd name="T83" fmla="*/ 29 h 628"/>
                <a:gd name="T84" fmla="*/ 196 w 551"/>
                <a:gd name="T85" fmla="*/ 13 h 628"/>
                <a:gd name="T86" fmla="*/ 235 w 551"/>
                <a:gd name="T87" fmla="*/ 4 h 628"/>
                <a:gd name="T88" fmla="*/ 275 w 551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1" h="628">
                  <a:moveTo>
                    <a:pt x="275" y="0"/>
                  </a:moveTo>
                  <a:lnTo>
                    <a:pt x="316" y="4"/>
                  </a:lnTo>
                  <a:lnTo>
                    <a:pt x="355" y="13"/>
                  </a:lnTo>
                  <a:lnTo>
                    <a:pt x="392" y="29"/>
                  </a:lnTo>
                  <a:lnTo>
                    <a:pt x="425" y="51"/>
                  </a:lnTo>
                  <a:lnTo>
                    <a:pt x="456" y="77"/>
                  </a:lnTo>
                  <a:lnTo>
                    <a:pt x="483" y="108"/>
                  </a:lnTo>
                  <a:lnTo>
                    <a:pt x="507" y="144"/>
                  </a:lnTo>
                  <a:lnTo>
                    <a:pt x="526" y="181"/>
                  </a:lnTo>
                  <a:lnTo>
                    <a:pt x="539" y="223"/>
                  </a:lnTo>
                  <a:lnTo>
                    <a:pt x="549" y="268"/>
                  </a:lnTo>
                  <a:lnTo>
                    <a:pt x="551" y="314"/>
                  </a:lnTo>
                  <a:lnTo>
                    <a:pt x="549" y="360"/>
                  </a:lnTo>
                  <a:lnTo>
                    <a:pt x="539" y="404"/>
                  </a:lnTo>
                  <a:lnTo>
                    <a:pt x="526" y="447"/>
                  </a:lnTo>
                  <a:lnTo>
                    <a:pt x="507" y="484"/>
                  </a:lnTo>
                  <a:lnTo>
                    <a:pt x="483" y="520"/>
                  </a:lnTo>
                  <a:lnTo>
                    <a:pt x="456" y="551"/>
                  </a:lnTo>
                  <a:lnTo>
                    <a:pt x="425" y="577"/>
                  </a:lnTo>
                  <a:lnTo>
                    <a:pt x="392" y="598"/>
                  </a:lnTo>
                  <a:lnTo>
                    <a:pt x="355" y="615"/>
                  </a:lnTo>
                  <a:lnTo>
                    <a:pt x="316" y="624"/>
                  </a:lnTo>
                  <a:lnTo>
                    <a:pt x="275" y="628"/>
                  </a:lnTo>
                  <a:lnTo>
                    <a:pt x="235" y="624"/>
                  </a:lnTo>
                  <a:lnTo>
                    <a:pt x="196" y="615"/>
                  </a:lnTo>
                  <a:lnTo>
                    <a:pt x="159" y="598"/>
                  </a:lnTo>
                  <a:lnTo>
                    <a:pt x="125" y="577"/>
                  </a:lnTo>
                  <a:lnTo>
                    <a:pt x="95" y="551"/>
                  </a:lnTo>
                  <a:lnTo>
                    <a:pt x="68" y="520"/>
                  </a:lnTo>
                  <a:lnTo>
                    <a:pt x="44" y="484"/>
                  </a:lnTo>
                  <a:lnTo>
                    <a:pt x="25" y="447"/>
                  </a:lnTo>
                  <a:lnTo>
                    <a:pt x="12" y="404"/>
                  </a:lnTo>
                  <a:lnTo>
                    <a:pt x="2" y="360"/>
                  </a:lnTo>
                  <a:lnTo>
                    <a:pt x="0" y="314"/>
                  </a:lnTo>
                  <a:lnTo>
                    <a:pt x="2" y="268"/>
                  </a:lnTo>
                  <a:lnTo>
                    <a:pt x="12" y="223"/>
                  </a:lnTo>
                  <a:lnTo>
                    <a:pt x="25" y="181"/>
                  </a:lnTo>
                  <a:lnTo>
                    <a:pt x="44" y="144"/>
                  </a:lnTo>
                  <a:lnTo>
                    <a:pt x="68" y="108"/>
                  </a:lnTo>
                  <a:lnTo>
                    <a:pt x="95" y="77"/>
                  </a:lnTo>
                  <a:lnTo>
                    <a:pt x="125" y="51"/>
                  </a:lnTo>
                  <a:lnTo>
                    <a:pt x="159" y="29"/>
                  </a:lnTo>
                  <a:lnTo>
                    <a:pt x="196" y="13"/>
                  </a:lnTo>
                  <a:lnTo>
                    <a:pt x="235" y="4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0" name="Freeform 198"/>
            <p:cNvSpPr>
              <a:spLocks/>
            </p:cNvSpPr>
            <p:nvPr/>
          </p:nvSpPr>
          <p:spPr bwMode="auto">
            <a:xfrm>
              <a:off x="5999" y="1512"/>
              <a:ext cx="184" cy="209"/>
            </a:xfrm>
            <a:custGeom>
              <a:avLst/>
              <a:gdLst>
                <a:gd name="T0" fmla="*/ 275 w 551"/>
                <a:gd name="T1" fmla="*/ 0 h 628"/>
                <a:gd name="T2" fmla="*/ 316 w 551"/>
                <a:gd name="T3" fmla="*/ 4 h 628"/>
                <a:gd name="T4" fmla="*/ 355 w 551"/>
                <a:gd name="T5" fmla="*/ 13 h 628"/>
                <a:gd name="T6" fmla="*/ 392 w 551"/>
                <a:gd name="T7" fmla="*/ 29 h 628"/>
                <a:gd name="T8" fmla="*/ 426 w 551"/>
                <a:gd name="T9" fmla="*/ 51 h 628"/>
                <a:gd name="T10" fmla="*/ 456 w 551"/>
                <a:gd name="T11" fmla="*/ 77 h 628"/>
                <a:gd name="T12" fmla="*/ 483 w 551"/>
                <a:gd name="T13" fmla="*/ 108 h 628"/>
                <a:gd name="T14" fmla="*/ 507 w 551"/>
                <a:gd name="T15" fmla="*/ 144 h 628"/>
                <a:gd name="T16" fmla="*/ 526 w 551"/>
                <a:gd name="T17" fmla="*/ 181 h 628"/>
                <a:gd name="T18" fmla="*/ 540 w 551"/>
                <a:gd name="T19" fmla="*/ 223 h 628"/>
                <a:gd name="T20" fmla="*/ 548 w 551"/>
                <a:gd name="T21" fmla="*/ 268 h 628"/>
                <a:gd name="T22" fmla="*/ 551 w 551"/>
                <a:gd name="T23" fmla="*/ 314 h 628"/>
                <a:gd name="T24" fmla="*/ 548 w 551"/>
                <a:gd name="T25" fmla="*/ 360 h 628"/>
                <a:gd name="T26" fmla="*/ 540 w 551"/>
                <a:gd name="T27" fmla="*/ 404 h 628"/>
                <a:gd name="T28" fmla="*/ 526 w 551"/>
                <a:gd name="T29" fmla="*/ 447 h 628"/>
                <a:gd name="T30" fmla="*/ 507 w 551"/>
                <a:gd name="T31" fmla="*/ 484 h 628"/>
                <a:gd name="T32" fmla="*/ 483 w 551"/>
                <a:gd name="T33" fmla="*/ 520 h 628"/>
                <a:gd name="T34" fmla="*/ 456 w 551"/>
                <a:gd name="T35" fmla="*/ 551 h 628"/>
                <a:gd name="T36" fmla="*/ 426 w 551"/>
                <a:gd name="T37" fmla="*/ 577 h 628"/>
                <a:gd name="T38" fmla="*/ 392 w 551"/>
                <a:gd name="T39" fmla="*/ 598 h 628"/>
                <a:gd name="T40" fmla="*/ 355 w 551"/>
                <a:gd name="T41" fmla="*/ 615 h 628"/>
                <a:gd name="T42" fmla="*/ 316 w 551"/>
                <a:gd name="T43" fmla="*/ 624 h 628"/>
                <a:gd name="T44" fmla="*/ 275 w 551"/>
                <a:gd name="T45" fmla="*/ 628 h 628"/>
                <a:gd name="T46" fmla="*/ 235 w 551"/>
                <a:gd name="T47" fmla="*/ 624 h 628"/>
                <a:gd name="T48" fmla="*/ 196 w 551"/>
                <a:gd name="T49" fmla="*/ 615 h 628"/>
                <a:gd name="T50" fmla="*/ 159 w 551"/>
                <a:gd name="T51" fmla="*/ 598 h 628"/>
                <a:gd name="T52" fmla="*/ 125 w 551"/>
                <a:gd name="T53" fmla="*/ 577 h 628"/>
                <a:gd name="T54" fmla="*/ 95 w 551"/>
                <a:gd name="T55" fmla="*/ 551 h 628"/>
                <a:gd name="T56" fmla="*/ 67 w 551"/>
                <a:gd name="T57" fmla="*/ 520 h 628"/>
                <a:gd name="T58" fmla="*/ 43 w 551"/>
                <a:gd name="T59" fmla="*/ 484 h 628"/>
                <a:gd name="T60" fmla="*/ 24 w 551"/>
                <a:gd name="T61" fmla="*/ 447 h 628"/>
                <a:gd name="T62" fmla="*/ 11 w 551"/>
                <a:gd name="T63" fmla="*/ 404 h 628"/>
                <a:gd name="T64" fmla="*/ 2 w 551"/>
                <a:gd name="T65" fmla="*/ 360 h 628"/>
                <a:gd name="T66" fmla="*/ 0 w 551"/>
                <a:gd name="T67" fmla="*/ 314 h 628"/>
                <a:gd name="T68" fmla="*/ 2 w 551"/>
                <a:gd name="T69" fmla="*/ 268 h 628"/>
                <a:gd name="T70" fmla="*/ 11 w 551"/>
                <a:gd name="T71" fmla="*/ 223 h 628"/>
                <a:gd name="T72" fmla="*/ 24 w 551"/>
                <a:gd name="T73" fmla="*/ 181 h 628"/>
                <a:gd name="T74" fmla="*/ 43 w 551"/>
                <a:gd name="T75" fmla="*/ 144 h 628"/>
                <a:gd name="T76" fmla="*/ 67 w 551"/>
                <a:gd name="T77" fmla="*/ 108 h 628"/>
                <a:gd name="T78" fmla="*/ 95 w 551"/>
                <a:gd name="T79" fmla="*/ 77 h 628"/>
                <a:gd name="T80" fmla="*/ 125 w 551"/>
                <a:gd name="T81" fmla="*/ 51 h 628"/>
                <a:gd name="T82" fmla="*/ 159 w 551"/>
                <a:gd name="T83" fmla="*/ 29 h 628"/>
                <a:gd name="T84" fmla="*/ 196 w 551"/>
                <a:gd name="T85" fmla="*/ 13 h 628"/>
                <a:gd name="T86" fmla="*/ 235 w 551"/>
                <a:gd name="T87" fmla="*/ 4 h 628"/>
                <a:gd name="T88" fmla="*/ 275 w 551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1" h="628">
                  <a:moveTo>
                    <a:pt x="275" y="0"/>
                  </a:moveTo>
                  <a:lnTo>
                    <a:pt x="316" y="4"/>
                  </a:lnTo>
                  <a:lnTo>
                    <a:pt x="355" y="13"/>
                  </a:lnTo>
                  <a:lnTo>
                    <a:pt x="392" y="29"/>
                  </a:lnTo>
                  <a:lnTo>
                    <a:pt x="426" y="51"/>
                  </a:lnTo>
                  <a:lnTo>
                    <a:pt x="456" y="77"/>
                  </a:lnTo>
                  <a:lnTo>
                    <a:pt x="483" y="108"/>
                  </a:lnTo>
                  <a:lnTo>
                    <a:pt x="507" y="144"/>
                  </a:lnTo>
                  <a:lnTo>
                    <a:pt x="526" y="181"/>
                  </a:lnTo>
                  <a:lnTo>
                    <a:pt x="540" y="223"/>
                  </a:lnTo>
                  <a:lnTo>
                    <a:pt x="548" y="268"/>
                  </a:lnTo>
                  <a:lnTo>
                    <a:pt x="551" y="314"/>
                  </a:lnTo>
                  <a:lnTo>
                    <a:pt x="548" y="360"/>
                  </a:lnTo>
                  <a:lnTo>
                    <a:pt x="540" y="404"/>
                  </a:lnTo>
                  <a:lnTo>
                    <a:pt x="526" y="447"/>
                  </a:lnTo>
                  <a:lnTo>
                    <a:pt x="507" y="484"/>
                  </a:lnTo>
                  <a:lnTo>
                    <a:pt x="483" y="520"/>
                  </a:lnTo>
                  <a:lnTo>
                    <a:pt x="456" y="551"/>
                  </a:lnTo>
                  <a:lnTo>
                    <a:pt x="426" y="577"/>
                  </a:lnTo>
                  <a:lnTo>
                    <a:pt x="392" y="598"/>
                  </a:lnTo>
                  <a:lnTo>
                    <a:pt x="355" y="615"/>
                  </a:lnTo>
                  <a:lnTo>
                    <a:pt x="316" y="624"/>
                  </a:lnTo>
                  <a:lnTo>
                    <a:pt x="275" y="628"/>
                  </a:lnTo>
                  <a:lnTo>
                    <a:pt x="235" y="624"/>
                  </a:lnTo>
                  <a:lnTo>
                    <a:pt x="196" y="615"/>
                  </a:lnTo>
                  <a:lnTo>
                    <a:pt x="159" y="598"/>
                  </a:lnTo>
                  <a:lnTo>
                    <a:pt x="125" y="577"/>
                  </a:lnTo>
                  <a:lnTo>
                    <a:pt x="95" y="551"/>
                  </a:lnTo>
                  <a:lnTo>
                    <a:pt x="67" y="520"/>
                  </a:lnTo>
                  <a:lnTo>
                    <a:pt x="43" y="484"/>
                  </a:lnTo>
                  <a:lnTo>
                    <a:pt x="24" y="447"/>
                  </a:lnTo>
                  <a:lnTo>
                    <a:pt x="11" y="404"/>
                  </a:lnTo>
                  <a:lnTo>
                    <a:pt x="2" y="360"/>
                  </a:lnTo>
                  <a:lnTo>
                    <a:pt x="0" y="314"/>
                  </a:lnTo>
                  <a:lnTo>
                    <a:pt x="2" y="268"/>
                  </a:lnTo>
                  <a:lnTo>
                    <a:pt x="11" y="223"/>
                  </a:lnTo>
                  <a:lnTo>
                    <a:pt x="24" y="181"/>
                  </a:lnTo>
                  <a:lnTo>
                    <a:pt x="43" y="144"/>
                  </a:lnTo>
                  <a:lnTo>
                    <a:pt x="67" y="108"/>
                  </a:lnTo>
                  <a:lnTo>
                    <a:pt x="95" y="77"/>
                  </a:lnTo>
                  <a:lnTo>
                    <a:pt x="125" y="51"/>
                  </a:lnTo>
                  <a:lnTo>
                    <a:pt x="159" y="29"/>
                  </a:lnTo>
                  <a:lnTo>
                    <a:pt x="196" y="13"/>
                  </a:lnTo>
                  <a:lnTo>
                    <a:pt x="235" y="4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1" name="Freeform 199"/>
            <p:cNvSpPr>
              <a:spLocks/>
            </p:cNvSpPr>
            <p:nvPr/>
          </p:nvSpPr>
          <p:spPr bwMode="auto">
            <a:xfrm>
              <a:off x="5358" y="1150"/>
              <a:ext cx="733" cy="826"/>
            </a:xfrm>
            <a:custGeom>
              <a:avLst/>
              <a:gdLst>
                <a:gd name="T0" fmla="*/ 1199 w 2197"/>
                <a:gd name="T1" fmla="*/ 1 h 2478"/>
                <a:gd name="T2" fmla="*/ 1386 w 2197"/>
                <a:gd name="T3" fmla="*/ 18 h 2478"/>
                <a:gd name="T4" fmla="*/ 1552 w 2197"/>
                <a:gd name="T5" fmla="*/ 50 h 2478"/>
                <a:gd name="T6" fmla="*/ 1698 w 2197"/>
                <a:gd name="T7" fmla="*/ 95 h 2478"/>
                <a:gd name="T8" fmla="*/ 1824 w 2197"/>
                <a:gd name="T9" fmla="*/ 155 h 2478"/>
                <a:gd name="T10" fmla="*/ 1932 w 2197"/>
                <a:gd name="T11" fmla="*/ 226 h 2478"/>
                <a:gd name="T12" fmla="*/ 2020 w 2197"/>
                <a:gd name="T13" fmla="*/ 309 h 2478"/>
                <a:gd name="T14" fmla="*/ 2090 w 2197"/>
                <a:gd name="T15" fmla="*/ 404 h 2478"/>
                <a:gd name="T16" fmla="*/ 2143 w 2197"/>
                <a:gd name="T17" fmla="*/ 507 h 2478"/>
                <a:gd name="T18" fmla="*/ 2177 w 2197"/>
                <a:gd name="T19" fmla="*/ 618 h 2478"/>
                <a:gd name="T20" fmla="*/ 2194 w 2197"/>
                <a:gd name="T21" fmla="*/ 737 h 2478"/>
                <a:gd name="T22" fmla="*/ 2196 w 2197"/>
                <a:gd name="T23" fmla="*/ 836 h 2478"/>
                <a:gd name="T24" fmla="*/ 2197 w 2197"/>
                <a:gd name="T25" fmla="*/ 916 h 2478"/>
                <a:gd name="T26" fmla="*/ 2197 w 2197"/>
                <a:gd name="T27" fmla="*/ 1005 h 2478"/>
                <a:gd name="T28" fmla="*/ 2196 w 2197"/>
                <a:gd name="T29" fmla="*/ 1101 h 2478"/>
                <a:gd name="T30" fmla="*/ 2192 w 2197"/>
                <a:gd name="T31" fmla="*/ 1204 h 2478"/>
                <a:gd name="T32" fmla="*/ 2186 w 2197"/>
                <a:gd name="T33" fmla="*/ 1311 h 2478"/>
                <a:gd name="T34" fmla="*/ 2176 w 2197"/>
                <a:gd name="T35" fmla="*/ 1421 h 2478"/>
                <a:gd name="T36" fmla="*/ 2159 w 2197"/>
                <a:gd name="T37" fmla="*/ 1534 h 2478"/>
                <a:gd name="T38" fmla="*/ 2137 w 2197"/>
                <a:gd name="T39" fmla="*/ 1646 h 2478"/>
                <a:gd name="T40" fmla="*/ 2107 w 2197"/>
                <a:gd name="T41" fmla="*/ 1758 h 2478"/>
                <a:gd name="T42" fmla="*/ 2069 w 2197"/>
                <a:gd name="T43" fmla="*/ 1867 h 2478"/>
                <a:gd name="T44" fmla="*/ 2021 w 2197"/>
                <a:gd name="T45" fmla="*/ 1971 h 2478"/>
                <a:gd name="T46" fmla="*/ 1963 w 2197"/>
                <a:gd name="T47" fmla="*/ 2069 h 2478"/>
                <a:gd name="T48" fmla="*/ 1894 w 2197"/>
                <a:gd name="T49" fmla="*/ 2161 h 2478"/>
                <a:gd name="T50" fmla="*/ 1812 w 2197"/>
                <a:gd name="T51" fmla="*/ 2244 h 2478"/>
                <a:gd name="T52" fmla="*/ 1717 w 2197"/>
                <a:gd name="T53" fmla="*/ 2316 h 2478"/>
                <a:gd name="T54" fmla="*/ 1608 w 2197"/>
                <a:gd name="T55" fmla="*/ 2378 h 2478"/>
                <a:gd name="T56" fmla="*/ 1484 w 2197"/>
                <a:gd name="T57" fmla="*/ 2425 h 2478"/>
                <a:gd name="T58" fmla="*/ 1343 w 2197"/>
                <a:gd name="T59" fmla="*/ 2460 h 2478"/>
                <a:gd name="T60" fmla="*/ 1185 w 2197"/>
                <a:gd name="T61" fmla="*/ 2476 h 2478"/>
                <a:gd name="T62" fmla="*/ 1013 w 2197"/>
                <a:gd name="T63" fmla="*/ 2476 h 2478"/>
                <a:gd name="T64" fmla="*/ 855 w 2197"/>
                <a:gd name="T65" fmla="*/ 2460 h 2478"/>
                <a:gd name="T66" fmla="*/ 714 w 2197"/>
                <a:gd name="T67" fmla="*/ 2425 h 2478"/>
                <a:gd name="T68" fmla="*/ 590 w 2197"/>
                <a:gd name="T69" fmla="*/ 2378 h 2478"/>
                <a:gd name="T70" fmla="*/ 480 w 2197"/>
                <a:gd name="T71" fmla="*/ 2316 h 2478"/>
                <a:gd name="T72" fmla="*/ 385 w 2197"/>
                <a:gd name="T73" fmla="*/ 2244 h 2478"/>
                <a:gd name="T74" fmla="*/ 303 w 2197"/>
                <a:gd name="T75" fmla="*/ 2161 h 2478"/>
                <a:gd name="T76" fmla="*/ 235 w 2197"/>
                <a:gd name="T77" fmla="*/ 2069 h 2478"/>
                <a:gd name="T78" fmla="*/ 176 w 2197"/>
                <a:gd name="T79" fmla="*/ 1971 h 2478"/>
                <a:gd name="T80" fmla="*/ 129 w 2197"/>
                <a:gd name="T81" fmla="*/ 1867 h 2478"/>
                <a:gd name="T82" fmla="*/ 91 w 2197"/>
                <a:gd name="T83" fmla="*/ 1758 h 2478"/>
                <a:gd name="T84" fmla="*/ 61 w 2197"/>
                <a:gd name="T85" fmla="*/ 1646 h 2478"/>
                <a:gd name="T86" fmla="*/ 38 w 2197"/>
                <a:gd name="T87" fmla="*/ 1534 h 2478"/>
                <a:gd name="T88" fmla="*/ 22 w 2197"/>
                <a:gd name="T89" fmla="*/ 1421 h 2478"/>
                <a:gd name="T90" fmla="*/ 11 w 2197"/>
                <a:gd name="T91" fmla="*/ 1311 h 2478"/>
                <a:gd name="T92" fmla="*/ 5 w 2197"/>
                <a:gd name="T93" fmla="*/ 1204 h 2478"/>
                <a:gd name="T94" fmla="*/ 2 w 2197"/>
                <a:gd name="T95" fmla="*/ 1101 h 2478"/>
                <a:gd name="T96" fmla="*/ 0 w 2197"/>
                <a:gd name="T97" fmla="*/ 1005 h 2478"/>
                <a:gd name="T98" fmla="*/ 0 w 2197"/>
                <a:gd name="T99" fmla="*/ 916 h 2478"/>
                <a:gd name="T100" fmla="*/ 2 w 2197"/>
                <a:gd name="T101" fmla="*/ 836 h 2478"/>
                <a:gd name="T102" fmla="*/ 4 w 2197"/>
                <a:gd name="T103" fmla="*/ 737 h 2478"/>
                <a:gd name="T104" fmla="*/ 21 w 2197"/>
                <a:gd name="T105" fmla="*/ 618 h 2478"/>
                <a:gd name="T106" fmla="*/ 55 w 2197"/>
                <a:gd name="T107" fmla="*/ 507 h 2478"/>
                <a:gd name="T108" fmla="*/ 107 w 2197"/>
                <a:gd name="T109" fmla="*/ 404 h 2478"/>
                <a:gd name="T110" fmla="*/ 177 w 2197"/>
                <a:gd name="T111" fmla="*/ 309 h 2478"/>
                <a:gd name="T112" fmla="*/ 265 w 2197"/>
                <a:gd name="T113" fmla="*/ 226 h 2478"/>
                <a:gd name="T114" fmla="*/ 374 w 2197"/>
                <a:gd name="T115" fmla="*/ 155 h 2478"/>
                <a:gd name="T116" fmla="*/ 499 w 2197"/>
                <a:gd name="T117" fmla="*/ 95 h 2478"/>
                <a:gd name="T118" fmla="*/ 646 w 2197"/>
                <a:gd name="T119" fmla="*/ 50 h 2478"/>
                <a:gd name="T120" fmla="*/ 812 w 2197"/>
                <a:gd name="T121" fmla="*/ 18 h 2478"/>
                <a:gd name="T122" fmla="*/ 998 w 2197"/>
                <a:gd name="T123" fmla="*/ 1 h 2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97" h="2478">
                  <a:moveTo>
                    <a:pt x="1098" y="0"/>
                  </a:moveTo>
                  <a:lnTo>
                    <a:pt x="1199" y="1"/>
                  </a:lnTo>
                  <a:lnTo>
                    <a:pt x="1295" y="7"/>
                  </a:lnTo>
                  <a:lnTo>
                    <a:pt x="1386" y="18"/>
                  </a:lnTo>
                  <a:lnTo>
                    <a:pt x="1471" y="32"/>
                  </a:lnTo>
                  <a:lnTo>
                    <a:pt x="1552" y="50"/>
                  </a:lnTo>
                  <a:lnTo>
                    <a:pt x="1627" y="71"/>
                  </a:lnTo>
                  <a:lnTo>
                    <a:pt x="1698" y="95"/>
                  </a:lnTo>
                  <a:lnTo>
                    <a:pt x="1764" y="123"/>
                  </a:lnTo>
                  <a:lnTo>
                    <a:pt x="1824" y="155"/>
                  </a:lnTo>
                  <a:lnTo>
                    <a:pt x="1880" y="189"/>
                  </a:lnTo>
                  <a:lnTo>
                    <a:pt x="1932" y="226"/>
                  </a:lnTo>
                  <a:lnTo>
                    <a:pt x="1979" y="266"/>
                  </a:lnTo>
                  <a:lnTo>
                    <a:pt x="2020" y="309"/>
                  </a:lnTo>
                  <a:lnTo>
                    <a:pt x="2058" y="355"/>
                  </a:lnTo>
                  <a:lnTo>
                    <a:pt x="2090" y="404"/>
                  </a:lnTo>
                  <a:lnTo>
                    <a:pt x="2119" y="453"/>
                  </a:lnTo>
                  <a:lnTo>
                    <a:pt x="2143" y="507"/>
                  </a:lnTo>
                  <a:lnTo>
                    <a:pt x="2162" y="561"/>
                  </a:lnTo>
                  <a:lnTo>
                    <a:pt x="2177" y="618"/>
                  </a:lnTo>
                  <a:lnTo>
                    <a:pt x="2188" y="677"/>
                  </a:lnTo>
                  <a:lnTo>
                    <a:pt x="2194" y="737"/>
                  </a:lnTo>
                  <a:lnTo>
                    <a:pt x="2196" y="800"/>
                  </a:lnTo>
                  <a:lnTo>
                    <a:pt x="2196" y="836"/>
                  </a:lnTo>
                  <a:lnTo>
                    <a:pt x="2197" y="875"/>
                  </a:lnTo>
                  <a:lnTo>
                    <a:pt x="2197" y="916"/>
                  </a:lnTo>
                  <a:lnTo>
                    <a:pt x="2197" y="959"/>
                  </a:lnTo>
                  <a:lnTo>
                    <a:pt x="2197" y="1005"/>
                  </a:lnTo>
                  <a:lnTo>
                    <a:pt x="2197" y="1052"/>
                  </a:lnTo>
                  <a:lnTo>
                    <a:pt x="2196" y="1101"/>
                  </a:lnTo>
                  <a:lnTo>
                    <a:pt x="2195" y="1152"/>
                  </a:lnTo>
                  <a:lnTo>
                    <a:pt x="2192" y="1204"/>
                  </a:lnTo>
                  <a:lnTo>
                    <a:pt x="2190" y="1257"/>
                  </a:lnTo>
                  <a:lnTo>
                    <a:pt x="2186" y="1311"/>
                  </a:lnTo>
                  <a:lnTo>
                    <a:pt x="2182" y="1366"/>
                  </a:lnTo>
                  <a:lnTo>
                    <a:pt x="2176" y="1421"/>
                  </a:lnTo>
                  <a:lnTo>
                    <a:pt x="2167" y="1478"/>
                  </a:lnTo>
                  <a:lnTo>
                    <a:pt x="2159" y="1534"/>
                  </a:lnTo>
                  <a:lnTo>
                    <a:pt x="2148" y="1591"/>
                  </a:lnTo>
                  <a:lnTo>
                    <a:pt x="2137" y="1646"/>
                  </a:lnTo>
                  <a:lnTo>
                    <a:pt x="2122" y="1702"/>
                  </a:lnTo>
                  <a:lnTo>
                    <a:pt x="2107" y="1758"/>
                  </a:lnTo>
                  <a:lnTo>
                    <a:pt x="2089" y="1812"/>
                  </a:lnTo>
                  <a:lnTo>
                    <a:pt x="2069" y="1867"/>
                  </a:lnTo>
                  <a:lnTo>
                    <a:pt x="2046" y="1919"/>
                  </a:lnTo>
                  <a:lnTo>
                    <a:pt x="2021" y="1971"/>
                  </a:lnTo>
                  <a:lnTo>
                    <a:pt x="1993" y="2020"/>
                  </a:lnTo>
                  <a:lnTo>
                    <a:pt x="1963" y="2069"/>
                  </a:lnTo>
                  <a:lnTo>
                    <a:pt x="1930" y="2116"/>
                  </a:lnTo>
                  <a:lnTo>
                    <a:pt x="1894" y="2161"/>
                  </a:lnTo>
                  <a:lnTo>
                    <a:pt x="1855" y="2204"/>
                  </a:lnTo>
                  <a:lnTo>
                    <a:pt x="1812" y="2244"/>
                  </a:lnTo>
                  <a:lnTo>
                    <a:pt x="1767" y="2282"/>
                  </a:lnTo>
                  <a:lnTo>
                    <a:pt x="1717" y="2316"/>
                  </a:lnTo>
                  <a:lnTo>
                    <a:pt x="1665" y="2348"/>
                  </a:lnTo>
                  <a:lnTo>
                    <a:pt x="1608" y="2378"/>
                  </a:lnTo>
                  <a:lnTo>
                    <a:pt x="1548" y="2404"/>
                  </a:lnTo>
                  <a:lnTo>
                    <a:pt x="1484" y="2425"/>
                  </a:lnTo>
                  <a:lnTo>
                    <a:pt x="1415" y="2444"/>
                  </a:lnTo>
                  <a:lnTo>
                    <a:pt x="1343" y="2460"/>
                  </a:lnTo>
                  <a:lnTo>
                    <a:pt x="1266" y="2470"/>
                  </a:lnTo>
                  <a:lnTo>
                    <a:pt x="1185" y="2476"/>
                  </a:lnTo>
                  <a:lnTo>
                    <a:pt x="1098" y="2478"/>
                  </a:lnTo>
                  <a:lnTo>
                    <a:pt x="1013" y="2476"/>
                  </a:lnTo>
                  <a:lnTo>
                    <a:pt x="932" y="2470"/>
                  </a:lnTo>
                  <a:lnTo>
                    <a:pt x="855" y="2460"/>
                  </a:lnTo>
                  <a:lnTo>
                    <a:pt x="782" y="2444"/>
                  </a:lnTo>
                  <a:lnTo>
                    <a:pt x="714" y="2425"/>
                  </a:lnTo>
                  <a:lnTo>
                    <a:pt x="649" y="2404"/>
                  </a:lnTo>
                  <a:lnTo>
                    <a:pt x="590" y="2378"/>
                  </a:lnTo>
                  <a:lnTo>
                    <a:pt x="533" y="2348"/>
                  </a:lnTo>
                  <a:lnTo>
                    <a:pt x="480" y="2316"/>
                  </a:lnTo>
                  <a:lnTo>
                    <a:pt x="431" y="2282"/>
                  </a:lnTo>
                  <a:lnTo>
                    <a:pt x="385" y="2244"/>
                  </a:lnTo>
                  <a:lnTo>
                    <a:pt x="343" y="2204"/>
                  </a:lnTo>
                  <a:lnTo>
                    <a:pt x="303" y="2161"/>
                  </a:lnTo>
                  <a:lnTo>
                    <a:pt x="268" y="2116"/>
                  </a:lnTo>
                  <a:lnTo>
                    <a:pt x="235" y="2069"/>
                  </a:lnTo>
                  <a:lnTo>
                    <a:pt x="205" y="2020"/>
                  </a:lnTo>
                  <a:lnTo>
                    <a:pt x="176" y="1971"/>
                  </a:lnTo>
                  <a:lnTo>
                    <a:pt x="151" y="1919"/>
                  </a:lnTo>
                  <a:lnTo>
                    <a:pt x="129" y="1867"/>
                  </a:lnTo>
                  <a:lnTo>
                    <a:pt x="109" y="1812"/>
                  </a:lnTo>
                  <a:lnTo>
                    <a:pt x="91" y="1758"/>
                  </a:lnTo>
                  <a:lnTo>
                    <a:pt x="75" y="1702"/>
                  </a:lnTo>
                  <a:lnTo>
                    <a:pt x="61" y="1646"/>
                  </a:lnTo>
                  <a:lnTo>
                    <a:pt x="49" y="1591"/>
                  </a:lnTo>
                  <a:lnTo>
                    <a:pt x="38" y="1534"/>
                  </a:lnTo>
                  <a:lnTo>
                    <a:pt x="30" y="1478"/>
                  </a:lnTo>
                  <a:lnTo>
                    <a:pt x="22" y="1421"/>
                  </a:lnTo>
                  <a:lnTo>
                    <a:pt x="16" y="1366"/>
                  </a:lnTo>
                  <a:lnTo>
                    <a:pt x="11" y="1311"/>
                  </a:lnTo>
                  <a:lnTo>
                    <a:pt x="8" y="1257"/>
                  </a:lnTo>
                  <a:lnTo>
                    <a:pt x="5" y="1204"/>
                  </a:lnTo>
                  <a:lnTo>
                    <a:pt x="3" y="1152"/>
                  </a:lnTo>
                  <a:lnTo>
                    <a:pt x="2" y="1101"/>
                  </a:lnTo>
                  <a:lnTo>
                    <a:pt x="0" y="1052"/>
                  </a:lnTo>
                  <a:lnTo>
                    <a:pt x="0" y="1005"/>
                  </a:lnTo>
                  <a:lnTo>
                    <a:pt x="0" y="959"/>
                  </a:lnTo>
                  <a:lnTo>
                    <a:pt x="0" y="916"/>
                  </a:lnTo>
                  <a:lnTo>
                    <a:pt x="2" y="875"/>
                  </a:lnTo>
                  <a:lnTo>
                    <a:pt x="2" y="836"/>
                  </a:lnTo>
                  <a:lnTo>
                    <a:pt x="2" y="800"/>
                  </a:lnTo>
                  <a:lnTo>
                    <a:pt x="4" y="737"/>
                  </a:lnTo>
                  <a:lnTo>
                    <a:pt x="10" y="677"/>
                  </a:lnTo>
                  <a:lnTo>
                    <a:pt x="21" y="618"/>
                  </a:lnTo>
                  <a:lnTo>
                    <a:pt x="36" y="561"/>
                  </a:lnTo>
                  <a:lnTo>
                    <a:pt x="55" y="507"/>
                  </a:lnTo>
                  <a:lnTo>
                    <a:pt x="79" y="453"/>
                  </a:lnTo>
                  <a:lnTo>
                    <a:pt x="107" y="404"/>
                  </a:lnTo>
                  <a:lnTo>
                    <a:pt x="139" y="355"/>
                  </a:lnTo>
                  <a:lnTo>
                    <a:pt x="177" y="309"/>
                  </a:lnTo>
                  <a:lnTo>
                    <a:pt x="219" y="266"/>
                  </a:lnTo>
                  <a:lnTo>
                    <a:pt x="265" y="226"/>
                  </a:lnTo>
                  <a:lnTo>
                    <a:pt x="318" y="189"/>
                  </a:lnTo>
                  <a:lnTo>
                    <a:pt x="374" y="155"/>
                  </a:lnTo>
                  <a:lnTo>
                    <a:pt x="434" y="123"/>
                  </a:lnTo>
                  <a:lnTo>
                    <a:pt x="499" y="95"/>
                  </a:lnTo>
                  <a:lnTo>
                    <a:pt x="571" y="71"/>
                  </a:lnTo>
                  <a:lnTo>
                    <a:pt x="646" y="50"/>
                  </a:lnTo>
                  <a:lnTo>
                    <a:pt x="726" y="32"/>
                  </a:lnTo>
                  <a:lnTo>
                    <a:pt x="812" y="18"/>
                  </a:lnTo>
                  <a:lnTo>
                    <a:pt x="902" y="7"/>
                  </a:lnTo>
                  <a:lnTo>
                    <a:pt x="998" y="1"/>
                  </a:lnTo>
                  <a:lnTo>
                    <a:pt x="1098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2" name="Freeform 200"/>
            <p:cNvSpPr>
              <a:spLocks/>
            </p:cNvSpPr>
            <p:nvPr/>
          </p:nvSpPr>
          <p:spPr bwMode="auto">
            <a:xfrm>
              <a:off x="5507" y="1548"/>
              <a:ext cx="79" cy="87"/>
            </a:xfrm>
            <a:custGeom>
              <a:avLst/>
              <a:gdLst>
                <a:gd name="T0" fmla="*/ 119 w 238"/>
                <a:gd name="T1" fmla="*/ 0 h 259"/>
                <a:gd name="T2" fmla="*/ 146 w 238"/>
                <a:gd name="T3" fmla="*/ 4 h 259"/>
                <a:gd name="T4" fmla="*/ 171 w 238"/>
                <a:gd name="T5" fmla="*/ 13 h 259"/>
                <a:gd name="T6" fmla="*/ 192 w 238"/>
                <a:gd name="T7" fmla="*/ 29 h 259"/>
                <a:gd name="T8" fmla="*/ 211 w 238"/>
                <a:gd name="T9" fmla="*/ 49 h 259"/>
                <a:gd name="T10" fmla="*/ 225 w 238"/>
                <a:gd name="T11" fmla="*/ 72 h 259"/>
                <a:gd name="T12" fmla="*/ 234 w 238"/>
                <a:gd name="T13" fmla="*/ 100 h 259"/>
                <a:gd name="T14" fmla="*/ 238 w 238"/>
                <a:gd name="T15" fmla="*/ 129 h 259"/>
                <a:gd name="T16" fmla="*/ 234 w 238"/>
                <a:gd name="T17" fmla="*/ 159 h 259"/>
                <a:gd name="T18" fmla="*/ 225 w 238"/>
                <a:gd name="T19" fmla="*/ 187 h 259"/>
                <a:gd name="T20" fmla="*/ 211 w 238"/>
                <a:gd name="T21" fmla="*/ 211 h 259"/>
                <a:gd name="T22" fmla="*/ 192 w 238"/>
                <a:gd name="T23" fmla="*/ 231 h 259"/>
                <a:gd name="T24" fmla="*/ 171 w 238"/>
                <a:gd name="T25" fmla="*/ 246 h 259"/>
                <a:gd name="T26" fmla="*/ 146 w 238"/>
                <a:gd name="T27" fmla="*/ 256 h 259"/>
                <a:gd name="T28" fmla="*/ 119 w 238"/>
                <a:gd name="T29" fmla="*/ 259 h 259"/>
                <a:gd name="T30" fmla="*/ 91 w 238"/>
                <a:gd name="T31" fmla="*/ 256 h 259"/>
                <a:gd name="T32" fmla="*/ 67 w 238"/>
                <a:gd name="T33" fmla="*/ 246 h 259"/>
                <a:gd name="T34" fmla="*/ 44 w 238"/>
                <a:gd name="T35" fmla="*/ 231 h 259"/>
                <a:gd name="T36" fmla="*/ 26 w 238"/>
                <a:gd name="T37" fmla="*/ 211 h 259"/>
                <a:gd name="T38" fmla="*/ 12 w 238"/>
                <a:gd name="T39" fmla="*/ 187 h 259"/>
                <a:gd name="T40" fmla="*/ 2 w 238"/>
                <a:gd name="T41" fmla="*/ 159 h 259"/>
                <a:gd name="T42" fmla="*/ 0 w 238"/>
                <a:gd name="T43" fmla="*/ 129 h 259"/>
                <a:gd name="T44" fmla="*/ 2 w 238"/>
                <a:gd name="T45" fmla="*/ 100 h 259"/>
                <a:gd name="T46" fmla="*/ 12 w 238"/>
                <a:gd name="T47" fmla="*/ 72 h 259"/>
                <a:gd name="T48" fmla="*/ 26 w 238"/>
                <a:gd name="T49" fmla="*/ 49 h 259"/>
                <a:gd name="T50" fmla="*/ 44 w 238"/>
                <a:gd name="T51" fmla="*/ 29 h 259"/>
                <a:gd name="T52" fmla="*/ 67 w 238"/>
                <a:gd name="T53" fmla="*/ 13 h 259"/>
                <a:gd name="T54" fmla="*/ 91 w 238"/>
                <a:gd name="T55" fmla="*/ 4 h 259"/>
                <a:gd name="T56" fmla="*/ 119 w 238"/>
                <a:gd name="T5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8" h="259">
                  <a:moveTo>
                    <a:pt x="119" y="0"/>
                  </a:moveTo>
                  <a:lnTo>
                    <a:pt x="146" y="4"/>
                  </a:lnTo>
                  <a:lnTo>
                    <a:pt x="171" y="13"/>
                  </a:lnTo>
                  <a:lnTo>
                    <a:pt x="192" y="29"/>
                  </a:lnTo>
                  <a:lnTo>
                    <a:pt x="211" y="49"/>
                  </a:lnTo>
                  <a:lnTo>
                    <a:pt x="225" y="72"/>
                  </a:lnTo>
                  <a:lnTo>
                    <a:pt x="234" y="100"/>
                  </a:lnTo>
                  <a:lnTo>
                    <a:pt x="238" y="129"/>
                  </a:lnTo>
                  <a:lnTo>
                    <a:pt x="234" y="159"/>
                  </a:lnTo>
                  <a:lnTo>
                    <a:pt x="225" y="187"/>
                  </a:lnTo>
                  <a:lnTo>
                    <a:pt x="211" y="211"/>
                  </a:lnTo>
                  <a:lnTo>
                    <a:pt x="192" y="231"/>
                  </a:lnTo>
                  <a:lnTo>
                    <a:pt x="171" y="246"/>
                  </a:lnTo>
                  <a:lnTo>
                    <a:pt x="146" y="256"/>
                  </a:lnTo>
                  <a:lnTo>
                    <a:pt x="119" y="259"/>
                  </a:lnTo>
                  <a:lnTo>
                    <a:pt x="91" y="256"/>
                  </a:lnTo>
                  <a:lnTo>
                    <a:pt x="67" y="246"/>
                  </a:lnTo>
                  <a:lnTo>
                    <a:pt x="44" y="231"/>
                  </a:lnTo>
                  <a:lnTo>
                    <a:pt x="26" y="211"/>
                  </a:lnTo>
                  <a:lnTo>
                    <a:pt x="12" y="187"/>
                  </a:lnTo>
                  <a:lnTo>
                    <a:pt x="2" y="159"/>
                  </a:lnTo>
                  <a:lnTo>
                    <a:pt x="0" y="129"/>
                  </a:lnTo>
                  <a:lnTo>
                    <a:pt x="2" y="100"/>
                  </a:lnTo>
                  <a:lnTo>
                    <a:pt x="12" y="72"/>
                  </a:lnTo>
                  <a:lnTo>
                    <a:pt x="26" y="49"/>
                  </a:lnTo>
                  <a:lnTo>
                    <a:pt x="44" y="29"/>
                  </a:lnTo>
                  <a:lnTo>
                    <a:pt x="67" y="13"/>
                  </a:lnTo>
                  <a:lnTo>
                    <a:pt x="91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3" name="Freeform 201"/>
            <p:cNvSpPr>
              <a:spLocks/>
            </p:cNvSpPr>
            <p:nvPr/>
          </p:nvSpPr>
          <p:spPr bwMode="auto">
            <a:xfrm>
              <a:off x="5517" y="1561"/>
              <a:ext cx="24" cy="23"/>
            </a:xfrm>
            <a:custGeom>
              <a:avLst/>
              <a:gdLst>
                <a:gd name="T0" fmla="*/ 36 w 71"/>
                <a:gd name="T1" fmla="*/ 0 h 71"/>
                <a:gd name="T2" fmla="*/ 50 w 71"/>
                <a:gd name="T3" fmla="*/ 2 h 71"/>
                <a:gd name="T4" fmla="*/ 60 w 71"/>
                <a:gd name="T5" fmla="*/ 11 h 71"/>
                <a:gd name="T6" fmla="*/ 69 w 71"/>
                <a:gd name="T7" fmla="*/ 21 h 71"/>
                <a:gd name="T8" fmla="*/ 71 w 71"/>
                <a:gd name="T9" fmla="*/ 35 h 71"/>
                <a:gd name="T10" fmla="*/ 69 w 71"/>
                <a:gd name="T11" fmla="*/ 50 h 71"/>
                <a:gd name="T12" fmla="*/ 60 w 71"/>
                <a:gd name="T13" fmla="*/ 60 h 71"/>
                <a:gd name="T14" fmla="*/ 50 w 71"/>
                <a:gd name="T15" fmla="*/ 69 h 71"/>
                <a:gd name="T16" fmla="*/ 36 w 71"/>
                <a:gd name="T17" fmla="*/ 71 h 71"/>
                <a:gd name="T18" fmla="*/ 21 w 71"/>
                <a:gd name="T19" fmla="*/ 69 h 71"/>
                <a:gd name="T20" fmla="*/ 11 w 71"/>
                <a:gd name="T21" fmla="*/ 60 h 71"/>
                <a:gd name="T22" fmla="*/ 3 w 71"/>
                <a:gd name="T23" fmla="*/ 50 h 71"/>
                <a:gd name="T24" fmla="*/ 0 w 71"/>
                <a:gd name="T25" fmla="*/ 35 h 71"/>
                <a:gd name="T26" fmla="*/ 3 w 71"/>
                <a:gd name="T27" fmla="*/ 21 h 71"/>
                <a:gd name="T28" fmla="*/ 11 w 71"/>
                <a:gd name="T29" fmla="*/ 11 h 71"/>
                <a:gd name="T30" fmla="*/ 21 w 71"/>
                <a:gd name="T31" fmla="*/ 2 h 71"/>
                <a:gd name="T32" fmla="*/ 36 w 71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50" y="2"/>
                  </a:lnTo>
                  <a:lnTo>
                    <a:pt x="60" y="11"/>
                  </a:lnTo>
                  <a:lnTo>
                    <a:pt x="69" y="21"/>
                  </a:lnTo>
                  <a:lnTo>
                    <a:pt x="71" y="35"/>
                  </a:lnTo>
                  <a:lnTo>
                    <a:pt x="69" y="50"/>
                  </a:lnTo>
                  <a:lnTo>
                    <a:pt x="60" y="60"/>
                  </a:lnTo>
                  <a:lnTo>
                    <a:pt x="50" y="69"/>
                  </a:lnTo>
                  <a:lnTo>
                    <a:pt x="36" y="71"/>
                  </a:lnTo>
                  <a:lnTo>
                    <a:pt x="21" y="69"/>
                  </a:lnTo>
                  <a:lnTo>
                    <a:pt x="11" y="60"/>
                  </a:lnTo>
                  <a:lnTo>
                    <a:pt x="3" y="50"/>
                  </a:lnTo>
                  <a:lnTo>
                    <a:pt x="0" y="35"/>
                  </a:lnTo>
                  <a:lnTo>
                    <a:pt x="3" y="21"/>
                  </a:lnTo>
                  <a:lnTo>
                    <a:pt x="11" y="11"/>
                  </a:lnTo>
                  <a:lnTo>
                    <a:pt x="21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4" name="Freeform 202"/>
            <p:cNvSpPr>
              <a:spLocks/>
            </p:cNvSpPr>
            <p:nvPr/>
          </p:nvSpPr>
          <p:spPr bwMode="auto">
            <a:xfrm>
              <a:off x="5479" y="1459"/>
              <a:ext cx="130" cy="43"/>
            </a:xfrm>
            <a:custGeom>
              <a:avLst/>
              <a:gdLst>
                <a:gd name="T0" fmla="*/ 203 w 388"/>
                <a:gd name="T1" fmla="*/ 0 h 129"/>
                <a:gd name="T2" fmla="*/ 242 w 388"/>
                <a:gd name="T3" fmla="*/ 1 h 129"/>
                <a:gd name="T4" fmla="*/ 275 w 388"/>
                <a:gd name="T5" fmla="*/ 5 h 129"/>
                <a:gd name="T6" fmla="*/ 303 w 388"/>
                <a:gd name="T7" fmla="*/ 13 h 129"/>
                <a:gd name="T8" fmla="*/ 327 w 388"/>
                <a:gd name="T9" fmla="*/ 22 h 129"/>
                <a:gd name="T10" fmla="*/ 346 w 388"/>
                <a:gd name="T11" fmla="*/ 33 h 129"/>
                <a:gd name="T12" fmla="*/ 361 w 388"/>
                <a:gd name="T13" fmla="*/ 45 h 129"/>
                <a:gd name="T14" fmla="*/ 373 w 388"/>
                <a:gd name="T15" fmla="*/ 56 h 129"/>
                <a:gd name="T16" fmla="*/ 381 w 388"/>
                <a:gd name="T17" fmla="*/ 69 h 129"/>
                <a:gd name="T18" fmla="*/ 386 w 388"/>
                <a:gd name="T19" fmla="*/ 81 h 129"/>
                <a:gd name="T20" fmla="*/ 388 w 388"/>
                <a:gd name="T21" fmla="*/ 93 h 129"/>
                <a:gd name="T22" fmla="*/ 388 w 388"/>
                <a:gd name="T23" fmla="*/ 105 h 129"/>
                <a:gd name="T24" fmla="*/ 386 w 388"/>
                <a:gd name="T25" fmla="*/ 113 h 129"/>
                <a:gd name="T26" fmla="*/ 382 w 388"/>
                <a:gd name="T27" fmla="*/ 121 h 129"/>
                <a:gd name="T28" fmla="*/ 378 w 388"/>
                <a:gd name="T29" fmla="*/ 126 h 129"/>
                <a:gd name="T30" fmla="*/ 370 w 388"/>
                <a:gd name="T31" fmla="*/ 129 h 129"/>
                <a:gd name="T32" fmla="*/ 365 w 388"/>
                <a:gd name="T33" fmla="*/ 127 h 129"/>
                <a:gd name="T34" fmla="*/ 322 w 388"/>
                <a:gd name="T35" fmla="*/ 112 h 129"/>
                <a:gd name="T36" fmla="*/ 283 w 388"/>
                <a:gd name="T37" fmla="*/ 103 h 129"/>
                <a:gd name="T38" fmla="*/ 247 w 388"/>
                <a:gd name="T39" fmla="*/ 97 h 129"/>
                <a:gd name="T40" fmla="*/ 214 w 388"/>
                <a:gd name="T41" fmla="*/ 93 h 129"/>
                <a:gd name="T42" fmla="*/ 184 w 388"/>
                <a:gd name="T43" fmla="*/ 94 h 129"/>
                <a:gd name="T44" fmla="*/ 157 w 388"/>
                <a:gd name="T45" fmla="*/ 97 h 129"/>
                <a:gd name="T46" fmla="*/ 132 w 388"/>
                <a:gd name="T47" fmla="*/ 100 h 129"/>
                <a:gd name="T48" fmla="*/ 109 w 388"/>
                <a:gd name="T49" fmla="*/ 105 h 129"/>
                <a:gd name="T50" fmla="*/ 88 w 388"/>
                <a:gd name="T51" fmla="*/ 111 h 129"/>
                <a:gd name="T52" fmla="*/ 70 w 388"/>
                <a:gd name="T53" fmla="*/ 116 h 129"/>
                <a:gd name="T54" fmla="*/ 53 w 388"/>
                <a:gd name="T55" fmla="*/ 119 h 129"/>
                <a:gd name="T56" fmla="*/ 38 w 388"/>
                <a:gd name="T57" fmla="*/ 121 h 129"/>
                <a:gd name="T58" fmla="*/ 24 w 388"/>
                <a:gd name="T59" fmla="*/ 121 h 129"/>
                <a:gd name="T60" fmla="*/ 12 w 388"/>
                <a:gd name="T61" fmla="*/ 118 h 129"/>
                <a:gd name="T62" fmla="*/ 5 w 388"/>
                <a:gd name="T63" fmla="*/ 113 h 129"/>
                <a:gd name="T64" fmla="*/ 1 w 388"/>
                <a:gd name="T65" fmla="*/ 106 h 129"/>
                <a:gd name="T66" fmla="*/ 0 w 388"/>
                <a:gd name="T67" fmla="*/ 97 h 129"/>
                <a:gd name="T68" fmla="*/ 2 w 388"/>
                <a:gd name="T69" fmla="*/ 86 h 129"/>
                <a:gd name="T70" fmla="*/ 7 w 388"/>
                <a:gd name="T71" fmla="*/ 73 h 129"/>
                <a:gd name="T72" fmla="*/ 16 w 388"/>
                <a:gd name="T73" fmla="*/ 61 h 129"/>
                <a:gd name="T74" fmla="*/ 30 w 388"/>
                <a:gd name="T75" fmla="*/ 48 h 129"/>
                <a:gd name="T76" fmla="*/ 46 w 388"/>
                <a:gd name="T77" fmla="*/ 35 h 129"/>
                <a:gd name="T78" fmla="*/ 69 w 388"/>
                <a:gd name="T79" fmla="*/ 23 h 129"/>
                <a:gd name="T80" fmla="*/ 95 w 388"/>
                <a:gd name="T81" fmla="*/ 14 h 129"/>
                <a:gd name="T82" fmla="*/ 126 w 388"/>
                <a:gd name="T83" fmla="*/ 7 h 129"/>
                <a:gd name="T84" fmla="*/ 161 w 388"/>
                <a:gd name="T85" fmla="*/ 2 h 129"/>
                <a:gd name="T86" fmla="*/ 203 w 388"/>
                <a:gd name="T8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88" h="129">
                  <a:moveTo>
                    <a:pt x="203" y="0"/>
                  </a:moveTo>
                  <a:lnTo>
                    <a:pt x="242" y="1"/>
                  </a:lnTo>
                  <a:lnTo>
                    <a:pt x="275" y="5"/>
                  </a:lnTo>
                  <a:lnTo>
                    <a:pt x="303" y="13"/>
                  </a:lnTo>
                  <a:lnTo>
                    <a:pt x="327" y="22"/>
                  </a:lnTo>
                  <a:lnTo>
                    <a:pt x="346" y="33"/>
                  </a:lnTo>
                  <a:lnTo>
                    <a:pt x="361" y="45"/>
                  </a:lnTo>
                  <a:lnTo>
                    <a:pt x="373" y="56"/>
                  </a:lnTo>
                  <a:lnTo>
                    <a:pt x="381" y="69"/>
                  </a:lnTo>
                  <a:lnTo>
                    <a:pt x="386" y="81"/>
                  </a:lnTo>
                  <a:lnTo>
                    <a:pt x="388" y="93"/>
                  </a:lnTo>
                  <a:lnTo>
                    <a:pt x="388" y="105"/>
                  </a:lnTo>
                  <a:lnTo>
                    <a:pt x="386" y="113"/>
                  </a:lnTo>
                  <a:lnTo>
                    <a:pt x="382" y="121"/>
                  </a:lnTo>
                  <a:lnTo>
                    <a:pt x="378" y="126"/>
                  </a:lnTo>
                  <a:lnTo>
                    <a:pt x="370" y="129"/>
                  </a:lnTo>
                  <a:lnTo>
                    <a:pt x="365" y="127"/>
                  </a:lnTo>
                  <a:lnTo>
                    <a:pt x="322" y="112"/>
                  </a:lnTo>
                  <a:lnTo>
                    <a:pt x="283" y="103"/>
                  </a:lnTo>
                  <a:lnTo>
                    <a:pt x="247" y="97"/>
                  </a:lnTo>
                  <a:lnTo>
                    <a:pt x="214" y="93"/>
                  </a:lnTo>
                  <a:lnTo>
                    <a:pt x="184" y="94"/>
                  </a:lnTo>
                  <a:lnTo>
                    <a:pt x="157" y="97"/>
                  </a:lnTo>
                  <a:lnTo>
                    <a:pt x="132" y="100"/>
                  </a:lnTo>
                  <a:lnTo>
                    <a:pt x="109" y="105"/>
                  </a:lnTo>
                  <a:lnTo>
                    <a:pt x="88" y="111"/>
                  </a:lnTo>
                  <a:lnTo>
                    <a:pt x="70" y="116"/>
                  </a:lnTo>
                  <a:lnTo>
                    <a:pt x="53" y="119"/>
                  </a:lnTo>
                  <a:lnTo>
                    <a:pt x="38" y="121"/>
                  </a:lnTo>
                  <a:lnTo>
                    <a:pt x="24" y="121"/>
                  </a:lnTo>
                  <a:lnTo>
                    <a:pt x="12" y="118"/>
                  </a:lnTo>
                  <a:lnTo>
                    <a:pt x="5" y="113"/>
                  </a:lnTo>
                  <a:lnTo>
                    <a:pt x="1" y="106"/>
                  </a:lnTo>
                  <a:lnTo>
                    <a:pt x="0" y="97"/>
                  </a:lnTo>
                  <a:lnTo>
                    <a:pt x="2" y="86"/>
                  </a:lnTo>
                  <a:lnTo>
                    <a:pt x="7" y="73"/>
                  </a:lnTo>
                  <a:lnTo>
                    <a:pt x="16" y="61"/>
                  </a:lnTo>
                  <a:lnTo>
                    <a:pt x="30" y="48"/>
                  </a:lnTo>
                  <a:lnTo>
                    <a:pt x="46" y="35"/>
                  </a:lnTo>
                  <a:lnTo>
                    <a:pt x="69" y="23"/>
                  </a:lnTo>
                  <a:lnTo>
                    <a:pt x="95" y="14"/>
                  </a:lnTo>
                  <a:lnTo>
                    <a:pt x="126" y="7"/>
                  </a:lnTo>
                  <a:lnTo>
                    <a:pt x="161" y="2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36221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5" name="Freeform 203"/>
            <p:cNvSpPr>
              <a:spLocks/>
            </p:cNvSpPr>
            <p:nvPr/>
          </p:nvSpPr>
          <p:spPr bwMode="auto">
            <a:xfrm>
              <a:off x="5868" y="1548"/>
              <a:ext cx="79" cy="87"/>
            </a:xfrm>
            <a:custGeom>
              <a:avLst/>
              <a:gdLst>
                <a:gd name="T0" fmla="*/ 119 w 238"/>
                <a:gd name="T1" fmla="*/ 0 h 259"/>
                <a:gd name="T2" fmla="*/ 147 w 238"/>
                <a:gd name="T3" fmla="*/ 4 h 259"/>
                <a:gd name="T4" fmla="*/ 172 w 238"/>
                <a:gd name="T5" fmla="*/ 13 h 259"/>
                <a:gd name="T6" fmla="*/ 193 w 238"/>
                <a:gd name="T7" fmla="*/ 29 h 259"/>
                <a:gd name="T8" fmla="*/ 212 w 238"/>
                <a:gd name="T9" fmla="*/ 49 h 259"/>
                <a:gd name="T10" fmla="*/ 226 w 238"/>
                <a:gd name="T11" fmla="*/ 72 h 259"/>
                <a:gd name="T12" fmla="*/ 235 w 238"/>
                <a:gd name="T13" fmla="*/ 100 h 259"/>
                <a:gd name="T14" fmla="*/ 238 w 238"/>
                <a:gd name="T15" fmla="*/ 129 h 259"/>
                <a:gd name="T16" fmla="*/ 235 w 238"/>
                <a:gd name="T17" fmla="*/ 159 h 259"/>
                <a:gd name="T18" fmla="*/ 226 w 238"/>
                <a:gd name="T19" fmla="*/ 187 h 259"/>
                <a:gd name="T20" fmla="*/ 212 w 238"/>
                <a:gd name="T21" fmla="*/ 211 h 259"/>
                <a:gd name="T22" fmla="*/ 193 w 238"/>
                <a:gd name="T23" fmla="*/ 231 h 259"/>
                <a:gd name="T24" fmla="*/ 172 w 238"/>
                <a:gd name="T25" fmla="*/ 246 h 259"/>
                <a:gd name="T26" fmla="*/ 147 w 238"/>
                <a:gd name="T27" fmla="*/ 256 h 259"/>
                <a:gd name="T28" fmla="*/ 119 w 238"/>
                <a:gd name="T29" fmla="*/ 259 h 259"/>
                <a:gd name="T30" fmla="*/ 92 w 238"/>
                <a:gd name="T31" fmla="*/ 256 h 259"/>
                <a:gd name="T32" fmla="*/ 67 w 238"/>
                <a:gd name="T33" fmla="*/ 246 h 259"/>
                <a:gd name="T34" fmla="*/ 44 w 238"/>
                <a:gd name="T35" fmla="*/ 231 h 259"/>
                <a:gd name="T36" fmla="*/ 27 w 238"/>
                <a:gd name="T37" fmla="*/ 211 h 259"/>
                <a:gd name="T38" fmla="*/ 12 w 238"/>
                <a:gd name="T39" fmla="*/ 187 h 259"/>
                <a:gd name="T40" fmla="*/ 3 w 238"/>
                <a:gd name="T41" fmla="*/ 159 h 259"/>
                <a:gd name="T42" fmla="*/ 0 w 238"/>
                <a:gd name="T43" fmla="*/ 129 h 259"/>
                <a:gd name="T44" fmla="*/ 3 w 238"/>
                <a:gd name="T45" fmla="*/ 100 h 259"/>
                <a:gd name="T46" fmla="*/ 12 w 238"/>
                <a:gd name="T47" fmla="*/ 72 h 259"/>
                <a:gd name="T48" fmla="*/ 27 w 238"/>
                <a:gd name="T49" fmla="*/ 49 h 259"/>
                <a:gd name="T50" fmla="*/ 44 w 238"/>
                <a:gd name="T51" fmla="*/ 29 h 259"/>
                <a:gd name="T52" fmla="*/ 67 w 238"/>
                <a:gd name="T53" fmla="*/ 13 h 259"/>
                <a:gd name="T54" fmla="*/ 92 w 238"/>
                <a:gd name="T55" fmla="*/ 4 h 259"/>
                <a:gd name="T56" fmla="*/ 119 w 238"/>
                <a:gd name="T5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8" h="259">
                  <a:moveTo>
                    <a:pt x="119" y="0"/>
                  </a:moveTo>
                  <a:lnTo>
                    <a:pt x="147" y="4"/>
                  </a:lnTo>
                  <a:lnTo>
                    <a:pt x="172" y="13"/>
                  </a:lnTo>
                  <a:lnTo>
                    <a:pt x="193" y="29"/>
                  </a:lnTo>
                  <a:lnTo>
                    <a:pt x="212" y="49"/>
                  </a:lnTo>
                  <a:lnTo>
                    <a:pt x="226" y="72"/>
                  </a:lnTo>
                  <a:lnTo>
                    <a:pt x="235" y="100"/>
                  </a:lnTo>
                  <a:lnTo>
                    <a:pt x="238" y="129"/>
                  </a:lnTo>
                  <a:lnTo>
                    <a:pt x="235" y="159"/>
                  </a:lnTo>
                  <a:lnTo>
                    <a:pt x="226" y="187"/>
                  </a:lnTo>
                  <a:lnTo>
                    <a:pt x="212" y="211"/>
                  </a:lnTo>
                  <a:lnTo>
                    <a:pt x="193" y="231"/>
                  </a:lnTo>
                  <a:lnTo>
                    <a:pt x="172" y="246"/>
                  </a:lnTo>
                  <a:lnTo>
                    <a:pt x="147" y="256"/>
                  </a:lnTo>
                  <a:lnTo>
                    <a:pt x="119" y="259"/>
                  </a:lnTo>
                  <a:lnTo>
                    <a:pt x="92" y="256"/>
                  </a:lnTo>
                  <a:lnTo>
                    <a:pt x="67" y="246"/>
                  </a:lnTo>
                  <a:lnTo>
                    <a:pt x="44" y="231"/>
                  </a:lnTo>
                  <a:lnTo>
                    <a:pt x="27" y="211"/>
                  </a:lnTo>
                  <a:lnTo>
                    <a:pt x="12" y="187"/>
                  </a:lnTo>
                  <a:lnTo>
                    <a:pt x="3" y="159"/>
                  </a:lnTo>
                  <a:lnTo>
                    <a:pt x="0" y="129"/>
                  </a:lnTo>
                  <a:lnTo>
                    <a:pt x="3" y="100"/>
                  </a:lnTo>
                  <a:lnTo>
                    <a:pt x="12" y="72"/>
                  </a:lnTo>
                  <a:lnTo>
                    <a:pt x="27" y="49"/>
                  </a:lnTo>
                  <a:lnTo>
                    <a:pt x="44" y="29"/>
                  </a:lnTo>
                  <a:lnTo>
                    <a:pt x="67" y="13"/>
                  </a:lnTo>
                  <a:lnTo>
                    <a:pt x="92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6" name="Freeform 204"/>
            <p:cNvSpPr>
              <a:spLocks/>
            </p:cNvSpPr>
            <p:nvPr/>
          </p:nvSpPr>
          <p:spPr bwMode="auto">
            <a:xfrm>
              <a:off x="5878" y="1561"/>
              <a:ext cx="24" cy="23"/>
            </a:xfrm>
            <a:custGeom>
              <a:avLst/>
              <a:gdLst>
                <a:gd name="T0" fmla="*/ 36 w 72"/>
                <a:gd name="T1" fmla="*/ 0 h 71"/>
                <a:gd name="T2" fmla="*/ 50 w 72"/>
                <a:gd name="T3" fmla="*/ 2 h 71"/>
                <a:gd name="T4" fmla="*/ 61 w 72"/>
                <a:gd name="T5" fmla="*/ 11 h 71"/>
                <a:gd name="T6" fmla="*/ 69 w 72"/>
                <a:gd name="T7" fmla="*/ 21 h 71"/>
                <a:gd name="T8" fmla="*/ 72 w 72"/>
                <a:gd name="T9" fmla="*/ 35 h 71"/>
                <a:gd name="T10" fmla="*/ 69 w 72"/>
                <a:gd name="T11" fmla="*/ 50 h 71"/>
                <a:gd name="T12" fmla="*/ 61 w 72"/>
                <a:gd name="T13" fmla="*/ 60 h 71"/>
                <a:gd name="T14" fmla="*/ 50 w 72"/>
                <a:gd name="T15" fmla="*/ 69 h 71"/>
                <a:gd name="T16" fmla="*/ 36 w 72"/>
                <a:gd name="T17" fmla="*/ 71 h 71"/>
                <a:gd name="T18" fmla="*/ 23 w 72"/>
                <a:gd name="T19" fmla="*/ 69 h 71"/>
                <a:gd name="T20" fmla="*/ 11 w 72"/>
                <a:gd name="T21" fmla="*/ 60 h 71"/>
                <a:gd name="T22" fmla="*/ 4 w 72"/>
                <a:gd name="T23" fmla="*/ 50 h 71"/>
                <a:gd name="T24" fmla="*/ 0 w 72"/>
                <a:gd name="T25" fmla="*/ 35 h 71"/>
                <a:gd name="T26" fmla="*/ 4 w 72"/>
                <a:gd name="T27" fmla="*/ 21 h 71"/>
                <a:gd name="T28" fmla="*/ 11 w 72"/>
                <a:gd name="T29" fmla="*/ 11 h 71"/>
                <a:gd name="T30" fmla="*/ 23 w 72"/>
                <a:gd name="T31" fmla="*/ 2 h 71"/>
                <a:gd name="T32" fmla="*/ 36 w 72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1">
                  <a:moveTo>
                    <a:pt x="36" y="0"/>
                  </a:moveTo>
                  <a:lnTo>
                    <a:pt x="50" y="2"/>
                  </a:lnTo>
                  <a:lnTo>
                    <a:pt x="61" y="11"/>
                  </a:lnTo>
                  <a:lnTo>
                    <a:pt x="69" y="21"/>
                  </a:lnTo>
                  <a:lnTo>
                    <a:pt x="72" y="35"/>
                  </a:lnTo>
                  <a:lnTo>
                    <a:pt x="69" y="50"/>
                  </a:lnTo>
                  <a:lnTo>
                    <a:pt x="61" y="60"/>
                  </a:lnTo>
                  <a:lnTo>
                    <a:pt x="50" y="69"/>
                  </a:lnTo>
                  <a:lnTo>
                    <a:pt x="36" y="71"/>
                  </a:lnTo>
                  <a:lnTo>
                    <a:pt x="23" y="69"/>
                  </a:lnTo>
                  <a:lnTo>
                    <a:pt x="11" y="60"/>
                  </a:lnTo>
                  <a:lnTo>
                    <a:pt x="4" y="50"/>
                  </a:lnTo>
                  <a:lnTo>
                    <a:pt x="0" y="35"/>
                  </a:lnTo>
                  <a:lnTo>
                    <a:pt x="4" y="21"/>
                  </a:lnTo>
                  <a:lnTo>
                    <a:pt x="11" y="11"/>
                  </a:lnTo>
                  <a:lnTo>
                    <a:pt x="23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7" name="Freeform 205"/>
            <p:cNvSpPr>
              <a:spLocks/>
            </p:cNvSpPr>
            <p:nvPr/>
          </p:nvSpPr>
          <p:spPr bwMode="auto">
            <a:xfrm>
              <a:off x="5840" y="1459"/>
              <a:ext cx="130" cy="43"/>
            </a:xfrm>
            <a:custGeom>
              <a:avLst/>
              <a:gdLst>
                <a:gd name="T0" fmla="*/ 186 w 389"/>
                <a:gd name="T1" fmla="*/ 0 h 129"/>
                <a:gd name="T2" fmla="*/ 227 w 389"/>
                <a:gd name="T3" fmla="*/ 2 h 129"/>
                <a:gd name="T4" fmla="*/ 263 w 389"/>
                <a:gd name="T5" fmla="*/ 7 h 129"/>
                <a:gd name="T6" fmla="*/ 294 w 389"/>
                <a:gd name="T7" fmla="*/ 14 h 129"/>
                <a:gd name="T8" fmla="*/ 320 w 389"/>
                <a:gd name="T9" fmla="*/ 23 h 129"/>
                <a:gd name="T10" fmla="*/ 342 w 389"/>
                <a:gd name="T11" fmla="*/ 35 h 129"/>
                <a:gd name="T12" fmla="*/ 359 w 389"/>
                <a:gd name="T13" fmla="*/ 48 h 129"/>
                <a:gd name="T14" fmla="*/ 372 w 389"/>
                <a:gd name="T15" fmla="*/ 61 h 129"/>
                <a:gd name="T16" fmla="*/ 382 w 389"/>
                <a:gd name="T17" fmla="*/ 73 h 129"/>
                <a:gd name="T18" fmla="*/ 386 w 389"/>
                <a:gd name="T19" fmla="*/ 86 h 129"/>
                <a:gd name="T20" fmla="*/ 389 w 389"/>
                <a:gd name="T21" fmla="*/ 97 h 129"/>
                <a:gd name="T22" fmla="*/ 388 w 389"/>
                <a:gd name="T23" fmla="*/ 106 h 129"/>
                <a:gd name="T24" fmla="*/ 384 w 389"/>
                <a:gd name="T25" fmla="*/ 113 h 129"/>
                <a:gd name="T26" fmla="*/ 377 w 389"/>
                <a:gd name="T27" fmla="*/ 118 h 129"/>
                <a:gd name="T28" fmla="*/ 365 w 389"/>
                <a:gd name="T29" fmla="*/ 121 h 129"/>
                <a:gd name="T30" fmla="*/ 351 w 389"/>
                <a:gd name="T31" fmla="*/ 121 h 129"/>
                <a:gd name="T32" fmla="*/ 335 w 389"/>
                <a:gd name="T33" fmla="*/ 119 h 129"/>
                <a:gd name="T34" fmla="*/ 319 w 389"/>
                <a:gd name="T35" fmla="*/ 116 h 129"/>
                <a:gd name="T36" fmla="*/ 301 w 389"/>
                <a:gd name="T37" fmla="*/ 111 h 129"/>
                <a:gd name="T38" fmla="*/ 280 w 389"/>
                <a:gd name="T39" fmla="*/ 105 h 129"/>
                <a:gd name="T40" fmla="*/ 257 w 389"/>
                <a:gd name="T41" fmla="*/ 100 h 129"/>
                <a:gd name="T42" fmla="*/ 232 w 389"/>
                <a:gd name="T43" fmla="*/ 97 h 129"/>
                <a:gd name="T44" fmla="*/ 205 w 389"/>
                <a:gd name="T45" fmla="*/ 94 h 129"/>
                <a:gd name="T46" fmla="*/ 175 w 389"/>
                <a:gd name="T47" fmla="*/ 93 h 129"/>
                <a:gd name="T48" fmla="*/ 142 w 389"/>
                <a:gd name="T49" fmla="*/ 97 h 129"/>
                <a:gd name="T50" fmla="*/ 106 w 389"/>
                <a:gd name="T51" fmla="*/ 103 h 129"/>
                <a:gd name="T52" fmla="*/ 67 w 389"/>
                <a:gd name="T53" fmla="*/ 112 h 129"/>
                <a:gd name="T54" fmla="*/ 24 w 389"/>
                <a:gd name="T55" fmla="*/ 127 h 129"/>
                <a:gd name="T56" fmla="*/ 18 w 389"/>
                <a:gd name="T57" fmla="*/ 129 h 129"/>
                <a:gd name="T58" fmla="*/ 11 w 389"/>
                <a:gd name="T59" fmla="*/ 126 h 129"/>
                <a:gd name="T60" fmla="*/ 6 w 389"/>
                <a:gd name="T61" fmla="*/ 121 h 129"/>
                <a:gd name="T62" fmla="*/ 3 w 389"/>
                <a:gd name="T63" fmla="*/ 113 h 129"/>
                <a:gd name="T64" fmla="*/ 0 w 389"/>
                <a:gd name="T65" fmla="*/ 105 h 129"/>
                <a:gd name="T66" fmla="*/ 0 w 389"/>
                <a:gd name="T67" fmla="*/ 93 h 129"/>
                <a:gd name="T68" fmla="*/ 3 w 389"/>
                <a:gd name="T69" fmla="*/ 81 h 129"/>
                <a:gd name="T70" fmla="*/ 7 w 389"/>
                <a:gd name="T71" fmla="*/ 69 h 129"/>
                <a:gd name="T72" fmla="*/ 16 w 389"/>
                <a:gd name="T73" fmla="*/ 56 h 129"/>
                <a:gd name="T74" fmla="*/ 28 w 389"/>
                <a:gd name="T75" fmla="*/ 45 h 129"/>
                <a:gd name="T76" fmla="*/ 43 w 389"/>
                <a:gd name="T77" fmla="*/ 33 h 129"/>
                <a:gd name="T78" fmla="*/ 62 w 389"/>
                <a:gd name="T79" fmla="*/ 22 h 129"/>
                <a:gd name="T80" fmla="*/ 86 w 389"/>
                <a:gd name="T81" fmla="*/ 13 h 129"/>
                <a:gd name="T82" fmla="*/ 113 w 389"/>
                <a:gd name="T83" fmla="*/ 5 h 129"/>
                <a:gd name="T84" fmla="*/ 148 w 389"/>
                <a:gd name="T85" fmla="*/ 1 h 129"/>
                <a:gd name="T86" fmla="*/ 186 w 389"/>
                <a:gd name="T8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89" h="129">
                  <a:moveTo>
                    <a:pt x="186" y="0"/>
                  </a:moveTo>
                  <a:lnTo>
                    <a:pt x="227" y="2"/>
                  </a:lnTo>
                  <a:lnTo>
                    <a:pt x="263" y="7"/>
                  </a:lnTo>
                  <a:lnTo>
                    <a:pt x="294" y="14"/>
                  </a:lnTo>
                  <a:lnTo>
                    <a:pt x="320" y="23"/>
                  </a:lnTo>
                  <a:lnTo>
                    <a:pt x="342" y="35"/>
                  </a:lnTo>
                  <a:lnTo>
                    <a:pt x="359" y="48"/>
                  </a:lnTo>
                  <a:lnTo>
                    <a:pt x="372" y="61"/>
                  </a:lnTo>
                  <a:lnTo>
                    <a:pt x="382" y="73"/>
                  </a:lnTo>
                  <a:lnTo>
                    <a:pt x="386" y="86"/>
                  </a:lnTo>
                  <a:lnTo>
                    <a:pt x="389" y="97"/>
                  </a:lnTo>
                  <a:lnTo>
                    <a:pt x="388" y="106"/>
                  </a:lnTo>
                  <a:lnTo>
                    <a:pt x="384" y="113"/>
                  </a:lnTo>
                  <a:lnTo>
                    <a:pt x="377" y="118"/>
                  </a:lnTo>
                  <a:lnTo>
                    <a:pt x="365" y="121"/>
                  </a:lnTo>
                  <a:lnTo>
                    <a:pt x="351" y="121"/>
                  </a:lnTo>
                  <a:lnTo>
                    <a:pt x="335" y="119"/>
                  </a:lnTo>
                  <a:lnTo>
                    <a:pt x="319" y="116"/>
                  </a:lnTo>
                  <a:lnTo>
                    <a:pt x="301" y="111"/>
                  </a:lnTo>
                  <a:lnTo>
                    <a:pt x="280" y="105"/>
                  </a:lnTo>
                  <a:lnTo>
                    <a:pt x="257" y="100"/>
                  </a:lnTo>
                  <a:lnTo>
                    <a:pt x="232" y="97"/>
                  </a:lnTo>
                  <a:lnTo>
                    <a:pt x="205" y="94"/>
                  </a:lnTo>
                  <a:lnTo>
                    <a:pt x="175" y="93"/>
                  </a:lnTo>
                  <a:lnTo>
                    <a:pt x="142" y="97"/>
                  </a:lnTo>
                  <a:lnTo>
                    <a:pt x="106" y="103"/>
                  </a:lnTo>
                  <a:lnTo>
                    <a:pt x="67" y="112"/>
                  </a:lnTo>
                  <a:lnTo>
                    <a:pt x="24" y="127"/>
                  </a:lnTo>
                  <a:lnTo>
                    <a:pt x="18" y="129"/>
                  </a:lnTo>
                  <a:lnTo>
                    <a:pt x="11" y="126"/>
                  </a:lnTo>
                  <a:lnTo>
                    <a:pt x="6" y="121"/>
                  </a:lnTo>
                  <a:lnTo>
                    <a:pt x="3" y="113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3" y="81"/>
                  </a:lnTo>
                  <a:lnTo>
                    <a:pt x="7" y="69"/>
                  </a:lnTo>
                  <a:lnTo>
                    <a:pt x="16" y="56"/>
                  </a:lnTo>
                  <a:lnTo>
                    <a:pt x="28" y="45"/>
                  </a:lnTo>
                  <a:lnTo>
                    <a:pt x="43" y="33"/>
                  </a:lnTo>
                  <a:lnTo>
                    <a:pt x="62" y="22"/>
                  </a:lnTo>
                  <a:lnTo>
                    <a:pt x="86" y="13"/>
                  </a:lnTo>
                  <a:lnTo>
                    <a:pt x="113" y="5"/>
                  </a:lnTo>
                  <a:lnTo>
                    <a:pt x="148" y="1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36221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8" name="Freeform 206"/>
            <p:cNvSpPr>
              <a:spLocks/>
            </p:cNvSpPr>
            <p:nvPr/>
          </p:nvSpPr>
          <p:spPr bwMode="auto">
            <a:xfrm>
              <a:off x="5662" y="1725"/>
              <a:ext cx="125" cy="44"/>
            </a:xfrm>
            <a:custGeom>
              <a:avLst/>
              <a:gdLst>
                <a:gd name="T0" fmla="*/ 370 w 376"/>
                <a:gd name="T1" fmla="*/ 0 h 134"/>
                <a:gd name="T2" fmla="*/ 375 w 376"/>
                <a:gd name="T3" fmla="*/ 4 h 134"/>
                <a:gd name="T4" fmla="*/ 376 w 376"/>
                <a:gd name="T5" fmla="*/ 11 h 134"/>
                <a:gd name="T6" fmla="*/ 375 w 376"/>
                <a:gd name="T7" fmla="*/ 23 h 134"/>
                <a:gd name="T8" fmla="*/ 373 w 376"/>
                <a:gd name="T9" fmla="*/ 36 h 134"/>
                <a:gd name="T10" fmla="*/ 368 w 376"/>
                <a:gd name="T11" fmla="*/ 49 h 134"/>
                <a:gd name="T12" fmla="*/ 362 w 376"/>
                <a:gd name="T13" fmla="*/ 62 h 134"/>
                <a:gd name="T14" fmla="*/ 352 w 376"/>
                <a:gd name="T15" fmla="*/ 76 h 134"/>
                <a:gd name="T16" fmla="*/ 339 w 376"/>
                <a:gd name="T17" fmla="*/ 89 h 134"/>
                <a:gd name="T18" fmla="*/ 324 w 376"/>
                <a:gd name="T19" fmla="*/ 101 h 134"/>
                <a:gd name="T20" fmla="*/ 305 w 376"/>
                <a:gd name="T21" fmla="*/ 112 h 134"/>
                <a:gd name="T22" fmla="*/ 282 w 376"/>
                <a:gd name="T23" fmla="*/ 121 h 134"/>
                <a:gd name="T24" fmla="*/ 255 w 376"/>
                <a:gd name="T25" fmla="*/ 128 h 134"/>
                <a:gd name="T26" fmla="*/ 224 w 376"/>
                <a:gd name="T27" fmla="*/ 133 h 134"/>
                <a:gd name="T28" fmla="*/ 187 w 376"/>
                <a:gd name="T29" fmla="*/ 134 h 134"/>
                <a:gd name="T30" fmla="*/ 152 w 376"/>
                <a:gd name="T31" fmla="*/ 133 h 134"/>
                <a:gd name="T32" fmla="*/ 121 w 376"/>
                <a:gd name="T33" fmla="*/ 128 h 134"/>
                <a:gd name="T34" fmla="*/ 93 w 376"/>
                <a:gd name="T35" fmla="*/ 121 h 134"/>
                <a:gd name="T36" fmla="*/ 71 w 376"/>
                <a:gd name="T37" fmla="*/ 112 h 134"/>
                <a:gd name="T38" fmla="*/ 52 w 376"/>
                <a:gd name="T39" fmla="*/ 101 h 134"/>
                <a:gd name="T40" fmla="*/ 36 w 376"/>
                <a:gd name="T41" fmla="*/ 89 h 134"/>
                <a:gd name="T42" fmla="*/ 23 w 376"/>
                <a:gd name="T43" fmla="*/ 76 h 134"/>
                <a:gd name="T44" fmla="*/ 14 w 376"/>
                <a:gd name="T45" fmla="*/ 62 h 134"/>
                <a:gd name="T46" fmla="*/ 8 w 376"/>
                <a:gd name="T47" fmla="*/ 49 h 134"/>
                <a:gd name="T48" fmla="*/ 3 w 376"/>
                <a:gd name="T49" fmla="*/ 36 h 134"/>
                <a:gd name="T50" fmla="*/ 1 w 376"/>
                <a:gd name="T51" fmla="*/ 23 h 134"/>
                <a:gd name="T52" fmla="*/ 0 w 376"/>
                <a:gd name="T53" fmla="*/ 11 h 134"/>
                <a:gd name="T54" fmla="*/ 2 w 376"/>
                <a:gd name="T55" fmla="*/ 4 h 134"/>
                <a:gd name="T56" fmla="*/ 5 w 376"/>
                <a:gd name="T57" fmla="*/ 0 h 134"/>
                <a:gd name="T58" fmla="*/ 13 w 376"/>
                <a:gd name="T59" fmla="*/ 0 h 134"/>
                <a:gd name="T60" fmla="*/ 22 w 376"/>
                <a:gd name="T61" fmla="*/ 4 h 134"/>
                <a:gd name="T62" fmla="*/ 35 w 376"/>
                <a:gd name="T63" fmla="*/ 11 h 134"/>
                <a:gd name="T64" fmla="*/ 49 w 376"/>
                <a:gd name="T65" fmla="*/ 18 h 134"/>
                <a:gd name="T66" fmla="*/ 67 w 376"/>
                <a:gd name="T67" fmla="*/ 26 h 134"/>
                <a:gd name="T68" fmla="*/ 87 w 376"/>
                <a:gd name="T69" fmla="*/ 36 h 134"/>
                <a:gd name="T70" fmla="*/ 109 w 376"/>
                <a:gd name="T71" fmla="*/ 44 h 134"/>
                <a:gd name="T72" fmla="*/ 134 w 376"/>
                <a:gd name="T73" fmla="*/ 50 h 134"/>
                <a:gd name="T74" fmla="*/ 160 w 376"/>
                <a:gd name="T75" fmla="*/ 55 h 134"/>
                <a:gd name="T76" fmla="*/ 187 w 376"/>
                <a:gd name="T77" fmla="*/ 57 h 134"/>
                <a:gd name="T78" fmla="*/ 216 w 376"/>
                <a:gd name="T79" fmla="*/ 55 h 134"/>
                <a:gd name="T80" fmla="*/ 243 w 376"/>
                <a:gd name="T81" fmla="*/ 50 h 134"/>
                <a:gd name="T82" fmla="*/ 267 w 376"/>
                <a:gd name="T83" fmla="*/ 44 h 134"/>
                <a:gd name="T84" fmla="*/ 288 w 376"/>
                <a:gd name="T85" fmla="*/ 36 h 134"/>
                <a:gd name="T86" fmla="*/ 308 w 376"/>
                <a:gd name="T87" fmla="*/ 26 h 134"/>
                <a:gd name="T88" fmla="*/ 326 w 376"/>
                <a:gd name="T89" fmla="*/ 18 h 134"/>
                <a:gd name="T90" fmla="*/ 340 w 376"/>
                <a:gd name="T91" fmla="*/ 11 h 134"/>
                <a:gd name="T92" fmla="*/ 354 w 376"/>
                <a:gd name="T93" fmla="*/ 4 h 134"/>
                <a:gd name="T94" fmla="*/ 363 w 376"/>
                <a:gd name="T95" fmla="*/ 0 h 134"/>
                <a:gd name="T96" fmla="*/ 370 w 376"/>
                <a:gd name="T9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6" h="134">
                  <a:moveTo>
                    <a:pt x="370" y="0"/>
                  </a:moveTo>
                  <a:lnTo>
                    <a:pt x="375" y="4"/>
                  </a:lnTo>
                  <a:lnTo>
                    <a:pt x="376" y="11"/>
                  </a:lnTo>
                  <a:lnTo>
                    <a:pt x="375" y="23"/>
                  </a:lnTo>
                  <a:lnTo>
                    <a:pt x="373" y="36"/>
                  </a:lnTo>
                  <a:lnTo>
                    <a:pt x="368" y="49"/>
                  </a:lnTo>
                  <a:lnTo>
                    <a:pt x="362" y="62"/>
                  </a:lnTo>
                  <a:lnTo>
                    <a:pt x="352" y="76"/>
                  </a:lnTo>
                  <a:lnTo>
                    <a:pt x="339" y="89"/>
                  </a:lnTo>
                  <a:lnTo>
                    <a:pt x="324" y="101"/>
                  </a:lnTo>
                  <a:lnTo>
                    <a:pt x="305" y="112"/>
                  </a:lnTo>
                  <a:lnTo>
                    <a:pt x="282" y="121"/>
                  </a:lnTo>
                  <a:lnTo>
                    <a:pt x="255" y="128"/>
                  </a:lnTo>
                  <a:lnTo>
                    <a:pt x="224" y="133"/>
                  </a:lnTo>
                  <a:lnTo>
                    <a:pt x="187" y="134"/>
                  </a:lnTo>
                  <a:lnTo>
                    <a:pt x="152" y="133"/>
                  </a:lnTo>
                  <a:lnTo>
                    <a:pt x="121" y="128"/>
                  </a:lnTo>
                  <a:lnTo>
                    <a:pt x="93" y="121"/>
                  </a:lnTo>
                  <a:lnTo>
                    <a:pt x="71" y="112"/>
                  </a:lnTo>
                  <a:lnTo>
                    <a:pt x="52" y="101"/>
                  </a:lnTo>
                  <a:lnTo>
                    <a:pt x="36" y="89"/>
                  </a:lnTo>
                  <a:lnTo>
                    <a:pt x="23" y="76"/>
                  </a:lnTo>
                  <a:lnTo>
                    <a:pt x="14" y="62"/>
                  </a:lnTo>
                  <a:lnTo>
                    <a:pt x="8" y="49"/>
                  </a:lnTo>
                  <a:lnTo>
                    <a:pt x="3" y="36"/>
                  </a:lnTo>
                  <a:lnTo>
                    <a:pt x="1" y="23"/>
                  </a:lnTo>
                  <a:lnTo>
                    <a:pt x="0" y="11"/>
                  </a:lnTo>
                  <a:lnTo>
                    <a:pt x="2" y="4"/>
                  </a:lnTo>
                  <a:lnTo>
                    <a:pt x="5" y="0"/>
                  </a:lnTo>
                  <a:lnTo>
                    <a:pt x="13" y="0"/>
                  </a:lnTo>
                  <a:lnTo>
                    <a:pt x="22" y="4"/>
                  </a:lnTo>
                  <a:lnTo>
                    <a:pt x="35" y="11"/>
                  </a:lnTo>
                  <a:lnTo>
                    <a:pt x="49" y="18"/>
                  </a:lnTo>
                  <a:lnTo>
                    <a:pt x="67" y="26"/>
                  </a:lnTo>
                  <a:lnTo>
                    <a:pt x="87" y="36"/>
                  </a:lnTo>
                  <a:lnTo>
                    <a:pt x="109" y="44"/>
                  </a:lnTo>
                  <a:lnTo>
                    <a:pt x="134" y="50"/>
                  </a:lnTo>
                  <a:lnTo>
                    <a:pt x="160" y="55"/>
                  </a:lnTo>
                  <a:lnTo>
                    <a:pt x="187" y="57"/>
                  </a:lnTo>
                  <a:lnTo>
                    <a:pt x="216" y="55"/>
                  </a:lnTo>
                  <a:lnTo>
                    <a:pt x="243" y="50"/>
                  </a:lnTo>
                  <a:lnTo>
                    <a:pt x="267" y="44"/>
                  </a:lnTo>
                  <a:lnTo>
                    <a:pt x="288" y="36"/>
                  </a:lnTo>
                  <a:lnTo>
                    <a:pt x="308" y="26"/>
                  </a:lnTo>
                  <a:lnTo>
                    <a:pt x="326" y="18"/>
                  </a:lnTo>
                  <a:lnTo>
                    <a:pt x="340" y="11"/>
                  </a:lnTo>
                  <a:lnTo>
                    <a:pt x="354" y="4"/>
                  </a:lnTo>
                  <a:lnTo>
                    <a:pt x="363" y="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9" name="Freeform 207"/>
            <p:cNvSpPr>
              <a:spLocks/>
            </p:cNvSpPr>
            <p:nvPr/>
          </p:nvSpPr>
          <p:spPr bwMode="auto">
            <a:xfrm>
              <a:off x="5703" y="1866"/>
              <a:ext cx="43" cy="16"/>
            </a:xfrm>
            <a:custGeom>
              <a:avLst/>
              <a:gdLst>
                <a:gd name="T0" fmla="*/ 1 w 130"/>
                <a:gd name="T1" fmla="*/ 0 h 46"/>
                <a:gd name="T2" fmla="*/ 6 w 130"/>
                <a:gd name="T3" fmla="*/ 1 h 46"/>
                <a:gd name="T4" fmla="*/ 13 w 130"/>
                <a:gd name="T5" fmla="*/ 5 h 46"/>
                <a:gd name="T6" fmla="*/ 23 w 130"/>
                <a:gd name="T7" fmla="*/ 10 h 46"/>
                <a:gd name="T8" fmla="*/ 35 w 130"/>
                <a:gd name="T9" fmla="*/ 14 h 46"/>
                <a:gd name="T10" fmla="*/ 49 w 130"/>
                <a:gd name="T11" fmla="*/ 18 h 46"/>
                <a:gd name="T12" fmla="*/ 64 w 130"/>
                <a:gd name="T13" fmla="*/ 20 h 46"/>
                <a:gd name="T14" fmla="*/ 81 w 130"/>
                <a:gd name="T15" fmla="*/ 18 h 46"/>
                <a:gd name="T16" fmla="*/ 95 w 130"/>
                <a:gd name="T17" fmla="*/ 14 h 46"/>
                <a:gd name="T18" fmla="*/ 107 w 130"/>
                <a:gd name="T19" fmla="*/ 10 h 46"/>
                <a:gd name="T20" fmla="*/ 118 w 130"/>
                <a:gd name="T21" fmla="*/ 5 h 46"/>
                <a:gd name="T22" fmla="*/ 124 w 130"/>
                <a:gd name="T23" fmla="*/ 1 h 46"/>
                <a:gd name="T24" fmla="*/ 128 w 130"/>
                <a:gd name="T25" fmla="*/ 0 h 46"/>
                <a:gd name="T26" fmla="*/ 130 w 130"/>
                <a:gd name="T27" fmla="*/ 5 h 46"/>
                <a:gd name="T28" fmla="*/ 130 w 130"/>
                <a:gd name="T29" fmla="*/ 12 h 46"/>
                <a:gd name="T30" fmla="*/ 126 w 130"/>
                <a:gd name="T31" fmla="*/ 19 h 46"/>
                <a:gd name="T32" fmla="*/ 121 w 130"/>
                <a:gd name="T33" fmla="*/ 27 h 46"/>
                <a:gd name="T34" fmla="*/ 113 w 130"/>
                <a:gd name="T35" fmla="*/ 35 h 46"/>
                <a:gd name="T36" fmla="*/ 101 w 130"/>
                <a:gd name="T37" fmla="*/ 42 h 46"/>
                <a:gd name="T38" fmla="*/ 86 w 130"/>
                <a:gd name="T39" fmla="*/ 45 h 46"/>
                <a:gd name="T40" fmla="*/ 64 w 130"/>
                <a:gd name="T41" fmla="*/ 46 h 46"/>
                <a:gd name="T42" fmla="*/ 44 w 130"/>
                <a:gd name="T43" fmla="*/ 45 h 46"/>
                <a:gd name="T44" fmla="*/ 29 w 130"/>
                <a:gd name="T45" fmla="*/ 42 h 46"/>
                <a:gd name="T46" fmla="*/ 17 w 130"/>
                <a:gd name="T47" fmla="*/ 35 h 46"/>
                <a:gd name="T48" fmla="*/ 8 w 130"/>
                <a:gd name="T49" fmla="*/ 27 h 46"/>
                <a:gd name="T50" fmla="*/ 4 w 130"/>
                <a:gd name="T51" fmla="*/ 19 h 46"/>
                <a:gd name="T52" fmla="*/ 0 w 130"/>
                <a:gd name="T53" fmla="*/ 12 h 46"/>
                <a:gd name="T54" fmla="*/ 0 w 130"/>
                <a:gd name="T55" fmla="*/ 5 h 46"/>
                <a:gd name="T56" fmla="*/ 1 w 130"/>
                <a:gd name="T5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0" h="46">
                  <a:moveTo>
                    <a:pt x="1" y="0"/>
                  </a:moveTo>
                  <a:lnTo>
                    <a:pt x="6" y="1"/>
                  </a:lnTo>
                  <a:lnTo>
                    <a:pt x="13" y="5"/>
                  </a:lnTo>
                  <a:lnTo>
                    <a:pt x="23" y="10"/>
                  </a:lnTo>
                  <a:lnTo>
                    <a:pt x="35" y="14"/>
                  </a:lnTo>
                  <a:lnTo>
                    <a:pt x="49" y="18"/>
                  </a:lnTo>
                  <a:lnTo>
                    <a:pt x="64" y="20"/>
                  </a:lnTo>
                  <a:lnTo>
                    <a:pt x="81" y="18"/>
                  </a:lnTo>
                  <a:lnTo>
                    <a:pt x="95" y="14"/>
                  </a:lnTo>
                  <a:lnTo>
                    <a:pt x="107" y="10"/>
                  </a:lnTo>
                  <a:lnTo>
                    <a:pt x="118" y="5"/>
                  </a:lnTo>
                  <a:lnTo>
                    <a:pt x="124" y="1"/>
                  </a:lnTo>
                  <a:lnTo>
                    <a:pt x="128" y="0"/>
                  </a:lnTo>
                  <a:lnTo>
                    <a:pt x="130" y="5"/>
                  </a:lnTo>
                  <a:lnTo>
                    <a:pt x="130" y="12"/>
                  </a:lnTo>
                  <a:lnTo>
                    <a:pt x="126" y="19"/>
                  </a:lnTo>
                  <a:lnTo>
                    <a:pt x="121" y="27"/>
                  </a:lnTo>
                  <a:lnTo>
                    <a:pt x="113" y="35"/>
                  </a:lnTo>
                  <a:lnTo>
                    <a:pt x="101" y="42"/>
                  </a:lnTo>
                  <a:lnTo>
                    <a:pt x="86" y="45"/>
                  </a:lnTo>
                  <a:lnTo>
                    <a:pt x="64" y="46"/>
                  </a:lnTo>
                  <a:lnTo>
                    <a:pt x="44" y="45"/>
                  </a:lnTo>
                  <a:lnTo>
                    <a:pt x="29" y="42"/>
                  </a:lnTo>
                  <a:lnTo>
                    <a:pt x="17" y="35"/>
                  </a:lnTo>
                  <a:lnTo>
                    <a:pt x="8" y="27"/>
                  </a:lnTo>
                  <a:lnTo>
                    <a:pt x="4" y="19"/>
                  </a:lnTo>
                  <a:lnTo>
                    <a:pt x="0" y="12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0" name="Freeform 208"/>
            <p:cNvSpPr>
              <a:spLocks/>
            </p:cNvSpPr>
            <p:nvPr/>
          </p:nvSpPr>
          <p:spPr bwMode="auto">
            <a:xfrm>
              <a:off x="5625" y="1817"/>
              <a:ext cx="199" cy="33"/>
            </a:xfrm>
            <a:custGeom>
              <a:avLst/>
              <a:gdLst>
                <a:gd name="T0" fmla="*/ 3 w 595"/>
                <a:gd name="T1" fmla="*/ 0 h 98"/>
                <a:gd name="T2" fmla="*/ 9 w 595"/>
                <a:gd name="T3" fmla="*/ 0 h 98"/>
                <a:gd name="T4" fmla="*/ 20 w 595"/>
                <a:gd name="T5" fmla="*/ 4 h 98"/>
                <a:gd name="T6" fmla="*/ 36 w 595"/>
                <a:gd name="T7" fmla="*/ 9 h 98"/>
                <a:gd name="T8" fmla="*/ 55 w 595"/>
                <a:gd name="T9" fmla="*/ 16 h 98"/>
                <a:gd name="T10" fmla="*/ 79 w 595"/>
                <a:gd name="T11" fmla="*/ 24 h 98"/>
                <a:gd name="T12" fmla="*/ 107 w 595"/>
                <a:gd name="T13" fmla="*/ 32 h 98"/>
                <a:gd name="T14" fmla="*/ 138 w 595"/>
                <a:gd name="T15" fmla="*/ 41 h 98"/>
                <a:gd name="T16" fmla="*/ 172 w 595"/>
                <a:gd name="T17" fmla="*/ 48 h 98"/>
                <a:gd name="T18" fmla="*/ 212 w 595"/>
                <a:gd name="T19" fmla="*/ 54 h 98"/>
                <a:gd name="T20" fmla="*/ 253 w 595"/>
                <a:gd name="T21" fmla="*/ 58 h 98"/>
                <a:gd name="T22" fmla="*/ 297 w 595"/>
                <a:gd name="T23" fmla="*/ 60 h 98"/>
                <a:gd name="T24" fmla="*/ 342 w 595"/>
                <a:gd name="T25" fmla="*/ 58 h 98"/>
                <a:gd name="T26" fmla="*/ 384 w 595"/>
                <a:gd name="T27" fmla="*/ 54 h 98"/>
                <a:gd name="T28" fmla="*/ 423 w 595"/>
                <a:gd name="T29" fmla="*/ 48 h 98"/>
                <a:gd name="T30" fmla="*/ 458 w 595"/>
                <a:gd name="T31" fmla="*/ 41 h 98"/>
                <a:gd name="T32" fmla="*/ 490 w 595"/>
                <a:gd name="T33" fmla="*/ 32 h 98"/>
                <a:gd name="T34" fmla="*/ 517 w 595"/>
                <a:gd name="T35" fmla="*/ 24 h 98"/>
                <a:gd name="T36" fmla="*/ 541 w 595"/>
                <a:gd name="T37" fmla="*/ 16 h 98"/>
                <a:gd name="T38" fmla="*/ 560 w 595"/>
                <a:gd name="T39" fmla="*/ 9 h 98"/>
                <a:gd name="T40" fmla="*/ 575 w 595"/>
                <a:gd name="T41" fmla="*/ 4 h 98"/>
                <a:gd name="T42" fmla="*/ 587 w 595"/>
                <a:gd name="T43" fmla="*/ 0 h 98"/>
                <a:gd name="T44" fmla="*/ 594 w 595"/>
                <a:gd name="T45" fmla="*/ 0 h 98"/>
                <a:gd name="T46" fmla="*/ 595 w 595"/>
                <a:gd name="T47" fmla="*/ 3 h 98"/>
                <a:gd name="T48" fmla="*/ 595 w 595"/>
                <a:gd name="T49" fmla="*/ 9 h 98"/>
                <a:gd name="T50" fmla="*/ 592 w 595"/>
                <a:gd name="T51" fmla="*/ 16 h 98"/>
                <a:gd name="T52" fmla="*/ 586 w 595"/>
                <a:gd name="T53" fmla="*/ 24 h 98"/>
                <a:gd name="T54" fmla="*/ 576 w 595"/>
                <a:gd name="T55" fmla="*/ 32 h 98"/>
                <a:gd name="T56" fmla="*/ 565 w 595"/>
                <a:gd name="T57" fmla="*/ 43 h 98"/>
                <a:gd name="T58" fmla="*/ 548 w 595"/>
                <a:gd name="T59" fmla="*/ 53 h 98"/>
                <a:gd name="T60" fmla="*/ 528 w 595"/>
                <a:gd name="T61" fmla="*/ 62 h 98"/>
                <a:gd name="T62" fmla="*/ 503 w 595"/>
                <a:gd name="T63" fmla="*/ 71 h 98"/>
                <a:gd name="T64" fmla="*/ 473 w 595"/>
                <a:gd name="T65" fmla="*/ 80 h 98"/>
                <a:gd name="T66" fmla="*/ 439 w 595"/>
                <a:gd name="T67" fmla="*/ 87 h 98"/>
                <a:gd name="T68" fmla="*/ 397 w 595"/>
                <a:gd name="T69" fmla="*/ 93 h 98"/>
                <a:gd name="T70" fmla="*/ 351 w 595"/>
                <a:gd name="T71" fmla="*/ 96 h 98"/>
                <a:gd name="T72" fmla="*/ 297 w 595"/>
                <a:gd name="T73" fmla="*/ 98 h 98"/>
                <a:gd name="T74" fmla="*/ 245 w 595"/>
                <a:gd name="T75" fmla="*/ 96 h 98"/>
                <a:gd name="T76" fmla="*/ 199 w 595"/>
                <a:gd name="T77" fmla="*/ 93 h 98"/>
                <a:gd name="T78" fmla="*/ 157 w 595"/>
                <a:gd name="T79" fmla="*/ 87 h 98"/>
                <a:gd name="T80" fmla="*/ 123 w 595"/>
                <a:gd name="T81" fmla="*/ 80 h 98"/>
                <a:gd name="T82" fmla="*/ 93 w 595"/>
                <a:gd name="T83" fmla="*/ 71 h 98"/>
                <a:gd name="T84" fmla="*/ 68 w 595"/>
                <a:gd name="T85" fmla="*/ 62 h 98"/>
                <a:gd name="T86" fmla="*/ 48 w 595"/>
                <a:gd name="T87" fmla="*/ 53 h 98"/>
                <a:gd name="T88" fmla="*/ 31 w 595"/>
                <a:gd name="T89" fmla="*/ 43 h 98"/>
                <a:gd name="T90" fmla="*/ 19 w 595"/>
                <a:gd name="T91" fmla="*/ 32 h 98"/>
                <a:gd name="T92" fmla="*/ 10 w 595"/>
                <a:gd name="T93" fmla="*/ 24 h 98"/>
                <a:gd name="T94" fmla="*/ 4 w 595"/>
                <a:gd name="T95" fmla="*/ 16 h 98"/>
                <a:gd name="T96" fmla="*/ 0 w 595"/>
                <a:gd name="T97" fmla="*/ 9 h 98"/>
                <a:gd name="T98" fmla="*/ 0 w 595"/>
                <a:gd name="T99" fmla="*/ 3 h 98"/>
                <a:gd name="T100" fmla="*/ 3 w 595"/>
                <a:gd name="T10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95" h="98">
                  <a:moveTo>
                    <a:pt x="3" y="0"/>
                  </a:moveTo>
                  <a:lnTo>
                    <a:pt x="9" y="0"/>
                  </a:lnTo>
                  <a:lnTo>
                    <a:pt x="20" y="4"/>
                  </a:lnTo>
                  <a:lnTo>
                    <a:pt x="36" y="9"/>
                  </a:lnTo>
                  <a:lnTo>
                    <a:pt x="55" y="16"/>
                  </a:lnTo>
                  <a:lnTo>
                    <a:pt x="79" y="24"/>
                  </a:lnTo>
                  <a:lnTo>
                    <a:pt x="107" y="32"/>
                  </a:lnTo>
                  <a:lnTo>
                    <a:pt x="138" y="41"/>
                  </a:lnTo>
                  <a:lnTo>
                    <a:pt x="172" y="48"/>
                  </a:lnTo>
                  <a:lnTo>
                    <a:pt x="212" y="54"/>
                  </a:lnTo>
                  <a:lnTo>
                    <a:pt x="253" y="58"/>
                  </a:lnTo>
                  <a:lnTo>
                    <a:pt x="297" y="60"/>
                  </a:lnTo>
                  <a:lnTo>
                    <a:pt x="342" y="58"/>
                  </a:lnTo>
                  <a:lnTo>
                    <a:pt x="384" y="54"/>
                  </a:lnTo>
                  <a:lnTo>
                    <a:pt x="423" y="48"/>
                  </a:lnTo>
                  <a:lnTo>
                    <a:pt x="458" y="41"/>
                  </a:lnTo>
                  <a:lnTo>
                    <a:pt x="490" y="32"/>
                  </a:lnTo>
                  <a:lnTo>
                    <a:pt x="517" y="24"/>
                  </a:lnTo>
                  <a:lnTo>
                    <a:pt x="541" y="16"/>
                  </a:lnTo>
                  <a:lnTo>
                    <a:pt x="560" y="9"/>
                  </a:lnTo>
                  <a:lnTo>
                    <a:pt x="575" y="4"/>
                  </a:lnTo>
                  <a:lnTo>
                    <a:pt x="587" y="0"/>
                  </a:lnTo>
                  <a:lnTo>
                    <a:pt x="594" y="0"/>
                  </a:lnTo>
                  <a:lnTo>
                    <a:pt x="595" y="3"/>
                  </a:lnTo>
                  <a:lnTo>
                    <a:pt x="595" y="9"/>
                  </a:lnTo>
                  <a:lnTo>
                    <a:pt x="592" y="16"/>
                  </a:lnTo>
                  <a:lnTo>
                    <a:pt x="586" y="24"/>
                  </a:lnTo>
                  <a:lnTo>
                    <a:pt x="576" y="32"/>
                  </a:lnTo>
                  <a:lnTo>
                    <a:pt x="565" y="43"/>
                  </a:lnTo>
                  <a:lnTo>
                    <a:pt x="548" y="53"/>
                  </a:lnTo>
                  <a:lnTo>
                    <a:pt x="528" y="62"/>
                  </a:lnTo>
                  <a:lnTo>
                    <a:pt x="503" y="71"/>
                  </a:lnTo>
                  <a:lnTo>
                    <a:pt x="473" y="80"/>
                  </a:lnTo>
                  <a:lnTo>
                    <a:pt x="439" y="87"/>
                  </a:lnTo>
                  <a:lnTo>
                    <a:pt x="397" y="93"/>
                  </a:lnTo>
                  <a:lnTo>
                    <a:pt x="351" y="96"/>
                  </a:lnTo>
                  <a:lnTo>
                    <a:pt x="297" y="98"/>
                  </a:lnTo>
                  <a:lnTo>
                    <a:pt x="245" y="96"/>
                  </a:lnTo>
                  <a:lnTo>
                    <a:pt x="199" y="93"/>
                  </a:lnTo>
                  <a:lnTo>
                    <a:pt x="157" y="87"/>
                  </a:lnTo>
                  <a:lnTo>
                    <a:pt x="123" y="80"/>
                  </a:lnTo>
                  <a:lnTo>
                    <a:pt x="93" y="71"/>
                  </a:lnTo>
                  <a:lnTo>
                    <a:pt x="68" y="62"/>
                  </a:lnTo>
                  <a:lnTo>
                    <a:pt x="48" y="53"/>
                  </a:lnTo>
                  <a:lnTo>
                    <a:pt x="31" y="43"/>
                  </a:lnTo>
                  <a:lnTo>
                    <a:pt x="19" y="32"/>
                  </a:lnTo>
                  <a:lnTo>
                    <a:pt x="10" y="24"/>
                  </a:lnTo>
                  <a:lnTo>
                    <a:pt x="4" y="16"/>
                  </a:lnTo>
                  <a:lnTo>
                    <a:pt x="0" y="9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794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1" name="Freeform 209"/>
            <p:cNvSpPr>
              <a:spLocks/>
            </p:cNvSpPr>
            <p:nvPr/>
          </p:nvSpPr>
          <p:spPr bwMode="auto">
            <a:xfrm>
              <a:off x="5442" y="1676"/>
              <a:ext cx="107" cy="107"/>
            </a:xfrm>
            <a:custGeom>
              <a:avLst/>
              <a:gdLst>
                <a:gd name="T0" fmla="*/ 162 w 323"/>
                <a:gd name="T1" fmla="*/ 0 h 320"/>
                <a:gd name="T2" fmla="*/ 194 w 323"/>
                <a:gd name="T3" fmla="*/ 2 h 320"/>
                <a:gd name="T4" fmla="*/ 224 w 323"/>
                <a:gd name="T5" fmla="*/ 12 h 320"/>
                <a:gd name="T6" fmla="*/ 252 w 323"/>
                <a:gd name="T7" fmla="*/ 27 h 320"/>
                <a:gd name="T8" fmla="*/ 276 w 323"/>
                <a:gd name="T9" fmla="*/ 46 h 320"/>
                <a:gd name="T10" fmla="*/ 296 w 323"/>
                <a:gd name="T11" fmla="*/ 70 h 320"/>
                <a:gd name="T12" fmla="*/ 310 w 323"/>
                <a:gd name="T13" fmla="*/ 97 h 320"/>
                <a:gd name="T14" fmla="*/ 320 w 323"/>
                <a:gd name="T15" fmla="*/ 128 h 320"/>
                <a:gd name="T16" fmla="*/ 323 w 323"/>
                <a:gd name="T17" fmla="*/ 160 h 320"/>
                <a:gd name="T18" fmla="*/ 320 w 323"/>
                <a:gd name="T19" fmla="*/ 193 h 320"/>
                <a:gd name="T20" fmla="*/ 310 w 323"/>
                <a:gd name="T21" fmla="*/ 222 h 320"/>
                <a:gd name="T22" fmla="*/ 296 w 323"/>
                <a:gd name="T23" fmla="*/ 249 h 320"/>
                <a:gd name="T24" fmla="*/ 276 w 323"/>
                <a:gd name="T25" fmla="*/ 273 h 320"/>
                <a:gd name="T26" fmla="*/ 252 w 323"/>
                <a:gd name="T27" fmla="*/ 293 h 320"/>
                <a:gd name="T28" fmla="*/ 224 w 323"/>
                <a:gd name="T29" fmla="*/ 307 h 320"/>
                <a:gd name="T30" fmla="*/ 194 w 323"/>
                <a:gd name="T31" fmla="*/ 317 h 320"/>
                <a:gd name="T32" fmla="*/ 162 w 323"/>
                <a:gd name="T33" fmla="*/ 320 h 320"/>
                <a:gd name="T34" fmla="*/ 129 w 323"/>
                <a:gd name="T35" fmla="*/ 317 h 320"/>
                <a:gd name="T36" fmla="*/ 99 w 323"/>
                <a:gd name="T37" fmla="*/ 307 h 320"/>
                <a:gd name="T38" fmla="*/ 71 w 323"/>
                <a:gd name="T39" fmla="*/ 293 h 320"/>
                <a:gd name="T40" fmla="*/ 47 w 323"/>
                <a:gd name="T41" fmla="*/ 273 h 320"/>
                <a:gd name="T42" fmla="*/ 28 w 323"/>
                <a:gd name="T43" fmla="*/ 249 h 320"/>
                <a:gd name="T44" fmla="*/ 13 w 323"/>
                <a:gd name="T45" fmla="*/ 222 h 320"/>
                <a:gd name="T46" fmla="*/ 4 w 323"/>
                <a:gd name="T47" fmla="*/ 193 h 320"/>
                <a:gd name="T48" fmla="*/ 0 w 323"/>
                <a:gd name="T49" fmla="*/ 160 h 320"/>
                <a:gd name="T50" fmla="*/ 4 w 323"/>
                <a:gd name="T51" fmla="*/ 128 h 320"/>
                <a:gd name="T52" fmla="*/ 13 w 323"/>
                <a:gd name="T53" fmla="*/ 97 h 320"/>
                <a:gd name="T54" fmla="*/ 28 w 323"/>
                <a:gd name="T55" fmla="*/ 70 h 320"/>
                <a:gd name="T56" fmla="*/ 47 w 323"/>
                <a:gd name="T57" fmla="*/ 46 h 320"/>
                <a:gd name="T58" fmla="*/ 71 w 323"/>
                <a:gd name="T59" fmla="*/ 27 h 320"/>
                <a:gd name="T60" fmla="*/ 99 w 323"/>
                <a:gd name="T61" fmla="*/ 12 h 320"/>
                <a:gd name="T62" fmla="*/ 129 w 323"/>
                <a:gd name="T63" fmla="*/ 2 h 320"/>
                <a:gd name="T64" fmla="*/ 162 w 323"/>
                <a:gd name="T65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3" h="320">
                  <a:moveTo>
                    <a:pt x="162" y="0"/>
                  </a:moveTo>
                  <a:lnTo>
                    <a:pt x="194" y="2"/>
                  </a:lnTo>
                  <a:lnTo>
                    <a:pt x="224" y="12"/>
                  </a:lnTo>
                  <a:lnTo>
                    <a:pt x="252" y="27"/>
                  </a:lnTo>
                  <a:lnTo>
                    <a:pt x="276" y="46"/>
                  </a:lnTo>
                  <a:lnTo>
                    <a:pt x="296" y="70"/>
                  </a:lnTo>
                  <a:lnTo>
                    <a:pt x="310" y="97"/>
                  </a:lnTo>
                  <a:lnTo>
                    <a:pt x="320" y="128"/>
                  </a:lnTo>
                  <a:lnTo>
                    <a:pt x="323" y="160"/>
                  </a:lnTo>
                  <a:lnTo>
                    <a:pt x="320" y="193"/>
                  </a:lnTo>
                  <a:lnTo>
                    <a:pt x="310" y="222"/>
                  </a:lnTo>
                  <a:lnTo>
                    <a:pt x="296" y="249"/>
                  </a:lnTo>
                  <a:lnTo>
                    <a:pt x="276" y="273"/>
                  </a:lnTo>
                  <a:lnTo>
                    <a:pt x="252" y="293"/>
                  </a:lnTo>
                  <a:lnTo>
                    <a:pt x="224" y="307"/>
                  </a:lnTo>
                  <a:lnTo>
                    <a:pt x="194" y="317"/>
                  </a:lnTo>
                  <a:lnTo>
                    <a:pt x="162" y="320"/>
                  </a:lnTo>
                  <a:lnTo>
                    <a:pt x="129" y="317"/>
                  </a:lnTo>
                  <a:lnTo>
                    <a:pt x="99" y="307"/>
                  </a:lnTo>
                  <a:lnTo>
                    <a:pt x="71" y="293"/>
                  </a:lnTo>
                  <a:lnTo>
                    <a:pt x="47" y="273"/>
                  </a:lnTo>
                  <a:lnTo>
                    <a:pt x="28" y="249"/>
                  </a:lnTo>
                  <a:lnTo>
                    <a:pt x="13" y="222"/>
                  </a:lnTo>
                  <a:lnTo>
                    <a:pt x="4" y="193"/>
                  </a:lnTo>
                  <a:lnTo>
                    <a:pt x="0" y="160"/>
                  </a:lnTo>
                  <a:lnTo>
                    <a:pt x="4" y="128"/>
                  </a:lnTo>
                  <a:lnTo>
                    <a:pt x="13" y="97"/>
                  </a:lnTo>
                  <a:lnTo>
                    <a:pt x="28" y="70"/>
                  </a:lnTo>
                  <a:lnTo>
                    <a:pt x="47" y="46"/>
                  </a:lnTo>
                  <a:lnTo>
                    <a:pt x="71" y="27"/>
                  </a:lnTo>
                  <a:lnTo>
                    <a:pt x="99" y="12"/>
                  </a:lnTo>
                  <a:lnTo>
                    <a:pt x="129" y="2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F9AA8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2" name="Freeform 210"/>
            <p:cNvSpPr>
              <a:spLocks/>
            </p:cNvSpPr>
            <p:nvPr/>
          </p:nvSpPr>
          <p:spPr bwMode="auto">
            <a:xfrm>
              <a:off x="5907" y="1676"/>
              <a:ext cx="107" cy="107"/>
            </a:xfrm>
            <a:custGeom>
              <a:avLst/>
              <a:gdLst>
                <a:gd name="T0" fmla="*/ 161 w 322"/>
                <a:gd name="T1" fmla="*/ 0 h 320"/>
                <a:gd name="T2" fmla="*/ 193 w 322"/>
                <a:gd name="T3" fmla="*/ 2 h 320"/>
                <a:gd name="T4" fmla="*/ 223 w 322"/>
                <a:gd name="T5" fmla="*/ 12 h 320"/>
                <a:gd name="T6" fmla="*/ 252 w 322"/>
                <a:gd name="T7" fmla="*/ 27 h 320"/>
                <a:gd name="T8" fmla="*/ 275 w 322"/>
                <a:gd name="T9" fmla="*/ 46 h 320"/>
                <a:gd name="T10" fmla="*/ 294 w 322"/>
                <a:gd name="T11" fmla="*/ 70 h 320"/>
                <a:gd name="T12" fmla="*/ 310 w 322"/>
                <a:gd name="T13" fmla="*/ 97 h 320"/>
                <a:gd name="T14" fmla="*/ 319 w 322"/>
                <a:gd name="T15" fmla="*/ 128 h 320"/>
                <a:gd name="T16" fmla="*/ 322 w 322"/>
                <a:gd name="T17" fmla="*/ 160 h 320"/>
                <a:gd name="T18" fmla="*/ 319 w 322"/>
                <a:gd name="T19" fmla="*/ 193 h 320"/>
                <a:gd name="T20" fmla="*/ 310 w 322"/>
                <a:gd name="T21" fmla="*/ 222 h 320"/>
                <a:gd name="T22" fmla="*/ 294 w 322"/>
                <a:gd name="T23" fmla="*/ 249 h 320"/>
                <a:gd name="T24" fmla="*/ 275 w 322"/>
                <a:gd name="T25" fmla="*/ 273 h 320"/>
                <a:gd name="T26" fmla="*/ 252 w 322"/>
                <a:gd name="T27" fmla="*/ 293 h 320"/>
                <a:gd name="T28" fmla="*/ 223 w 322"/>
                <a:gd name="T29" fmla="*/ 307 h 320"/>
                <a:gd name="T30" fmla="*/ 193 w 322"/>
                <a:gd name="T31" fmla="*/ 317 h 320"/>
                <a:gd name="T32" fmla="*/ 161 w 322"/>
                <a:gd name="T33" fmla="*/ 320 h 320"/>
                <a:gd name="T34" fmla="*/ 128 w 322"/>
                <a:gd name="T35" fmla="*/ 317 h 320"/>
                <a:gd name="T36" fmla="*/ 98 w 322"/>
                <a:gd name="T37" fmla="*/ 307 h 320"/>
                <a:gd name="T38" fmla="*/ 71 w 322"/>
                <a:gd name="T39" fmla="*/ 293 h 320"/>
                <a:gd name="T40" fmla="*/ 47 w 322"/>
                <a:gd name="T41" fmla="*/ 273 h 320"/>
                <a:gd name="T42" fmla="*/ 27 w 322"/>
                <a:gd name="T43" fmla="*/ 249 h 320"/>
                <a:gd name="T44" fmla="*/ 13 w 322"/>
                <a:gd name="T45" fmla="*/ 222 h 320"/>
                <a:gd name="T46" fmla="*/ 3 w 322"/>
                <a:gd name="T47" fmla="*/ 193 h 320"/>
                <a:gd name="T48" fmla="*/ 0 w 322"/>
                <a:gd name="T49" fmla="*/ 160 h 320"/>
                <a:gd name="T50" fmla="*/ 3 w 322"/>
                <a:gd name="T51" fmla="*/ 128 h 320"/>
                <a:gd name="T52" fmla="*/ 13 w 322"/>
                <a:gd name="T53" fmla="*/ 97 h 320"/>
                <a:gd name="T54" fmla="*/ 27 w 322"/>
                <a:gd name="T55" fmla="*/ 70 h 320"/>
                <a:gd name="T56" fmla="*/ 47 w 322"/>
                <a:gd name="T57" fmla="*/ 46 h 320"/>
                <a:gd name="T58" fmla="*/ 71 w 322"/>
                <a:gd name="T59" fmla="*/ 27 h 320"/>
                <a:gd name="T60" fmla="*/ 98 w 322"/>
                <a:gd name="T61" fmla="*/ 12 h 320"/>
                <a:gd name="T62" fmla="*/ 128 w 322"/>
                <a:gd name="T63" fmla="*/ 2 h 320"/>
                <a:gd name="T64" fmla="*/ 161 w 322"/>
                <a:gd name="T65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2" h="320">
                  <a:moveTo>
                    <a:pt x="161" y="0"/>
                  </a:moveTo>
                  <a:lnTo>
                    <a:pt x="193" y="2"/>
                  </a:lnTo>
                  <a:lnTo>
                    <a:pt x="223" y="12"/>
                  </a:lnTo>
                  <a:lnTo>
                    <a:pt x="252" y="27"/>
                  </a:lnTo>
                  <a:lnTo>
                    <a:pt x="275" y="46"/>
                  </a:lnTo>
                  <a:lnTo>
                    <a:pt x="294" y="70"/>
                  </a:lnTo>
                  <a:lnTo>
                    <a:pt x="310" y="97"/>
                  </a:lnTo>
                  <a:lnTo>
                    <a:pt x="319" y="128"/>
                  </a:lnTo>
                  <a:lnTo>
                    <a:pt x="322" y="160"/>
                  </a:lnTo>
                  <a:lnTo>
                    <a:pt x="319" y="193"/>
                  </a:lnTo>
                  <a:lnTo>
                    <a:pt x="310" y="222"/>
                  </a:lnTo>
                  <a:lnTo>
                    <a:pt x="294" y="249"/>
                  </a:lnTo>
                  <a:lnTo>
                    <a:pt x="275" y="273"/>
                  </a:lnTo>
                  <a:lnTo>
                    <a:pt x="252" y="293"/>
                  </a:lnTo>
                  <a:lnTo>
                    <a:pt x="223" y="307"/>
                  </a:lnTo>
                  <a:lnTo>
                    <a:pt x="193" y="317"/>
                  </a:lnTo>
                  <a:lnTo>
                    <a:pt x="161" y="320"/>
                  </a:lnTo>
                  <a:lnTo>
                    <a:pt x="128" y="317"/>
                  </a:lnTo>
                  <a:lnTo>
                    <a:pt x="98" y="307"/>
                  </a:lnTo>
                  <a:lnTo>
                    <a:pt x="71" y="293"/>
                  </a:lnTo>
                  <a:lnTo>
                    <a:pt x="47" y="273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3"/>
                  </a:lnTo>
                  <a:lnTo>
                    <a:pt x="0" y="160"/>
                  </a:lnTo>
                  <a:lnTo>
                    <a:pt x="3" y="128"/>
                  </a:lnTo>
                  <a:lnTo>
                    <a:pt x="13" y="97"/>
                  </a:lnTo>
                  <a:lnTo>
                    <a:pt x="27" y="70"/>
                  </a:lnTo>
                  <a:lnTo>
                    <a:pt x="47" y="46"/>
                  </a:lnTo>
                  <a:lnTo>
                    <a:pt x="71" y="27"/>
                  </a:lnTo>
                  <a:lnTo>
                    <a:pt x="98" y="12"/>
                  </a:lnTo>
                  <a:lnTo>
                    <a:pt x="128" y="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9AA8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3" name="Freeform 211"/>
            <p:cNvSpPr>
              <a:spLocks/>
            </p:cNvSpPr>
            <p:nvPr/>
          </p:nvSpPr>
          <p:spPr bwMode="auto">
            <a:xfrm>
              <a:off x="5312" y="2027"/>
              <a:ext cx="412" cy="237"/>
            </a:xfrm>
            <a:custGeom>
              <a:avLst/>
              <a:gdLst>
                <a:gd name="T0" fmla="*/ 1238 w 1238"/>
                <a:gd name="T1" fmla="*/ 0 h 710"/>
                <a:gd name="T2" fmla="*/ 1238 w 1238"/>
                <a:gd name="T3" fmla="*/ 710 h 710"/>
                <a:gd name="T4" fmla="*/ 0 w 1238"/>
                <a:gd name="T5" fmla="*/ 710 h 710"/>
                <a:gd name="T6" fmla="*/ 4 w 1238"/>
                <a:gd name="T7" fmla="*/ 670 h 710"/>
                <a:gd name="T8" fmla="*/ 15 w 1238"/>
                <a:gd name="T9" fmla="*/ 629 h 710"/>
                <a:gd name="T10" fmla="*/ 31 w 1238"/>
                <a:gd name="T11" fmla="*/ 586 h 710"/>
                <a:gd name="T12" fmla="*/ 55 w 1238"/>
                <a:gd name="T13" fmla="*/ 543 h 710"/>
                <a:gd name="T14" fmla="*/ 85 w 1238"/>
                <a:gd name="T15" fmla="*/ 500 h 710"/>
                <a:gd name="T16" fmla="*/ 120 w 1238"/>
                <a:gd name="T17" fmla="*/ 456 h 710"/>
                <a:gd name="T18" fmla="*/ 162 w 1238"/>
                <a:gd name="T19" fmla="*/ 412 h 710"/>
                <a:gd name="T20" fmla="*/ 208 w 1238"/>
                <a:gd name="T21" fmla="*/ 369 h 710"/>
                <a:gd name="T22" fmla="*/ 259 w 1238"/>
                <a:gd name="T23" fmla="*/ 328 h 710"/>
                <a:gd name="T24" fmla="*/ 315 w 1238"/>
                <a:gd name="T25" fmla="*/ 287 h 710"/>
                <a:gd name="T26" fmla="*/ 376 w 1238"/>
                <a:gd name="T27" fmla="*/ 248 h 710"/>
                <a:gd name="T28" fmla="*/ 440 w 1238"/>
                <a:gd name="T29" fmla="*/ 210 h 710"/>
                <a:gd name="T30" fmla="*/ 508 w 1238"/>
                <a:gd name="T31" fmla="*/ 174 h 710"/>
                <a:gd name="T32" fmla="*/ 579 w 1238"/>
                <a:gd name="T33" fmla="*/ 141 h 710"/>
                <a:gd name="T34" fmla="*/ 654 w 1238"/>
                <a:gd name="T35" fmla="*/ 110 h 710"/>
                <a:gd name="T36" fmla="*/ 731 w 1238"/>
                <a:gd name="T37" fmla="*/ 83 h 710"/>
                <a:gd name="T38" fmla="*/ 812 w 1238"/>
                <a:gd name="T39" fmla="*/ 59 h 710"/>
                <a:gd name="T40" fmla="*/ 894 w 1238"/>
                <a:gd name="T41" fmla="*/ 38 h 710"/>
                <a:gd name="T42" fmla="*/ 978 w 1238"/>
                <a:gd name="T43" fmla="*/ 23 h 710"/>
                <a:gd name="T44" fmla="*/ 1064 w 1238"/>
                <a:gd name="T45" fmla="*/ 10 h 710"/>
                <a:gd name="T46" fmla="*/ 1150 w 1238"/>
                <a:gd name="T47" fmla="*/ 3 h 710"/>
                <a:gd name="T48" fmla="*/ 1238 w 1238"/>
                <a:gd name="T49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38" h="710">
                  <a:moveTo>
                    <a:pt x="1238" y="0"/>
                  </a:moveTo>
                  <a:lnTo>
                    <a:pt x="1238" y="710"/>
                  </a:lnTo>
                  <a:lnTo>
                    <a:pt x="0" y="710"/>
                  </a:lnTo>
                  <a:lnTo>
                    <a:pt x="4" y="670"/>
                  </a:lnTo>
                  <a:lnTo>
                    <a:pt x="15" y="629"/>
                  </a:lnTo>
                  <a:lnTo>
                    <a:pt x="31" y="586"/>
                  </a:lnTo>
                  <a:lnTo>
                    <a:pt x="55" y="543"/>
                  </a:lnTo>
                  <a:lnTo>
                    <a:pt x="85" y="500"/>
                  </a:lnTo>
                  <a:lnTo>
                    <a:pt x="120" y="456"/>
                  </a:lnTo>
                  <a:lnTo>
                    <a:pt x="162" y="412"/>
                  </a:lnTo>
                  <a:lnTo>
                    <a:pt x="208" y="369"/>
                  </a:lnTo>
                  <a:lnTo>
                    <a:pt x="259" y="328"/>
                  </a:lnTo>
                  <a:lnTo>
                    <a:pt x="315" y="287"/>
                  </a:lnTo>
                  <a:lnTo>
                    <a:pt x="376" y="248"/>
                  </a:lnTo>
                  <a:lnTo>
                    <a:pt x="440" y="210"/>
                  </a:lnTo>
                  <a:lnTo>
                    <a:pt x="508" y="174"/>
                  </a:lnTo>
                  <a:lnTo>
                    <a:pt x="579" y="141"/>
                  </a:lnTo>
                  <a:lnTo>
                    <a:pt x="654" y="110"/>
                  </a:lnTo>
                  <a:lnTo>
                    <a:pt x="731" y="83"/>
                  </a:lnTo>
                  <a:lnTo>
                    <a:pt x="812" y="59"/>
                  </a:lnTo>
                  <a:lnTo>
                    <a:pt x="894" y="38"/>
                  </a:lnTo>
                  <a:lnTo>
                    <a:pt x="978" y="23"/>
                  </a:lnTo>
                  <a:lnTo>
                    <a:pt x="1064" y="10"/>
                  </a:lnTo>
                  <a:lnTo>
                    <a:pt x="1150" y="3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rgbClr val="C0537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4" name="Freeform 212"/>
            <p:cNvSpPr>
              <a:spLocks/>
            </p:cNvSpPr>
            <p:nvPr/>
          </p:nvSpPr>
          <p:spPr bwMode="auto">
            <a:xfrm>
              <a:off x="5724" y="2027"/>
              <a:ext cx="413" cy="237"/>
            </a:xfrm>
            <a:custGeom>
              <a:avLst/>
              <a:gdLst>
                <a:gd name="T0" fmla="*/ 0 w 1239"/>
                <a:gd name="T1" fmla="*/ 0 h 710"/>
                <a:gd name="T2" fmla="*/ 89 w 1239"/>
                <a:gd name="T3" fmla="*/ 3 h 710"/>
                <a:gd name="T4" fmla="*/ 176 w 1239"/>
                <a:gd name="T5" fmla="*/ 10 h 710"/>
                <a:gd name="T6" fmla="*/ 262 w 1239"/>
                <a:gd name="T7" fmla="*/ 23 h 710"/>
                <a:gd name="T8" fmla="*/ 346 w 1239"/>
                <a:gd name="T9" fmla="*/ 38 h 710"/>
                <a:gd name="T10" fmla="*/ 429 w 1239"/>
                <a:gd name="T11" fmla="*/ 59 h 710"/>
                <a:gd name="T12" fmla="*/ 509 w 1239"/>
                <a:gd name="T13" fmla="*/ 83 h 710"/>
                <a:gd name="T14" fmla="*/ 586 w 1239"/>
                <a:gd name="T15" fmla="*/ 110 h 710"/>
                <a:gd name="T16" fmla="*/ 661 w 1239"/>
                <a:gd name="T17" fmla="*/ 141 h 710"/>
                <a:gd name="T18" fmla="*/ 732 w 1239"/>
                <a:gd name="T19" fmla="*/ 174 h 710"/>
                <a:gd name="T20" fmla="*/ 800 w 1239"/>
                <a:gd name="T21" fmla="*/ 210 h 710"/>
                <a:gd name="T22" fmla="*/ 864 w 1239"/>
                <a:gd name="T23" fmla="*/ 248 h 710"/>
                <a:gd name="T24" fmla="*/ 925 w 1239"/>
                <a:gd name="T25" fmla="*/ 287 h 710"/>
                <a:gd name="T26" fmla="*/ 980 w 1239"/>
                <a:gd name="T27" fmla="*/ 328 h 710"/>
                <a:gd name="T28" fmla="*/ 1031 w 1239"/>
                <a:gd name="T29" fmla="*/ 369 h 710"/>
                <a:gd name="T30" fmla="*/ 1078 w 1239"/>
                <a:gd name="T31" fmla="*/ 412 h 710"/>
                <a:gd name="T32" fmla="*/ 1119 w 1239"/>
                <a:gd name="T33" fmla="*/ 456 h 710"/>
                <a:gd name="T34" fmla="*/ 1155 w 1239"/>
                <a:gd name="T35" fmla="*/ 500 h 710"/>
                <a:gd name="T36" fmla="*/ 1185 w 1239"/>
                <a:gd name="T37" fmla="*/ 543 h 710"/>
                <a:gd name="T38" fmla="*/ 1208 w 1239"/>
                <a:gd name="T39" fmla="*/ 586 h 710"/>
                <a:gd name="T40" fmla="*/ 1225 w 1239"/>
                <a:gd name="T41" fmla="*/ 629 h 710"/>
                <a:gd name="T42" fmla="*/ 1236 w 1239"/>
                <a:gd name="T43" fmla="*/ 670 h 710"/>
                <a:gd name="T44" fmla="*/ 1239 w 1239"/>
                <a:gd name="T45" fmla="*/ 710 h 710"/>
                <a:gd name="T46" fmla="*/ 0 w 1239"/>
                <a:gd name="T47" fmla="*/ 710 h 710"/>
                <a:gd name="T48" fmla="*/ 0 w 1239"/>
                <a:gd name="T49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39" h="710">
                  <a:moveTo>
                    <a:pt x="0" y="0"/>
                  </a:moveTo>
                  <a:lnTo>
                    <a:pt x="89" y="3"/>
                  </a:lnTo>
                  <a:lnTo>
                    <a:pt x="176" y="10"/>
                  </a:lnTo>
                  <a:lnTo>
                    <a:pt x="262" y="23"/>
                  </a:lnTo>
                  <a:lnTo>
                    <a:pt x="346" y="38"/>
                  </a:lnTo>
                  <a:lnTo>
                    <a:pt x="429" y="59"/>
                  </a:lnTo>
                  <a:lnTo>
                    <a:pt x="509" y="83"/>
                  </a:lnTo>
                  <a:lnTo>
                    <a:pt x="586" y="110"/>
                  </a:lnTo>
                  <a:lnTo>
                    <a:pt x="661" y="141"/>
                  </a:lnTo>
                  <a:lnTo>
                    <a:pt x="732" y="174"/>
                  </a:lnTo>
                  <a:lnTo>
                    <a:pt x="800" y="210"/>
                  </a:lnTo>
                  <a:lnTo>
                    <a:pt x="864" y="248"/>
                  </a:lnTo>
                  <a:lnTo>
                    <a:pt x="925" y="287"/>
                  </a:lnTo>
                  <a:lnTo>
                    <a:pt x="980" y="328"/>
                  </a:lnTo>
                  <a:lnTo>
                    <a:pt x="1031" y="369"/>
                  </a:lnTo>
                  <a:lnTo>
                    <a:pt x="1078" y="412"/>
                  </a:lnTo>
                  <a:lnTo>
                    <a:pt x="1119" y="456"/>
                  </a:lnTo>
                  <a:lnTo>
                    <a:pt x="1155" y="500"/>
                  </a:lnTo>
                  <a:lnTo>
                    <a:pt x="1185" y="543"/>
                  </a:lnTo>
                  <a:lnTo>
                    <a:pt x="1208" y="586"/>
                  </a:lnTo>
                  <a:lnTo>
                    <a:pt x="1225" y="629"/>
                  </a:lnTo>
                  <a:lnTo>
                    <a:pt x="1236" y="670"/>
                  </a:lnTo>
                  <a:lnTo>
                    <a:pt x="1239" y="710"/>
                  </a:lnTo>
                  <a:lnTo>
                    <a:pt x="0" y="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537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5" name="Freeform 213"/>
            <p:cNvSpPr>
              <a:spLocks/>
            </p:cNvSpPr>
            <p:nvPr/>
          </p:nvSpPr>
          <p:spPr bwMode="auto">
            <a:xfrm>
              <a:off x="5724" y="2027"/>
              <a:ext cx="413" cy="237"/>
            </a:xfrm>
            <a:custGeom>
              <a:avLst/>
              <a:gdLst>
                <a:gd name="T0" fmla="*/ 0 w 1239"/>
                <a:gd name="T1" fmla="*/ 0 h 710"/>
                <a:gd name="T2" fmla="*/ 89 w 1239"/>
                <a:gd name="T3" fmla="*/ 3 h 710"/>
                <a:gd name="T4" fmla="*/ 176 w 1239"/>
                <a:gd name="T5" fmla="*/ 10 h 710"/>
                <a:gd name="T6" fmla="*/ 262 w 1239"/>
                <a:gd name="T7" fmla="*/ 23 h 710"/>
                <a:gd name="T8" fmla="*/ 346 w 1239"/>
                <a:gd name="T9" fmla="*/ 38 h 710"/>
                <a:gd name="T10" fmla="*/ 429 w 1239"/>
                <a:gd name="T11" fmla="*/ 59 h 710"/>
                <a:gd name="T12" fmla="*/ 509 w 1239"/>
                <a:gd name="T13" fmla="*/ 83 h 710"/>
                <a:gd name="T14" fmla="*/ 586 w 1239"/>
                <a:gd name="T15" fmla="*/ 110 h 710"/>
                <a:gd name="T16" fmla="*/ 661 w 1239"/>
                <a:gd name="T17" fmla="*/ 141 h 710"/>
                <a:gd name="T18" fmla="*/ 732 w 1239"/>
                <a:gd name="T19" fmla="*/ 174 h 710"/>
                <a:gd name="T20" fmla="*/ 800 w 1239"/>
                <a:gd name="T21" fmla="*/ 210 h 710"/>
                <a:gd name="T22" fmla="*/ 864 w 1239"/>
                <a:gd name="T23" fmla="*/ 248 h 710"/>
                <a:gd name="T24" fmla="*/ 925 w 1239"/>
                <a:gd name="T25" fmla="*/ 287 h 710"/>
                <a:gd name="T26" fmla="*/ 980 w 1239"/>
                <a:gd name="T27" fmla="*/ 328 h 710"/>
                <a:gd name="T28" fmla="*/ 1031 w 1239"/>
                <a:gd name="T29" fmla="*/ 369 h 710"/>
                <a:gd name="T30" fmla="*/ 1078 w 1239"/>
                <a:gd name="T31" fmla="*/ 412 h 710"/>
                <a:gd name="T32" fmla="*/ 1119 w 1239"/>
                <a:gd name="T33" fmla="*/ 456 h 710"/>
                <a:gd name="T34" fmla="*/ 1155 w 1239"/>
                <a:gd name="T35" fmla="*/ 500 h 710"/>
                <a:gd name="T36" fmla="*/ 1185 w 1239"/>
                <a:gd name="T37" fmla="*/ 543 h 710"/>
                <a:gd name="T38" fmla="*/ 1208 w 1239"/>
                <a:gd name="T39" fmla="*/ 586 h 710"/>
                <a:gd name="T40" fmla="*/ 1225 w 1239"/>
                <a:gd name="T41" fmla="*/ 629 h 710"/>
                <a:gd name="T42" fmla="*/ 1236 w 1239"/>
                <a:gd name="T43" fmla="*/ 670 h 710"/>
                <a:gd name="T44" fmla="*/ 1239 w 1239"/>
                <a:gd name="T45" fmla="*/ 710 h 710"/>
                <a:gd name="T46" fmla="*/ 0 w 1239"/>
                <a:gd name="T47" fmla="*/ 710 h 710"/>
                <a:gd name="T48" fmla="*/ 0 w 1239"/>
                <a:gd name="T49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39" h="710">
                  <a:moveTo>
                    <a:pt x="0" y="0"/>
                  </a:moveTo>
                  <a:lnTo>
                    <a:pt x="89" y="3"/>
                  </a:lnTo>
                  <a:lnTo>
                    <a:pt x="176" y="10"/>
                  </a:lnTo>
                  <a:lnTo>
                    <a:pt x="262" y="23"/>
                  </a:lnTo>
                  <a:lnTo>
                    <a:pt x="346" y="38"/>
                  </a:lnTo>
                  <a:lnTo>
                    <a:pt x="429" y="59"/>
                  </a:lnTo>
                  <a:lnTo>
                    <a:pt x="509" y="83"/>
                  </a:lnTo>
                  <a:lnTo>
                    <a:pt x="586" y="110"/>
                  </a:lnTo>
                  <a:lnTo>
                    <a:pt x="661" y="141"/>
                  </a:lnTo>
                  <a:lnTo>
                    <a:pt x="732" y="174"/>
                  </a:lnTo>
                  <a:lnTo>
                    <a:pt x="800" y="210"/>
                  </a:lnTo>
                  <a:lnTo>
                    <a:pt x="864" y="248"/>
                  </a:lnTo>
                  <a:lnTo>
                    <a:pt x="925" y="287"/>
                  </a:lnTo>
                  <a:lnTo>
                    <a:pt x="980" y="328"/>
                  </a:lnTo>
                  <a:lnTo>
                    <a:pt x="1031" y="369"/>
                  </a:lnTo>
                  <a:lnTo>
                    <a:pt x="1078" y="412"/>
                  </a:lnTo>
                  <a:lnTo>
                    <a:pt x="1119" y="456"/>
                  </a:lnTo>
                  <a:lnTo>
                    <a:pt x="1155" y="500"/>
                  </a:lnTo>
                  <a:lnTo>
                    <a:pt x="1185" y="543"/>
                  </a:lnTo>
                  <a:lnTo>
                    <a:pt x="1208" y="586"/>
                  </a:lnTo>
                  <a:lnTo>
                    <a:pt x="1225" y="629"/>
                  </a:lnTo>
                  <a:lnTo>
                    <a:pt x="1236" y="670"/>
                  </a:lnTo>
                  <a:lnTo>
                    <a:pt x="1239" y="710"/>
                  </a:lnTo>
                  <a:lnTo>
                    <a:pt x="0" y="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537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6" name="Freeform 214"/>
            <p:cNvSpPr>
              <a:spLocks/>
            </p:cNvSpPr>
            <p:nvPr/>
          </p:nvSpPr>
          <p:spPr bwMode="auto">
            <a:xfrm>
              <a:off x="5469" y="2027"/>
              <a:ext cx="511" cy="214"/>
            </a:xfrm>
            <a:custGeom>
              <a:avLst/>
              <a:gdLst>
                <a:gd name="T0" fmla="*/ 765 w 1532"/>
                <a:gd name="T1" fmla="*/ 0 h 640"/>
                <a:gd name="T2" fmla="*/ 871 w 1532"/>
                <a:gd name="T3" fmla="*/ 4 h 640"/>
                <a:gd name="T4" fmla="*/ 974 w 1532"/>
                <a:gd name="T5" fmla="*/ 14 h 640"/>
                <a:gd name="T6" fmla="*/ 1075 w 1532"/>
                <a:gd name="T7" fmla="*/ 31 h 640"/>
                <a:gd name="T8" fmla="*/ 1173 w 1532"/>
                <a:gd name="T9" fmla="*/ 53 h 640"/>
                <a:gd name="T10" fmla="*/ 1269 w 1532"/>
                <a:gd name="T11" fmla="*/ 82 h 640"/>
                <a:gd name="T12" fmla="*/ 1360 w 1532"/>
                <a:gd name="T13" fmla="*/ 114 h 640"/>
                <a:gd name="T14" fmla="*/ 1448 w 1532"/>
                <a:gd name="T15" fmla="*/ 152 h 640"/>
                <a:gd name="T16" fmla="*/ 1532 w 1532"/>
                <a:gd name="T17" fmla="*/ 192 h 640"/>
                <a:gd name="T18" fmla="*/ 1498 w 1532"/>
                <a:gd name="T19" fmla="*/ 240 h 640"/>
                <a:gd name="T20" fmla="*/ 1463 w 1532"/>
                <a:gd name="T21" fmla="*/ 288 h 640"/>
                <a:gd name="T22" fmla="*/ 1423 w 1532"/>
                <a:gd name="T23" fmla="*/ 333 h 640"/>
                <a:gd name="T24" fmla="*/ 1383 w 1532"/>
                <a:gd name="T25" fmla="*/ 377 h 640"/>
                <a:gd name="T26" fmla="*/ 1340 w 1532"/>
                <a:gd name="T27" fmla="*/ 418 h 640"/>
                <a:gd name="T28" fmla="*/ 1295 w 1532"/>
                <a:gd name="T29" fmla="*/ 456 h 640"/>
                <a:gd name="T30" fmla="*/ 1248 w 1532"/>
                <a:gd name="T31" fmla="*/ 491 h 640"/>
                <a:gd name="T32" fmla="*/ 1198 w 1532"/>
                <a:gd name="T33" fmla="*/ 524 h 640"/>
                <a:gd name="T34" fmla="*/ 1144 w 1532"/>
                <a:gd name="T35" fmla="*/ 553 h 640"/>
                <a:gd name="T36" fmla="*/ 1088 w 1532"/>
                <a:gd name="T37" fmla="*/ 579 h 640"/>
                <a:gd name="T38" fmla="*/ 1030 w 1532"/>
                <a:gd name="T39" fmla="*/ 600 h 640"/>
                <a:gd name="T40" fmla="*/ 968 w 1532"/>
                <a:gd name="T41" fmla="*/ 617 h 640"/>
                <a:gd name="T42" fmla="*/ 904 w 1532"/>
                <a:gd name="T43" fmla="*/ 630 h 640"/>
                <a:gd name="T44" fmla="*/ 837 w 1532"/>
                <a:gd name="T45" fmla="*/ 637 h 640"/>
                <a:gd name="T46" fmla="*/ 765 w 1532"/>
                <a:gd name="T47" fmla="*/ 640 h 640"/>
                <a:gd name="T48" fmla="*/ 695 w 1532"/>
                <a:gd name="T49" fmla="*/ 637 h 640"/>
                <a:gd name="T50" fmla="*/ 627 w 1532"/>
                <a:gd name="T51" fmla="*/ 630 h 640"/>
                <a:gd name="T52" fmla="*/ 563 w 1532"/>
                <a:gd name="T53" fmla="*/ 617 h 640"/>
                <a:gd name="T54" fmla="*/ 501 w 1532"/>
                <a:gd name="T55" fmla="*/ 600 h 640"/>
                <a:gd name="T56" fmla="*/ 443 w 1532"/>
                <a:gd name="T57" fmla="*/ 579 h 640"/>
                <a:gd name="T58" fmla="*/ 387 w 1532"/>
                <a:gd name="T59" fmla="*/ 553 h 640"/>
                <a:gd name="T60" fmla="*/ 334 w 1532"/>
                <a:gd name="T61" fmla="*/ 524 h 640"/>
                <a:gd name="T62" fmla="*/ 284 w 1532"/>
                <a:gd name="T63" fmla="*/ 491 h 640"/>
                <a:gd name="T64" fmla="*/ 237 w 1532"/>
                <a:gd name="T65" fmla="*/ 456 h 640"/>
                <a:gd name="T66" fmla="*/ 191 w 1532"/>
                <a:gd name="T67" fmla="*/ 418 h 640"/>
                <a:gd name="T68" fmla="*/ 149 w 1532"/>
                <a:gd name="T69" fmla="*/ 377 h 640"/>
                <a:gd name="T70" fmla="*/ 108 w 1532"/>
                <a:gd name="T71" fmla="*/ 333 h 640"/>
                <a:gd name="T72" fmla="*/ 70 w 1532"/>
                <a:gd name="T73" fmla="*/ 288 h 640"/>
                <a:gd name="T74" fmla="*/ 33 w 1532"/>
                <a:gd name="T75" fmla="*/ 240 h 640"/>
                <a:gd name="T76" fmla="*/ 0 w 1532"/>
                <a:gd name="T77" fmla="*/ 192 h 640"/>
                <a:gd name="T78" fmla="*/ 83 w 1532"/>
                <a:gd name="T79" fmla="*/ 152 h 640"/>
                <a:gd name="T80" fmla="*/ 171 w 1532"/>
                <a:gd name="T81" fmla="*/ 114 h 640"/>
                <a:gd name="T82" fmla="*/ 263 w 1532"/>
                <a:gd name="T83" fmla="*/ 82 h 640"/>
                <a:gd name="T84" fmla="*/ 359 w 1532"/>
                <a:gd name="T85" fmla="*/ 53 h 640"/>
                <a:gd name="T86" fmla="*/ 456 w 1532"/>
                <a:gd name="T87" fmla="*/ 31 h 640"/>
                <a:gd name="T88" fmla="*/ 558 w 1532"/>
                <a:gd name="T89" fmla="*/ 14 h 640"/>
                <a:gd name="T90" fmla="*/ 661 w 1532"/>
                <a:gd name="T91" fmla="*/ 4 h 640"/>
                <a:gd name="T92" fmla="*/ 765 w 1532"/>
                <a:gd name="T93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32" h="640">
                  <a:moveTo>
                    <a:pt x="765" y="0"/>
                  </a:moveTo>
                  <a:lnTo>
                    <a:pt x="871" y="4"/>
                  </a:lnTo>
                  <a:lnTo>
                    <a:pt x="974" y="14"/>
                  </a:lnTo>
                  <a:lnTo>
                    <a:pt x="1075" y="31"/>
                  </a:lnTo>
                  <a:lnTo>
                    <a:pt x="1173" y="53"/>
                  </a:lnTo>
                  <a:lnTo>
                    <a:pt x="1269" y="82"/>
                  </a:lnTo>
                  <a:lnTo>
                    <a:pt x="1360" y="114"/>
                  </a:lnTo>
                  <a:lnTo>
                    <a:pt x="1448" y="152"/>
                  </a:lnTo>
                  <a:lnTo>
                    <a:pt x="1532" y="192"/>
                  </a:lnTo>
                  <a:lnTo>
                    <a:pt x="1498" y="240"/>
                  </a:lnTo>
                  <a:lnTo>
                    <a:pt x="1463" y="288"/>
                  </a:lnTo>
                  <a:lnTo>
                    <a:pt x="1423" y="333"/>
                  </a:lnTo>
                  <a:lnTo>
                    <a:pt x="1383" y="377"/>
                  </a:lnTo>
                  <a:lnTo>
                    <a:pt x="1340" y="418"/>
                  </a:lnTo>
                  <a:lnTo>
                    <a:pt x="1295" y="456"/>
                  </a:lnTo>
                  <a:lnTo>
                    <a:pt x="1248" y="491"/>
                  </a:lnTo>
                  <a:lnTo>
                    <a:pt x="1198" y="524"/>
                  </a:lnTo>
                  <a:lnTo>
                    <a:pt x="1144" y="553"/>
                  </a:lnTo>
                  <a:lnTo>
                    <a:pt x="1088" y="579"/>
                  </a:lnTo>
                  <a:lnTo>
                    <a:pt x="1030" y="600"/>
                  </a:lnTo>
                  <a:lnTo>
                    <a:pt x="968" y="617"/>
                  </a:lnTo>
                  <a:lnTo>
                    <a:pt x="904" y="630"/>
                  </a:lnTo>
                  <a:lnTo>
                    <a:pt x="837" y="637"/>
                  </a:lnTo>
                  <a:lnTo>
                    <a:pt x="765" y="640"/>
                  </a:lnTo>
                  <a:lnTo>
                    <a:pt x="695" y="637"/>
                  </a:lnTo>
                  <a:lnTo>
                    <a:pt x="627" y="630"/>
                  </a:lnTo>
                  <a:lnTo>
                    <a:pt x="563" y="617"/>
                  </a:lnTo>
                  <a:lnTo>
                    <a:pt x="501" y="600"/>
                  </a:lnTo>
                  <a:lnTo>
                    <a:pt x="443" y="579"/>
                  </a:lnTo>
                  <a:lnTo>
                    <a:pt x="387" y="553"/>
                  </a:lnTo>
                  <a:lnTo>
                    <a:pt x="334" y="524"/>
                  </a:lnTo>
                  <a:lnTo>
                    <a:pt x="284" y="491"/>
                  </a:lnTo>
                  <a:lnTo>
                    <a:pt x="237" y="456"/>
                  </a:lnTo>
                  <a:lnTo>
                    <a:pt x="191" y="418"/>
                  </a:lnTo>
                  <a:lnTo>
                    <a:pt x="149" y="377"/>
                  </a:lnTo>
                  <a:lnTo>
                    <a:pt x="108" y="333"/>
                  </a:lnTo>
                  <a:lnTo>
                    <a:pt x="70" y="288"/>
                  </a:lnTo>
                  <a:lnTo>
                    <a:pt x="33" y="240"/>
                  </a:lnTo>
                  <a:lnTo>
                    <a:pt x="0" y="192"/>
                  </a:lnTo>
                  <a:lnTo>
                    <a:pt x="83" y="152"/>
                  </a:lnTo>
                  <a:lnTo>
                    <a:pt x="171" y="114"/>
                  </a:lnTo>
                  <a:lnTo>
                    <a:pt x="263" y="82"/>
                  </a:lnTo>
                  <a:lnTo>
                    <a:pt x="359" y="53"/>
                  </a:lnTo>
                  <a:lnTo>
                    <a:pt x="456" y="31"/>
                  </a:lnTo>
                  <a:lnTo>
                    <a:pt x="558" y="14"/>
                  </a:lnTo>
                  <a:lnTo>
                    <a:pt x="661" y="4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9837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7" name="Freeform 215"/>
            <p:cNvSpPr>
              <a:spLocks/>
            </p:cNvSpPr>
            <p:nvPr/>
          </p:nvSpPr>
          <p:spPr bwMode="auto">
            <a:xfrm>
              <a:off x="5518" y="2027"/>
              <a:ext cx="413" cy="172"/>
            </a:xfrm>
            <a:custGeom>
              <a:avLst/>
              <a:gdLst>
                <a:gd name="T0" fmla="*/ 618 w 1237"/>
                <a:gd name="T1" fmla="*/ 0 h 515"/>
                <a:gd name="T2" fmla="*/ 712 w 1237"/>
                <a:gd name="T3" fmla="*/ 3 h 515"/>
                <a:gd name="T4" fmla="*/ 805 w 1237"/>
                <a:gd name="T5" fmla="*/ 12 h 515"/>
                <a:gd name="T6" fmla="*/ 896 w 1237"/>
                <a:gd name="T7" fmla="*/ 25 h 515"/>
                <a:gd name="T8" fmla="*/ 985 w 1237"/>
                <a:gd name="T9" fmla="*/ 44 h 515"/>
                <a:gd name="T10" fmla="*/ 1072 w 1237"/>
                <a:gd name="T11" fmla="*/ 66 h 515"/>
                <a:gd name="T12" fmla="*/ 1155 w 1237"/>
                <a:gd name="T13" fmla="*/ 94 h 515"/>
                <a:gd name="T14" fmla="*/ 1237 w 1237"/>
                <a:gd name="T15" fmla="*/ 124 h 515"/>
                <a:gd name="T16" fmla="*/ 1211 w 1237"/>
                <a:gd name="T17" fmla="*/ 167 h 515"/>
                <a:gd name="T18" fmla="*/ 1183 w 1237"/>
                <a:gd name="T19" fmla="*/ 210 h 515"/>
                <a:gd name="T20" fmla="*/ 1150 w 1237"/>
                <a:gd name="T21" fmla="*/ 251 h 515"/>
                <a:gd name="T22" fmla="*/ 1117 w 1237"/>
                <a:gd name="T23" fmla="*/ 290 h 515"/>
                <a:gd name="T24" fmla="*/ 1082 w 1237"/>
                <a:gd name="T25" fmla="*/ 328 h 515"/>
                <a:gd name="T26" fmla="*/ 1042 w 1237"/>
                <a:gd name="T27" fmla="*/ 364 h 515"/>
                <a:gd name="T28" fmla="*/ 1001 w 1237"/>
                <a:gd name="T29" fmla="*/ 395 h 515"/>
                <a:gd name="T30" fmla="*/ 956 w 1237"/>
                <a:gd name="T31" fmla="*/ 425 h 515"/>
                <a:gd name="T32" fmla="*/ 907 w 1237"/>
                <a:gd name="T33" fmla="*/ 451 h 515"/>
                <a:gd name="T34" fmla="*/ 857 w 1237"/>
                <a:gd name="T35" fmla="*/ 474 h 515"/>
                <a:gd name="T36" fmla="*/ 802 w 1237"/>
                <a:gd name="T37" fmla="*/ 491 h 515"/>
                <a:gd name="T38" fmla="*/ 744 w 1237"/>
                <a:gd name="T39" fmla="*/ 504 h 515"/>
                <a:gd name="T40" fmla="*/ 684 w 1237"/>
                <a:gd name="T41" fmla="*/ 513 h 515"/>
                <a:gd name="T42" fmla="*/ 618 w 1237"/>
                <a:gd name="T43" fmla="*/ 515 h 515"/>
                <a:gd name="T44" fmla="*/ 554 w 1237"/>
                <a:gd name="T45" fmla="*/ 513 h 515"/>
                <a:gd name="T46" fmla="*/ 493 w 1237"/>
                <a:gd name="T47" fmla="*/ 504 h 515"/>
                <a:gd name="T48" fmla="*/ 435 w 1237"/>
                <a:gd name="T49" fmla="*/ 491 h 515"/>
                <a:gd name="T50" fmla="*/ 382 w 1237"/>
                <a:gd name="T51" fmla="*/ 474 h 515"/>
                <a:gd name="T52" fmla="*/ 331 w 1237"/>
                <a:gd name="T53" fmla="*/ 451 h 515"/>
                <a:gd name="T54" fmla="*/ 282 w 1237"/>
                <a:gd name="T55" fmla="*/ 425 h 515"/>
                <a:gd name="T56" fmla="*/ 238 w 1237"/>
                <a:gd name="T57" fmla="*/ 395 h 515"/>
                <a:gd name="T58" fmla="*/ 195 w 1237"/>
                <a:gd name="T59" fmla="*/ 364 h 515"/>
                <a:gd name="T60" fmla="*/ 156 w 1237"/>
                <a:gd name="T61" fmla="*/ 328 h 515"/>
                <a:gd name="T62" fmla="*/ 120 w 1237"/>
                <a:gd name="T63" fmla="*/ 290 h 515"/>
                <a:gd name="T64" fmla="*/ 87 w 1237"/>
                <a:gd name="T65" fmla="*/ 251 h 515"/>
                <a:gd name="T66" fmla="*/ 56 w 1237"/>
                <a:gd name="T67" fmla="*/ 210 h 515"/>
                <a:gd name="T68" fmla="*/ 28 w 1237"/>
                <a:gd name="T69" fmla="*/ 167 h 515"/>
                <a:gd name="T70" fmla="*/ 0 w 1237"/>
                <a:gd name="T71" fmla="*/ 124 h 515"/>
                <a:gd name="T72" fmla="*/ 82 w 1237"/>
                <a:gd name="T73" fmla="*/ 94 h 515"/>
                <a:gd name="T74" fmla="*/ 166 w 1237"/>
                <a:gd name="T75" fmla="*/ 66 h 515"/>
                <a:gd name="T76" fmla="*/ 252 w 1237"/>
                <a:gd name="T77" fmla="*/ 44 h 515"/>
                <a:gd name="T78" fmla="*/ 341 w 1237"/>
                <a:gd name="T79" fmla="*/ 25 h 515"/>
                <a:gd name="T80" fmla="*/ 433 w 1237"/>
                <a:gd name="T81" fmla="*/ 12 h 515"/>
                <a:gd name="T82" fmla="*/ 526 w 1237"/>
                <a:gd name="T83" fmla="*/ 3 h 515"/>
                <a:gd name="T84" fmla="*/ 618 w 1237"/>
                <a:gd name="T85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37" h="515">
                  <a:moveTo>
                    <a:pt x="618" y="0"/>
                  </a:moveTo>
                  <a:lnTo>
                    <a:pt x="712" y="3"/>
                  </a:lnTo>
                  <a:lnTo>
                    <a:pt x="805" y="12"/>
                  </a:lnTo>
                  <a:lnTo>
                    <a:pt x="896" y="25"/>
                  </a:lnTo>
                  <a:lnTo>
                    <a:pt x="985" y="44"/>
                  </a:lnTo>
                  <a:lnTo>
                    <a:pt x="1072" y="66"/>
                  </a:lnTo>
                  <a:lnTo>
                    <a:pt x="1155" y="94"/>
                  </a:lnTo>
                  <a:lnTo>
                    <a:pt x="1237" y="124"/>
                  </a:lnTo>
                  <a:lnTo>
                    <a:pt x="1211" y="167"/>
                  </a:lnTo>
                  <a:lnTo>
                    <a:pt x="1183" y="210"/>
                  </a:lnTo>
                  <a:lnTo>
                    <a:pt x="1150" y="251"/>
                  </a:lnTo>
                  <a:lnTo>
                    <a:pt x="1117" y="290"/>
                  </a:lnTo>
                  <a:lnTo>
                    <a:pt x="1082" y="328"/>
                  </a:lnTo>
                  <a:lnTo>
                    <a:pt x="1042" y="364"/>
                  </a:lnTo>
                  <a:lnTo>
                    <a:pt x="1001" y="395"/>
                  </a:lnTo>
                  <a:lnTo>
                    <a:pt x="956" y="425"/>
                  </a:lnTo>
                  <a:lnTo>
                    <a:pt x="907" y="451"/>
                  </a:lnTo>
                  <a:lnTo>
                    <a:pt x="857" y="474"/>
                  </a:lnTo>
                  <a:lnTo>
                    <a:pt x="802" y="491"/>
                  </a:lnTo>
                  <a:lnTo>
                    <a:pt x="744" y="504"/>
                  </a:lnTo>
                  <a:lnTo>
                    <a:pt x="684" y="513"/>
                  </a:lnTo>
                  <a:lnTo>
                    <a:pt x="618" y="515"/>
                  </a:lnTo>
                  <a:lnTo>
                    <a:pt x="554" y="513"/>
                  </a:lnTo>
                  <a:lnTo>
                    <a:pt x="493" y="504"/>
                  </a:lnTo>
                  <a:lnTo>
                    <a:pt x="435" y="491"/>
                  </a:lnTo>
                  <a:lnTo>
                    <a:pt x="382" y="474"/>
                  </a:lnTo>
                  <a:lnTo>
                    <a:pt x="331" y="451"/>
                  </a:lnTo>
                  <a:lnTo>
                    <a:pt x="282" y="425"/>
                  </a:lnTo>
                  <a:lnTo>
                    <a:pt x="238" y="395"/>
                  </a:lnTo>
                  <a:lnTo>
                    <a:pt x="195" y="364"/>
                  </a:lnTo>
                  <a:lnTo>
                    <a:pt x="156" y="328"/>
                  </a:lnTo>
                  <a:lnTo>
                    <a:pt x="120" y="290"/>
                  </a:lnTo>
                  <a:lnTo>
                    <a:pt x="87" y="251"/>
                  </a:lnTo>
                  <a:lnTo>
                    <a:pt x="56" y="210"/>
                  </a:lnTo>
                  <a:lnTo>
                    <a:pt x="28" y="167"/>
                  </a:lnTo>
                  <a:lnTo>
                    <a:pt x="0" y="124"/>
                  </a:lnTo>
                  <a:lnTo>
                    <a:pt x="82" y="94"/>
                  </a:lnTo>
                  <a:lnTo>
                    <a:pt x="166" y="66"/>
                  </a:lnTo>
                  <a:lnTo>
                    <a:pt x="252" y="44"/>
                  </a:lnTo>
                  <a:lnTo>
                    <a:pt x="341" y="25"/>
                  </a:lnTo>
                  <a:lnTo>
                    <a:pt x="433" y="12"/>
                  </a:lnTo>
                  <a:lnTo>
                    <a:pt x="526" y="3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C0537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8" name="Freeform 216"/>
            <p:cNvSpPr>
              <a:spLocks/>
            </p:cNvSpPr>
            <p:nvPr/>
          </p:nvSpPr>
          <p:spPr bwMode="auto">
            <a:xfrm>
              <a:off x="5630" y="2021"/>
              <a:ext cx="189" cy="91"/>
            </a:xfrm>
            <a:custGeom>
              <a:avLst/>
              <a:gdLst>
                <a:gd name="T0" fmla="*/ 252 w 567"/>
                <a:gd name="T1" fmla="*/ 0 h 273"/>
                <a:gd name="T2" fmla="*/ 300 w 567"/>
                <a:gd name="T3" fmla="*/ 0 h 273"/>
                <a:gd name="T4" fmla="*/ 344 w 567"/>
                <a:gd name="T5" fmla="*/ 4 h 273"/>
                <a:gd name="T6" fmla="*/ 385 w 567"/>
                <a:gd name="T7" fmla="*/ 7 h 273"/>
                <a:gd name="T8" fmla="*/ 425 w 567"/>
                <a:gd name="T9" fmla="*/ 13 h 273"/>
                <a:gd name="T10" fmla="*/ 459 w 567"/>
                <a:gd name="T11" fmla="*/ 19 h 273"/>
                <a:gd name="T12" fmla="*/ 490 w 567"/>
                <a:gd name="T13" fmla="*/ 26 h 273"/>
                <a:gd name="T14" fmla="*/ 516 w 567"/>
                <a:gd name="T15" fmla="*/ 32 h 273"/>
                <a:gd name="T16" fmla="*/ 537 w 567"/>
                <a:gd name="T17" fmla="*/ 38 h 273"/>
                <a:gd name="T18" fmla="*/ 553 w 567"/>
                <a:gd name="T19" fmla="*/ 43 h 273"/>
                <a:gd name="T20" fmla="*/ 564 w 567"/>
                <a:gd name="T21" fmla="*/ 46 h 273"/>
                <a:gd name="T22" fmla="*/ 567 w 567"/>
                <a:gd name="T23" fmla="*/ 47 h 273"/>
                <a:gd name="T24" fmla="*/ 566 w 567"/>
                <a:gd name="T25" fmla="*/ 50 h 273"/>
                <a:gd name="T26" fmla="*/ 562 w 567"/>
                <a:gd name="T27" fmla="*/ 58 h 273"/>
                <a:gd name="T28" fmla="*/ 556 w 567"/>
                <a:gd name="T29" fmla="*/ 71 h 273"/>
                <a:gd name="T30" fmla="*/ 548 w 567"/>
                <a:gd name="T31" fmla="*/ 86 h 273"/>
                <a:gd name="T32" fmla="*/ 537 w 567"/>
                <a:gd name="T33" fmla="*/ 105 h 273"/>
                <a:gd name="T34" fmla="*/ 524 w 567"/>
                <a:gd name="T35" fmla="*/ 127 h 273"/>
                <a:gd name="T36" fmla="*/ 509 w 567"/>
                <a:gd name="T37" fmla="*/ 149 h 273"/>
                <a:gd name="T38" fmla="*/ 491 w 567"/>
                <a:gd name="T39" fmla="*/ 172 h 273"/>
                <a:gd name="T40" fmla="*/ 470 w 567"/>
                <a:gd name="T41" fmla="*/ 194 h 273"/>
                <a:gd name="T42" fmla="*/ 446 w 567"/>
                <a:gd name="T43" fmla="*/ 214 h 273"/>
                <a:gd name="T44" fmla="*/ 420 w 567"/>
                <a:gd name="T45" fmla="*/ 233 h 273"/>
                <a:gd name="T46" fmla="*/ 390 w 567"/>
                <a:gd name="T47" fmla="*/ 250 h 273"/>
                <a:gd name="T48" fmla="*/ 358 w 567"/>
                <a:gd name="T49" fmla="*/ 262 h 273"/>
                <a:gd name="T50" fmla="*/ 322 w 567"/>
                <a:gd name="T51" fmla="*/ 270 h 273"/>
                <a:gd name="T52" fmla="*/ 283 w 567"/>
                <a:gd name="T53" fmla="*/ 273 h 273"/>
                <a:gd name="T54" fmla="*/ 245 w 567"/>
                <a:gd name="T55" fmla="*/ 270 h 273"/>
                <a:gd name="T56" fmla="*/ 210 w 567"/>
                <a:gd name="T57" fmla="*/ 262 h 273"/>
                <a:gd name="T58" fmla="*/ 177 w 567"/>
                <a:gd name="T59" fmla="*/ 250 h 273"/>
                <a:gd name="T60" fmla="*/ 148 w 567"/>
                <a:gd name="T61" fmla="*/ 233 h 273"/>
                <a:gd name="T62" fmla="*/ 122 w 567"/>
                <a:gd name="T63" fmla="*/ 214 h 273"/>
                <a:gd name="T64" fmla="*/ 98 w 567"/>
                <a:gd name="T65" fmla="*/ 194 h 273"/>
                <a:gd name="T66" fmla="*/ 76 w 567"/>
                <a:gd name="T67" fmla="*/ 172 h 273"/>
                <a:gd name="T68" fmla="*/ 59 w 567"/>
                <a:gd name="T69" fmla="*/ 149 h 273"/>
                <a:gd name="T70" fmla="*/ 43 w 567"/>
                <a:gd name="T71" fmla="*/ 127 h 273"/>
                <a:gd name="T72" fmla="*/ 30 w 567"/>
                <a:gd name="T73" fmla="*/ 105 h 273"/>
                <a:gd name="T74" fmla="*/ 19 w 567"/>
                <a:gd name="T75" fmla="*/ 86 h 273"/>
                <a:gd name="T76" fmla="*/ 11 w 567"/>
                <a:gd name="T77" fmla="*/ 71 h 273"/>
                <a:gd name="T78" fmla="*/ 5 w 567"/>
                <a:gd name="T79" fmla="*/ 58 h 273"/>
                <a:gd name="T80" fmla="*/ 2 w 567"/>
                <a:gd name="T81" fmla="*/ 50 h 273"/>
                <a:gd name="T82" fmla="*/ 0 w 567"/>
                <a:gd name="T83" fmla="*/ 47 h 273"/>
                <a:gd name="T84" fmla="*/ 53 w 567"/>
                <a:gd name="T85" fmla="*/ 30 h 273"/>
                <a:gd name="T86" fmla="*/ 104 w 567"/>
                <a:gd name="T87" fmla="*/ 17 h 273"/>
                <a:gd name="T88" fmla="*/ 154 w 567"/>
                <a:gd name="T89" fmla="*/ 8 h 273"/>
                <a:gd name="T90" fmla="*/ 205 w 567"/>
                <a:gd name="T91" fmla="*/ 2 h 273"/>
                <a:gd name="T92" fmla="*/ 252 w 567"/>
                <a:gd name="T93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7" h="273">
                  <a:moveTo>
                    <a:pt x="252" y="0"/>
                  </a:moveTo>
                  <a:lnTo>
                    <a:pt x="300" y="0"/>
                  </a:lnTo>
                  <a:lnTo>
                    <a:pt x="344" y="4"/>
                  </a:lnTo>
                  <a:lnTo>
                    <a:pt x="385" y="7"/>
                  </a:lnTo>
                  <a:lnTo>
                    <a:pt x="425" y="13"/>
                  </a:lnTo>
                  <a:lnTo>
                    <a:pt x="459" y="19"/>
                  </a:lnTo>
                  <a:lnTo>
                    <a:pt x="490" y="26"/>
                  </a:lnTo>
                  <a:lnTo>
                    <a:pt x="516" y="32"/>
                  </a:lnTo>
                  <a:lnTo>
                    <a:pt x="537" y="38"/>
                  </a:lnTo>
                  <a:lnTo>
                    <a:pt x="553" y="43"/>
                  </a:lnTo>
                  <a:lnTo>
                    <a:pt x="564" y="46"/>
                  </a:lnTo>
                  <a:lnTo>
                    <a:pt x="567" y="47"/>
                  </a:lnTo>
                  <a:lnTo>
                    <a:pt x="566" y="50"/>
                  </a:lnTo>
                  <a:lnTo>
                    <a:pt x="562" y="58"/>
                  </a:lnTo>
                  <a:lnTo>
                    <a:pt x="556" y="71"/>
                  </a:lnTo>
                  <a:lnTo>
                    <a:pt x="548" y="86"/>
                  </a:lnTo>
                  <a:lnTo>
                    <a:pt x="537" y="105"/>
                  </a:lnTo>
                  <a:lnTo>
                    <a:pt x="524" y="127"/>
                  </a:lnTo>
                  <a:lnTo>
                    <a:pt x="509" y="149"/>
                  </a:lnTo>
                  <a:lnTo>
                    <a:pt x="491" y="172"/>
                  </a:lnTo>
                  <a:lnTo>
                    <a:pt x="470" y="194"/>
                  </a:lnTo>
                  <a:lnTo>
                    <a:pt x="446" y="214"/>
                  </a:lnTo>
                  <a:lnTo>
                    <a:pt x="420" y="233"/>
                  </a:lnTo>
                  <a:lnTo>
                    <a:pt x="390" y="250"/>
                  </a:lnTo>
                  <a:lnTo>
                    <a:pt x="358" y="262"/>
                  </a:lnTo>
                  <a:lnTo>
                    <a:pt x="322" y="270"/>
                  </a:lnTo>
                  <a:lnTo>
                    <a:pt x="283" y="273"/>
                  </a:lnTo>
                  <a:lnTo>
                    <a:pt x="245" y="270"/>
                  </a:lnTo>
                  <a:lnTo>
                    <a:pt x="210" y="262"/>
                  </a:lnTo>
                  <a:lnTo>
                    <a:pt x="177" y="250"/>
                  </a:lnTo>
                  <a:lnTo>
                    <a:pt x="148" y="233"/>
                  </a:lnTo>
                  <a:lnTo>
                    <a:pt x="122" y="214"/>
                  </a:lnTo>
                  <a:lnTo>
                    <a:pt x="98" y="194"/>
                  </a:lnTo>
                  <a:lnTo>
                    <a:pt x="76" y="172"/>
                  </a:lnTo>
                  <a:lnTo>
                    <a:pt x="59" y="149"/>
                  </a:lnTo>
                  <a:lnTo>
                    <a:pt x="43" y="127"/>
                  </a:lnTo>
                  <a:lnTo>
                    <a:pt x="30" y="105"/>
                  </a:lnTo>
                  <a:lnTo>
                    <a:pt x="19" y="86"/>
                  </a:lnTo>
                  <a:lnTo>
                    <a:pt x="11" y="71"/>
                  </a:lnTo>
                  <a:lnTo>
                    <a:pt x="5" y="58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53" y="30"/>
                  </a:lnTo>
                  <a:lnTo>
                    <a:pt x="104" y="17"/>
                  </a:lnTo>
                  <a:lnTo>
                    <a:pt x="154" y="8"/>
                  </a:lnTo>
                  <a:lnTo>
                    <a:pt x="205" y="2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9" name="Freeform 217"/>
            <p:cNvSpPr>
              <a:spLocks/>
            </p:cNvSpPr>
            <p:nvPr/>
          </p:nvSpPr>
          <p:spPr bwMode="auto">
            <a:xfrm>
              <a:off x="5563" y="2027"/>
              <a:ext cx="323" cy="137"/>
            </a:xfrm>
            <a:custGeom>
              <a:avLst/>
              <a:gdLst>
                <a:gd name="T0" fmla="*/ 483 w 968"/>
                <a:gd name="T1" fmla="*/ 0 h 409"/>
                <a:gd name="T2" fmla="*/ 584 w 968"/>
                <a:gd name="T3" fmla="*/ 4 h 409"/>
                <a:gd name="T4" fmla="*/ 684 w 968"/>
                <a:gd name="T5" fmla="*/ 13 h 409"/>
                <a:gd name="T6" fmla="*/ 780 w 968"/>
                <a:gd name="T7" fmla="*/ 29 h 409"/>
                <a:gd name="T8" fmla="*/ 875 w 968"/>
                <a:gd name="T9" fmla="*/ 50 h 409"/>
                <a:gd name="T10" fmla="*/ 968 w 968"/>
                <a:gd name="T11" fmla="*/ 76 h 409"/>
                <a:gd name="T12" fmla="*/ 950 w 968"/>
                <a:gd name="T13" fmla="*/ 110 h 409"/>
                <a:gd name="T14" fmla="*/ 930 w 968"/>
                <a:gd name="T15" fmla="*/ 146 h 409"/>
                <a:gd name="T16" fmla="*/ 907 w 968"/>
                <a:gd name="T17" fmla="*/ 180 h 409"/>
                <a:gd name="T18" fmla="*/ 882 w 968"/>
                <a:gd name="T19" fmla="*/ 213 h 409"/>
                <a:gd name="T20" fmla="*/ 855 w 968"/>
                <a:gd name="T21" fmla="*/ 245 h 409"/>
                <a:gd name="T22" fmla="*/ 825 w 968"/>
                <a:gd name="T23" fmla="*/ 275 h 409"/>
                <a:gd name="T24" fmla="*/ 793 w 968"/>
                <a:gd name="T25" fmla="*/ 303 h 409"/>
                <a:gd name="T26" fmla="*/ 758 w 968"/>
                <a:gd name="T27" fmla="*/ 329 h 409"/>
                <a:gd name="T28" fmla="*/ 720 w 968"/>
                <a:gd name="T29" fmla="*/ 352 h 409"/>
                <a:gd name="T30" fmla="*/ 679 w 968"/>
                <a:gd name="T31" fmla="*/ 372 h 409"/>
                <a:gd name="T32" fmla="*/ 635 w 968"/>
                <a:gd name="T33" fmla="*/ 387 h 409"/>
                <a:gd name="T34" fmla="*/ 588 w 968"/>
                <a:gd name="T35" fmla="*/ 399 h 409"/>
                <a:gd name="T36" fmla="*/ 538 w 968"/>
                <a:gd name="T37" fmla="*/ 406 h 409"/>
                <a:gd name="T38" fmla="*/ 483 w 968"/>
                <a:gd name="T39" fmla="*/ 409 h 409"/>
                <a:gd name="T40" fmla="*/ 430 w 968"/>
                <a:gd name="T41" fmla="*/ 406 h 409"/>
                <a:gd name="T42" fmla="*/ 380 w 968"/>
                <a:gd name="T43" fmla="*/ 399 h 409"/>
                <a:gd name="T44" fmla="*/ 332 w 968"/>
                <a:gd name="T45" fmla="*/ 387 h 409"/>
                <a:gd name="T46" fmla="*/ 288 w 968"/>
                <a:gd name="T47" fmla="*/ 372 h 409"/>
                <a:gd name="T48" fmla="*/ 248 w 968"/>
                <a:gd name="T49" fmla="*/ 352 h 409"/>
                <a:gd name="T50" fmla="*/ 210 w 968"/>
                <a:gd name="T51" fmla="*/ 329 h 409"/>
                <a:gd name="T52" fmla="*/ 174 w 968"/>
                <a:gd name="T53" fmla="*/ 303 h 409"/>
                <a:gd name="T54" fmla="*/ 142 w 968"/>
                <a:gd name="T55" fmla="*/ 275 h 409"/>
                <a:gd name="T56" fmla="*/ 113 w 968"/>
                <a:gd name="T57" fmla="*/ 245 h 409"/>
                <a:gd name="T58" fmla="*/ 85 w 968"/>
                <a:gd name="T59" fmla="*/ 213 h 409"/>
                <a:gd name="T60" fmla="*/ 60 w 968"/>
                <a:gd name="T61" fmla="*/ 180 h 409"/>
                <a:gd name="T62" fmla="*/ 39 w 968"/>
                <a:gd name="T63" fmla="*/ 146 h 409"/>
                <a:gd name="T64" fmla="*/ 18 w 968"/>
                <a:gd name="T65" fmla="*/ 110 h 409"/>
                <a:gd name="T66" fmla="*/ 0 w 968"/>
                <a:gd name="T67" fmla="*/ 76 h 409"/>
                <a:gd name="T68" fmla="*/ 92 w 968"/>
                <a:gd name="T69" fmla="*/ 50 h 409"/>
                <a:gd name="T70" fmla="*/ 187 w 968"/>
                <a:gd name="T71" fmla="*/ 29 h 409"/>
                <a:gd name="T72" fmla="*/ 284 w 968"/>
                <a:gd name="T73" fmla="*/ 13 h 409"/>
                <a:gd name="T74" fmla="*/ 383 w 968"/>
                <a:gd name="T75" fmla="*/ 4 h 409"/>
                <a:gd name="T76" fmla="*/ 483 w 968"/>
                <a:gd name="T77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68" h="409">
                  <a:moveTo>
                    <a:pt x="483" y="0"/>
                  </a:moveTo>
                  <a:lnTo>
                    <a:pt x="584" y="4"/>
                  </a:lnTo>
                  <a:lnTo>
                    <a:pt x="684" y="13"/>
                  </a:lnTo>
                  <a:lnTo>
                    <a:pt x="780" y="29"/>
                  </a:lnTo>
                  <a:lnTo>
                    <a:pt x="875" y="50"/>
                  </a:lnTo>
                  <a:lnTo>
                    <a:pt x="968" y="76"/>
                  </a:lnTo>
                  <a:lnTo>
                    <a:pt x="950" y="110"/>
                  </a:lnTo>
                  <a:lnTo>
                    <a:pt x="930" y="146"/>
                  </a:lnTo>
                  <a:lnTo>
                    <a:pt x="907" y="180"/>
                  </a:lnTo>
                  <a:lnTo>
                    <a:pt x="882" y="213"/>
                  </a:lnTo>
                  <a:lnTo>
                    <a:pt x="855" y="245"/>
                  </a:lnTo>
                  <a:lnTo>
                    <a:pt x="825" y="275"/>
                  </a:lnTo>
                  <a:lnTo>
                    <a:pt x="793" y="303"/>
                  </a:lnTo>
                  <a:lnTo>
                    <a:pt x="758" y="329"/>
                  </a:lnTo>
                  <a:lnTo>
                    <a:pt x="720" y="352"/>
                  </a:lnTo>
                  <a:lnTo>
                    <a:pt x="679" y="372"/>
                  </a:lnTo>
                  <a:lnTo>
                    <a:pt x="635" y="387"/>
                  </a:lnTo>
                  <a:lnTo>
                    <a:pt x="588" y="399"/>
                  </a:lnTo>
                  <a:lnTo>
                    <a:pt x="538" y="406"/>
                  </a:lnTo>
                  <a:lnTo>
                    <a:pt x="483" y="409"/>
                  </a:lnTo>
                  <a:lnTo>
                    <a:pt x="430" y="406"/>
                  </a:lnTo>
                  <a:lnTo>
                    <a:pt x="380" y="399"/>
                  </a:lnTo>
                  <a:lnTo>
                    <a:pt x="332" y="387"/>
                  </a:lnTo>
                  <a:lnTo>
                    <a:pt x="288" y="372"/>
                  </a:lnTo>
                  <a:lnTo>
                    <a:pt x="248" y="352"/>
                  </a:lnTo>
                  <a:lnTo>
                    <a:pt x="210" y="329"/>
                  </a:lnTo>
                  <a:lnTo>
                    <a:pt x="174" y="303"/>
                  </a:lnTo>
                  <a:lnTo>
                    <a:pt x="142" y="275"/>
                  </a:lnTo>
                  <a:lnTo>
                    <a:pt x="113" y="245"/>
                  </a:lnTo>
                  <a:lnTo>
                    <a:pt x="85" y="213"/>
                  </a:lnTo>
                  <a:lnTo>
                    <a:pt x="60" y="180"/>
                  </a:lnTo>
                  <a:lnTo>
                    <a:pt x="39" y="146"/>
                  </a:lnTo>
                  <a:lnTo>
                    <a:pt x="18" y="110"/>
                  </a:lnTo>
                  <a:lnTo>
                    <a:pt x="0" y="76"/>
                  </a:lnTo>
                  <a:lnTo>
                    <a:pt x="92" y="50"/>
                  </a:lnTo>
                  <a:lnTo>
                    <a:pt x="187" y="29"/>
                  </a:lnTo>
                  <a:lnTo>
                    <a:pt x="284" y="13"/>
                  </a:lnTo>
                  <a:lnTo>
                    <a:pt x="383" y="4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9837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0" name="Freeform 218"/>
            <p:cNvSpPr>
              <a:spLocks/>
            </p:cNvSpPr>
            <p:nvPr/>
          </p:nvSpPr>
          <p:spPr bwMode="auto">
            <a:xfrm>
              <a:off x="5604" y="2027"/>
              <a:ext cx="241" cy="112"/>
            </a:xfrm>
            <a:custGeom>
              <a:avLst/>
              <a:gdLst>
                <a:gd name="T0" fmla="*/ 361 w 724"/>
                <a:gd name="T1" fmla="*/ 0 h 334"/>
                <a:gd name="T2" fmla="*/ 454 w 724"/>
                <a:gd name="T3" fmla="*/ 3 h 334"/>
                <a:gd name="T4" fmla="*/ 545 w 724"/>
                <a:gd name="T5" fmla="*/ 11 h 334"/>
                <a:gd name="T6" fmla="*/ 636 w 724"/>
                <a:gd name="T7" fmla="*/ 25 h 334"/>
                <a:gd name="T8" fmla="*/ 724 w 724"/>
                <a:gd name="T9" fmla="*/ 43 h 334"/>
                <a:gd name="T10" fmla="*/ 712 w 724"/>
                <a:gd name="T11" fmla="*/ 70 h 334"/>
                <a:gd name="T12" fmla="*/ 700 w 724"/>
                <a:gd name="T13" fmla="*/ 98 h 334"/>
                <a:gd name="T14" fmla="*/ 684 w 724"/>
                <a:gd name="T15" fmla="*/ 127 h 334"/>
                <a:gd name="T16" fmla="*/ 668 w 724"/>
                <a:gd name="T17" fmla="*/ 155 h 334"/>
                <a:gd name="T18" fmla="*/ 649 w 724"/>
                <a:gd name="T19" fmla="*/ 184 h 334"/>
                <a:gd name="T20" fmla="*/ 629 w 724"/>
                <a:gd name="T21" fmla="*/ 210 h 334"/>
                <a:gd name="T22" fmla="*/ 605 w 724"/>
                <a:gd name="T23" fmla="*/ 236 h 334"/>
                <a:gd name="T24" fmla="*/ 579 w 724"/>
                <a:gd name="T25" fmla="*/ 259 h 334"/>
                <a:gd name="T26" fmla="*/ 550 w 724"/>
                <a:gd name="T27" fmla="*/ 281 h 334"/>
                <a:gd name="T28" fmla="*/ 518 w 724"/>
                <a:gd name="T29" fmla="*/ 298 h 334"/>
                <a:gd name="T30" fmla="*/ 484 w 724"/>
                <a:gd name="T31" fmla="*/ 314 h 334"/>
                <a:gd name="T32" fmla="*/ 447 w 724"/>
                <a:gd name="T33" fmla="*/ 324 h 334"/>
                <a:gd name="T34" fmla="*/ 405 w 724"/>
                <a:gd name="T35" fmla="*/ 332 h 334"/>
                <a:gd name="T36" fmla="*/ 361 w 724"/>
                <a:gd name="T37" fmla="*/ 334 h 334"/>
                <a:gd name="T38" fmla="*/ 318 w 724"/>
                <a:gd name="T39" fmla="*/ 332 h 334"/>
                <a:gd name="T40" fmla="*/ 277 w 724"/>
                <a:gd name="T41" fmla="*/ 324 h 334"/>
                <a:gd name="T42" fmla="*/ 240 w 724"/>
                <a:gd name="T43" fmla="*/ 314 h 334"/>
                <a:gd name="T44" fmla="*/ 206 w 724"/>
                <a:gd name="T45" fmla="*/ 298 h 334"/>
                <a:gd name="T46" fmla="*/ 174 w 724"/>
                <a:gd name="T47" fmla="*/ 281 h 334"/>
                <a:gd name="T48" fmla="*/ 145 w 724"/>
                <a:gd name="T49" fmla="*/ 259 h 334"/>
                <a:gd name="T50" fmla="*/ 119 w 724"/>
                <a:gd name="T51" fmla="*/ 236 h 334"/>
                <a:gd name="T52" fmla="*/ 95 w 724"/>
                <a:gd name="T53" fmla="*/ 210 h 334"/>
                <a:gd name="T54" fmla="*/ 75 w 724"/>
                <a:gd name="T55" fmla="*/ 184 h 334"/>
                <a:gd name="T56" fmla="*/ 56 w 724"/>
                <a:gd name="T57" fmla="*/ 155 h 334"/>
                <a:gd name="T58" fmla="*/ 39 w 724"/>
                <a:gd name="T59" fmla="*/ 127 h 334"/>
                <a:gd name="T60" fmla="*/ 24 w 724"/>
                <a:gd name="T61" fmla="*/ 98 h 334"/>
                <a:gd name="T62" fmla="*/ 12 w 724"/>
                <a:gd name="T63" fmla="*/ 70 h 334"/>
                <a:gd name="T64" fmla="*/ 0 w 724"/>
                <a:gd name="T65" fmla="*/ 43 h 334"/>
                <a:gd name="T66" fmla="*/ 88 w 724"/>
                <a:gd name="T67" fmla="*/ 25 h 334"/>
                <a:gd name="T68" fmla="*/ 178 w 724"/>
                <a:gd name="T69" fmla="*/ 11 h 334"/>
                <a:gd name="T70" fmla="*/ 270 w 724"/>
                <a:gd name="T71" fmla="*/ 3 h 334"/>
                <a:gd name="T72" fmla="*/ 361 w 724"/>
                <a:gd name="T73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24" h="334">
                  <a:moveTo>
                    <a:pt x="361" y="0"/>
                  </a:moveTo>
                  <a:lnTo>
                    <a:pt x="454" y="3"/>
                  </a:lnTo>
                  <a:lnTo>
                    <a:pt x="545" y="11"/>
                  </a:lnTo>
                  <a:lnTo>
                    <a:pt x="636" y="25"/>
                  </a:lnTo>
                  <a:lnTo>
                    <a:pt x="724" y="43"/>
                  </a:lnTo>
                  <a:lnTo>
                    <a:pt x="712" y="70"/>
                  </a:lnTo>
                  <a:lnTo>
                    <a:pt x="700" y="98"/>
                  </a:lnTo>
                  <a:lnTo>
                    <a:pt x="684" y="127"/>
                  </a:lnTo>
                  <a:lnTo>
                    <a:pt x="668" y="155"/>
                  </a:lnTo>
                  <a:lnTo>
                    <a:pt x="649" y="184"/>
                  </a:lnTo>
                  <a:lnTo>
                    <a:pt x="629" y="210"/>
                  </a:lnTo>
                  <a:lnTo>
                    <a:pt x="605" y="236"/>
                  </a:lnTo>
                  <a:lnTo>
                    <a:pt x="579" y="259"/>
                  </a:lnTo>
                  <a:lnTo>
                    <a:pt x="550" y="281"/>
                  </a:lnTo>
                  <a:lnTo>
                    <a:pt x="518" y="298"/>
                  </a:lnTo>
                  <a:lnTo>
                    <a:pt x="484" y="314"/>
                  </a:lnTo>
                  <a:lnTo>
                    <a:pt x="447" y="324"/>
                  </a:lnTo>
                  <a:lnTo>
                    <a:pt x="405" y="332"/>
                  </a:lnTo>
                  <a:lnTo>
                    <a:pt x="361" y="334"/>
                  </a:lnTo>
                  <a:lnTo>
                    <a:pt x="318" y="332"/>
                  </a:lnTo>
                  <a:lnTo>
                    <a:pt x="277" y="324"/>
                  </a:lnTo>
                  <a:lnTo>
                    <a:pt x="240" y="314"/>
                  </a:lnTo>
                  <a:lnTo>
                    <a:pt x="206" y="298"/>
                  </a:lnTo>
                  <a:lnTo>
                    <a:pt x="174" y="281"/>
                  </a:lnTo>
                  <a:lnTo>
                    <a:pt x="145" y="259"/>
                  </a:lnTo>
                  <a:lnTo>
                    <a:pt x="119" y="236"/>
                  </a:lnTo>
                  <a:lnTo>
                    <a:pt x="95" y="210"/>
                  </a:lnTo>
                  <a:lnTo>
                    <a:pt x="75" y="184"/>
                  </a:lnTo>
                  <a:lnTo>
                    <a:pt x="56" y="155"/>
                  </a:lnTo>
                  <a:lnTo>
                    <a:pt x="39" y="127"/>
                  </a:lnTo>
                  <a:lnTo>
                    <a:pt x="24" y="98"/>
                  </a:lnTo>
                  <a:lnTo>
                    <a:pt x="12" y="70"/>
                  </a:lnTo>
                  <a:lnTo>
                    <a:pt x="0" y="43"/>
                  </a:lnTo>
                  <a:lnTo>
                    <a:pt x="88" y="25"/>
                  </a:lnTo>
                  <a:lnTo>
                    <a:pt x="178" y="11"/>
                  </a:lnTo>
                  <a:lnTo>
                    <a:pt x="270" y="3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C0537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1" name="Freeform 219"/>
            <p:cNvSpPr>
              <a:spLocks/>
            </p:cNvSpPr>
            <p:nvPr/>
          </p:nvSpPr>
          <p:spPr bwMode="auto">
            <a:xfrm>
              <a:off x="5630" y="2016"/>
              <a:ext cx="189" cy="96"/>
            </a:xfrm>
            <a:custGeom>
              <a:avLst/>
              <a:gdLst>
                <a:gd name="T0" fmla="*/ 283 w 567"/>
                <a:gd name="T1" fmla="*/ 0 h 288"/>
                <a:gd name="T2" fmla="*/ 330 w 567"/>
                <a:gd name="T3" fmla="*/ 1 h 288"/>
                <a:gd name="T4" fmla="*/ 371 w 567"/>
                <a:gd name="T5" fmla="*/ 4 h 288"/>
                <a:gd name="T6" fmla="*/ 410 w 567"/>
                <a:gd name="T7" fmla="*/ 10 h 288"/>
                <a:gd name="T8" fmla="*/ 445 w 567"/>
                <a:gd name="T9" fmla="*/ 19 h 288"/>
                <a:gd name="T10" fmla="*/ 476 w 567"/>
                <a:gd name="T11" fmla="*/ 27 h 288"/>
                <a:gd name="T12" fmla="*/ 503 w 567"/>
                <a:gd name="T13" fmla="*/ 35 h 288"/>
                <a:gd name="T14" fmla="*/ 526 w 567"/>
                <a:gd name="T15" fmla="*/ 43 h 288"/>
                <a:gd name="T16" fmla="*/ 543 w 567"/>
                <a:gd name="T17" fmla="*/ 51 h 288"/>
                <a:gd name="T18" fmla="*/ 556 w 567"/>
                <a:gd name="T19" fmla="*/ 56 h 288"/>
                <a:gd name="T20" fmla="*/ 564 w 567"/>
                <a:gd name="T21" fmla="*/ 61 h 288"/>
                <a:gd name="T22" fmla="*/ 567 w 567"/>
                <a:gd name="T23" fmla="*/ 62 h 288"/>
                <a:gd name="T24" fmla="*/ 566 w 567"/>
                <a:gd name="T25" fmla="*/ 65 h 288"/>
                <a:gd name="T26" fmla="*/ 565 w 567"/>
                <a:gd name="T27" fmla="*/ 71 h 288"/>
                <a:gd name="T28" fmla="*/ 562 w 567"/>
                <a:gd name="T29" fmla="*/ 81 h 288"/>
                <a:gd name="T30" fmla="*/ 559 w 567"/>
                <a:gd name="T31" fmla="*/ 94 h 288"/>
                <a:gd name="T32" fmla="*/ 553 w 567"/>
                <a:gd name="T33" fmla="*/ 110 h 288"/>
                <a:gd name="T34" fmla="*/ 546 w 567"/>
                <a:gd name="T35" fmla="*/ 126 h 288"/>
                <a:gd name="T36" fmla="*/ 536 w 567"/>
                <a:gd name="T37" fmla="*/ 145 h 288"/>
                <a:gd name="T38" fmla="*/ 524 w 567"/>
                <a:gd name="T39" fmla="*/ 165 h 288"/>
                <a:gd name="T40" fmla="*/ 510 w 567"/>
                <a:gd name="T41" fmla="*/ 185 h 288"/>
                <a:gd name="T42" fmla="*/ 494 w 567"/>
                <a:gd name="T43" fmla="*/ 204 h 288"/>
                <a:gd name="T44" fmla="*/ 473 w 567"/>
                <a:gd name="T45" fmla="*/ 223 h 288"/>
                <a:gd name="T46" fmla="*/ 451 w 567"/>
                <a:gd name="T47" fmla="*/ 241 h 288"/>
                <a:gd name="T48" fmla="*/ 425 w 567"/>
                <a:gd name="T49" fmla="*/ 256 h 288"/>
                <a:gd name="T50" fmla="*/ 396 w 567"/>
                <a:gd name="T51" fmla="*/ 270 h 288"/>
                <a:gd name="T52" fmla="*/ 363 w 567"/>
                <a:gd name="T53" fmla="*/ 279 h 288"/>
                <a:gd name="T54" fmla="*/ 325 w 567"/>
                <a:gd name="T55" fmla="*/ 286 h 288"/>
                <a:gd name="T56" fmla="*/ 283 w 567"/>
                <a:gd name="T57" fmla="*/ 288 h 288"/>
                <a:gd name="T58" fmla="*/ 243 w 567"/>
                <a:gd name="T59" fmla="*/ 286 h 288"/>
                <a:gd name="T60" fmla="*/ 206 w 567"/>
                <a:gd name="T61" fmla="*/ 279 h 288"/>
                <a:gd name="T62" fmla="*/ 173 w 567"/>
                <a:gd name="T63" fmla="*/ 270 h 288"/>
                <a:gd name="T64" fmla="*/ 143 w 567"/>
                <a:gd name="T65" fmla="*/ 256 h 288"/>
                <a:gd name="T66" fmla="*/ 117 w 567"/>
                <a:gd name="T67" fmla="*/ 241 h 288"/>
                <a:gd name="T68" fmla="*/ 94 w 567"/>
                <a:gd name="T69" fmla="*/ 223 h 288"/>
                <a:gd name="T70" fmla="*/ 74 w 567"/>
                <a:gd name="T71" fmla="*/ 204 h 288"/>
                <a:gd name="T72" fmla="*/ 57 w 567"/>
                <a:gd name="T73" fmla="*/ 185 h 288"/>
                <a:gd name="T74" fmla="*/ 43 w 567"/>
                <a:gd name="T75" fmla="*/ 165 h 288"/>
                <a:gd name="T76" fmla="*/ 31 w 567"/>
                <a:gd name="T77" fmla="*/ 145 h 288"/>
                <a:gd name="T78" fmla="*/ 22 w 567"/>
                <a:gd name="T79" fmla="*/ 126 h 288"/>
                <a:gd name="T80" fmla="*/ 15 w 567"/>
                <a:gd name="T81" fmla="*/ 110 h 288"/>
                <a:gd name="T82" fmla="*/ 10 w 567"/>
                <a:gd name="T83" fmla="*/ 94 h 288"/>
                <a:gd name="T84" fmla="*/ 5 w 567"/>
                <a:gd name="T85" fmla="*/ 81 h 288"/>
                <a:gd name="T86" fmla="*/ 3 w 567"/>
                <a:gd name="T87" fmla="*/ 71 h 288"/>
                <a:gd name="T88" fmla="*/ 2 w 567"/>
                <a:gd name="T89" fmla="*/ 65 h 288"/>
                <a:gd name="T90" fmla="*/ 0 w 567"/>
                <a:gd name="T91" fmla="*/ 62 h 288"/>
                <a:gd name="T92" fmla="*/ 4 w 567"/>
                <a:gd name="T93" fmla="*/ 61 h 288"/>
                <a:gd name="T94" fmla="*/ 11 w 567"/>
                <a:gd name="T95" fmla="*/ 56 h 288"/>
                <a:gd name="T96" fmla="*/ 24 w 567"/>
                <a:gd name="T97" fmla="*/ 51 h 288"/>
                <a:gd name="T98" fmla="*/ 42 w 567"/>
                <a:gd name="T99" fmla="*/ 43 h 288"/>
                <a:gd name="T100" fmla="*/ 65 w 567"/>
                <a:gd name="T101" fmla="*/ 35 h 288"/>
                <a:gd name="T102" fmla="*/ 92 w 567"/>
                <a:gd name="T103" fmla="*/ 27 h 288"/>
                <a:gd name="T104" fmla="*/ 123 w 567"/>
                <a:gd name="T105" fmla="*/ 19 h 288"/>
                <a:gd name="T106" fmla="*/ 157 w 567"/>
                <a:gd name="T107" fmla="*/ 10 h 288"/>
                <a:gd name="T108" fmla="*/ 196 w 567"/>
                <a:gd name="T109" fmla="*/ 4 h 288"/>
                <a:gd name="T110" fmla="*/ 238 w 567"/>
                <a:gd name="T111" fmla="*/ 1 h 288"/>
                <a:gd name="T112" fmla="*/ 283 w 567"/>
                <a:gd name="T113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67" h="288">
                  <a:moveTo>
                    <a:pt x="283" y="0"/>
                  </a:moveTo>
                  <a:lnTo>
                    <a:pt x="330" y="1"/>
                  </a:lnTo>
                  <a:lnTo>
                    <a:pt x="371" y="4"/>
                  </a:lnTo>
                  <a:lnTo>
                    <a:pt x="410" y="10"/>
                  </a:lnTo>
                  <a:lnTo>
                    <a:pt x="445" y="19"/>
                  </a:lnTo>
                  <a:lnTo>
                    <a:pt x="476" y="27"/>
                  </a:lnTo>
                  <a:lnTo>
                    <a:pt x="503" y="35"/>
                  </a:lnTo>
                  <a:lnTo>
                    <a:pt x="526" y="43"/>
                  </a:lnTo>
                  <a:lnTo>
                    <a:pt x="543" y="51"/>
                  </a:lnTo>
                  <a:lnTo>
                    <a:pt x="556" y="56"/>
                  </a:lnTo>
                  <a:lnTo>
                    <a:pt x="564" y="61"/>
                  </a:lnTo>
                  <a:lnTo>
                    <a:pt x="567" y="62"/>
                  </a:lnTo>
                  <a:lnTo>
                    <a:pt x="566" y="65"/>
                  </a:lnTo>
                  <a:lnTo>
                    <a:pt x="565" y="71"/>
                  </a:lnTo>
                  <a:lnTo>
                    <a:pt x="562" y="81"/>
                  </a:lnTo>
                  <a:lnTo>
                    <a:pt x="559" y="94"/>
                  </a:lnTo>
                  <a:lnTo>
                    <a:pt x="553" y="110"/>
                  </a:lnTo>
                  <a:lnTo>
                    <a:pt x="546" y="126"/>
                  </a:lnTo>
                  <a:lnTo>
                    <a:pt x="536" y="145"/>
                  </a:lnTo>
                  <a:lnTo>
                    <a:pt x="524" y="165"/>
                  </a:lnTo>
                  <a:lnTo>
                    <a:pt x="510" y="185"/>
                  </a:lnTo>
                  <a:lnTo>
                    <a:pt x="494" y="204"/>
                  </a:lnTo>
                  <a:lnTo>
                    <a:pt x="473" y="223"/>
                  </a:lnTo>
                  <a:lnTo>
                    <a:pt x="451" y="241"/>
                  </a:lnTo>
                  <a:lnTo>
                    <a:pt x="425" y="256"/>
                  </a:lnTo>
                  <a:lnTo>
                    <a:pt x="396" y="270"/>
                  </a:lnTo>
                  <a:lnTo>
                    <a:pt x="363" y="279"/>
                  </a:lnTo>
                  <a:lnTo>
                    <a:pt x="325" y="286"/>
                  </a:lnTo>
                  <a:lnTo>
                    <a:pt x="283" y="288"/>
                  </a:lnTo>
                  <a:lnTo>
                    <a:pt x="243" y="286"/>
                  </a:lnTo>
                  <a:lnTo>
                    <a:pt x="206" y="279"/>
                  </a:lnTo>
                  <a:lnTo>
                    <a:pt x="173" y="270"/>
                  </a:lnTo>
                  <a:lnTo>
                    <a:pt x="143" y="256"/>
                  </a:lnTo>
                  <a:lnTo>
                    <a:pt x="117" y="241"/>
                  </a:lnTo>
                  <a:lnTo>
                    <a:pt x="94" y="223"/>
                  </a:lnTo>
                  <a:lnTo>
                    <a:pt x="74" y="204"/>
                  </a:lnTo>
                  <a:lnTo>
                    <a:pt x="57" y="185"/>
                  </a:lnTo>
                  <a:lnTo>
                    <a:pt x="43" y="165"/>
                  </a:lnTo>
                  <a:lnTo>
                    <a:pt x="31" y="145"/>
                  </a:lnTo>
                  <a:lnTo>
                    <a:pt x="22" y="126"/>
                  </a:lnTo>
                  <a:lnTo>
                    <a:pt x="15" y="110"/>
                  </a:lnTo>
                  <a:lnTo>
                    <a:pt x="10" y="94"/>
                  </a:lnTo>
                  <a:lnTo>
                    <a:pt x="5" y="81"/>
                  </a:lnTo>
                  <a:lnTo>
                    <a:pt x="3" y="71"/>
                  </a:lnTo>
                  <a:lnTo>
                    <a:pt x="2" y="65"/>
                  </a:lnTo>
                  <a:lnTo>
                    <a:pt x="0" y="62"/>
                  </a:lnTo>
                  <a:lnTo>
                    <a:pt x="4" y="61"/>
                  </a:lnTo>
                  <a:lnTo>
                    <a:pt x="11" y="56"/>
                  </a:lnTo>
                  <a:lnTo>
                    <a:pt x="24" y="51"/>
                  </a:lnTo>
                  <a:lnTo>
                    <a:pt x="42" y="43"/>
                  </a:lnTo>
                  <a:lnTo>
                    <a:pt x="65" y="35"/>
                  </a:lnTo>
                  <a:lnTo>
                    <a:pt x="92" y="27"/>
                  </a:lnTo>
                  <a:lnTo>
                    <a:pt x="123" y="19"/>
                  </a:lnTo>
                  <a:lnTo>
                    <a:pt x="157" y="10"/>
                  </a:lnTo>
                  <a:lnTo>
                    <a:pt x="196" y="4"/>
                  </a:lnTo>
                  <a:lnTo>
                    <a:pt x="238" y="1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2" name="Freeform 220"/>
            <p:cNvSpPr>
              <a:spLocks/>
            </p:cNvSpPr>
            <p:nvPr/>
          </p:nvSpPr>
          <p:spPr bwMode="auto">
            <a:xfrm>
              <a:off x="5248" y="970"/>
              <a:ext cx="951" cy="1223"/>
            </a:xfrm>
            <a:custGeom>
              <a:avLst/>
              <a:gdLst>
                <a:gd name="T0" fmla="*/ 1532 w 2853"/>
                <a:gd name="T1" fmla="*/ 4 h 3669"/>
                <a:gd name="T2" fmla="*/ 1970 w 2853"/>
                <a:gd name="T3" fmla="*/ 85 h 3669"/>
                <a:gd name="T4" fmla="*/ 2306 w 2853"/>
                <a:gd name="T5" fmla="*/ 268 h 3669"/>
                <a:gd name="T6" fmla="*/ 2549 w 2853"/>
                <a:gd name="T7" fmla="*/ 534 h 3669"/>
                <a:gd name="T8" fmla="*/ 2714 w 2853"/>
                <a:gd name="T9" fmla="*/ 868 h 3669"/>
                <a:gd name="T10" fmla="*/ 2811 w 2853"/>
                <a:gd name="T11" fmla="*/ 1252 h 3669"/>
                <a:gd name="T12" fmla="*/ 2851 w 2853"/>
                <a:gd name="T13" fmla="*/ 1673 h 3669"/>
                <a:gd name="T14" fmla="*/ 2845 w 2853"/>
                <a:gd name="T15" fmla="*/ 2111 h 3669"/>
                <a:gd name="T16" fmla="*/ 2779 w 2853"/>
                <a:gd name="T17" fmla="*/ 2610 h 3669"/>
                <a:gd name="T18" fmla="*/ 2638 w 2853"/>
                <a:gd name="T19" fmla="*/ 3018 h 3669"/>
                <a:gd name="T20" fmla="*/ 2464 w 2853"/>
                <a:gd name="T21" fmla="*/ 3318 h 3669"/>
                <a:gd name="T22" fmla="*/ 2293 w 2853"/>
                <a:gd name="T23" fmla="*/ 3520 h 3669"/>
                <a:gd name="T24" fmla="*/ 2162 w 2853"/>
                <a:gd name="T25" fmla="*/ 3634 h 3669"/>
                <a:gd name="T26" fmla="*/ 2110 w 2853"/>
                <a:gd name="T27" fmla="*/ 3669 h 3669"/>
                <a:gd name="T28" fmla="*/ 2275 w 2853"/>
                <a:gd name="T29" fmla="*/ 3398 h 3669"/>
                <a:gd name="T30" fmla="*/ 2358 w 2853"/>
                <a:gd name="T31" fmla="*/ 3075 h 3669"/>
                <a:gd name="T32" fmla="*/ 2387 w 2853"/>
                <a:gd name="T33" fmla="*/ 2764 h 3669"/>
                <a:gd name="T34" fmla="*/ 2385 w 2853"/>
                <a:gd name="T35" fmla="*/ 2531 h 3669"/>
                <a:gd name="T36" fmla="*/ 2378 w 2853"/>
                <a:gd name="T37" fmla="*/ 2438 h 3669"/>
                <a:gd name="T38" fmla="*/ 2202 w 2853"/>
                <a:gd name="T39" fmla="*/ 2614 h 3669"/>
                <a:gd name="T40" fmla="*/ 2055 w 2853"/>
                <a:gd name="T41" fmla="*/ 2680 h 3669"/>
                <a:gd name="T42" fmla="*/ 2053 w 2853"/>
                <a:gd name="T43" fmla="*/ 2657 h 3669"/>
                <a:gd name="T44" fmla="*/ 2219 w 2853"/>
                <a:gd name="T45" fmla="*/ 2435 h 3669"/>
                <a:gd name="T46" fmla="*/ 2306 w 2853"/>
                <a:gd name="T47" fmla="*/ 2150 h 3669"/>
                <a:gd name="T48" fmla="*/ 2318 w 2853"/>
                <a:gd name="T49" fmla="*/ 1856 h 3669"/>
                <a:gd name="T50" fmla="*/ 2261 w 2853"/>
                <a:gd name="T51" fmla="*/ 1612 h 3669"/>
                <a:gd name="T52" fmla="*/ 2141 w 2853"/>
                <a:gd name="T53" fmla="*/ 1475 h 3669"/>
                <a:gd name="T54" fmla="*/ 1929 w 2853"/>
                <a:gd name="T55" fmla="*/ 1408 h 3669"/>
                <a:gd name="T56" fmla="*/ 1702 w 2853"/>
                <a:gd name="T57" fmla="*/ 1292 h 3669"/>
                <a:gd name="T58" fmla="*/ 1519 w 2853"/>
                <a:gd name="T59" fmla="*/ 1177 h 3669"/>
                <a:gd name="T60" fmla="*/ 1427 w 2853"/>
                <a:gd name="T61" fmla="*/ 1112 h 3669"/>
                <a:gd name="T62" fmla="*/ 1334 w 2853"/>
                <a:gd name="T63" fmla="*/ 1177 h 3669"/>
                <a:gd name="T64" fmla="*/ 1151 w 2853"/>
                <a:gd name="T65" fmla="*/ 1292 h 3669"/>
                <a:gd name="T66" fmla="*/ 924 w 2853"/>
                <a:gd name="T67" fmla="*/ 1408 h 3669"/>
                <a:gd name="T68" fmla="*/ 713 w 2853"/>
                <a:gd name="T69" fmla="*/ 1475 h 3669"/>
                <a:gd name="T70" fmla="*/ 593 w 2853"/>
                <a:gd name="T71" fmla="*/ 1612 h 3669"/>
                <a:gd name="T72" fmla="*/ 536 w 2853"/>
                <a:gd name="T73" fmla="*/ 1856 h 3669"/>
                <a:gd name="T74" fmla="*/ 548 w 2853"/>
                <a:gd name="T75" fmla="*/ 2150 h 3669"/>
                <a:gd name="T76" fmla="*/ 634 w 2853"/>
                <a:gd name="T77" fmla="*/ 2435 h 3669"/>
                <a:gd name="T78" fmla="*/ 801 w 2853"/>
                <a:gd name="T79" fmla="*/ 2657 h 3669"/>
                <a:gd name="T80" fmla="*/ 798 w 2853"/>
                <a:gd name="T81" fmla="*/ 2680 h 3669"/>
                <a:gd name="T82" fmla="*/ 652 w 2853"/>
                <a:gd name="T83" fmla="*/ 2614 h 3669"/>
                <a:gd name="T84" fmla="*/ 475 w 2853"/>
                <a:gd name="T85" fmla="*/ 2438 h 3669"/>
                <a:gd name="T86" fmla="*/ 469 w 2853"/>
                <a:gd name="T87" fmla="*/ 2531 h 3669"/>
                <a:gd name="T88" fmla="*/ 467 w 2853"/>
                <a:gd name="T89" fmla="*/ 2764 h 3669"/>
                <a:gd name="T90" fmla="*/ 495 w 2853"/>
                <a:gd name="T91" fmla="*/ 3075 h 3669"/>
                <a:gd name="T92" fmla="*/ 578 w 2853"/>
                <a:gd name="T93" fmla="*/ 3398 h 3669"/>
                <a:gd name="T94" fmla="*/ 744 w 2853"/>
                <a:gd name="T95" fmla="*/ 3669 h 3669"/>
                <a:gd name="T96" fmla="*/ 691 w 2853"/>
                <a:gd name="T97" fmla="*/ 3634 h 3669"/>
                <a:gd name="T98" fmla="*/ 561 w 2853"/>
                <a:gd name="T99" fmla="*/ 3520 h 3669"/>
                <a:gd name="T100" fmla="*/ 389 w 2853"/>
                <a:gd name="T101" fmla="*/ 3318 h 3669"/>
                <a:gd name="T102" fmla="*/ 215 w 2853"/>
                <a:gd name="T103" fmla="*/ 3018 h 3669"/>
                <a:gd name="T104" fmla="*/ 76 w 2853"/>
                <a:gd name="T105" fmla="*/ 2610 h 3669"/>
                <a:gd name="T106" fmla="*/ 8 w 2853"/>
                <a:gd name="T107" fmla="*/ 2111 h 3669"/>
                <a:gd name="T108" fmla="*/ 3 w 2853"/>
                <a:gd name="T109" fmla="*/ 1673 h 3669"/>
                <a:gd name="T110" fmla="*/ 43 w 2853"/>
                <a:gd name="T111" fmla="*/ 1252 h 3669"/>
                <a:gd name="T112" fmla="*/ 139 w 2853"/>
                <a:gd name="T113" fmla="*/ 868 h 3669"/>
                <a:gd name="T114" fmla="*/ 304 w 2853"/>
                <a:gd name="T115" fmla="*/ 534 h 3669"/>
                <a:gd name="T116" fmla="*/ 548 w 2853"/>
                <a:gd name="T117" fmla="*/ 268 h 3669"/>
                <a:gd name="T118" fmla="*/ 884 w 2853"/>
                <a:gd name="T119" fmla="*/ 85 h 3669"/>
                <a:gd name="T120" fmla="*/ 1322 w 2853"/>
                <a:gd name="T121" fmla="*/ 4 h 3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53" h="3669">
                  <a:moveTo>
                    <a:pt x="1423" y="0"/>
                  </a:moveTo>
                  <a:lnTo>
                    <a:pt x="1427" y="0"/>
                  </a:lnTo>
                  <a:lnTo>
                    <a:pt x="1430" y="0"/>
                  </a:lnTo>
                  <a:lnTo>
                    <a:pt x="1430" y="1"/>
                  </a:lnTo>
                  <a:lnTo>
                    <a:pt x="1532" y="4"/>
                  </a:lnTo>
                  <a:lnTo>
                    <a:pt x="1629" y="11"/>
                  </a:lnTo>
                  <a:lnTo>
                    <a:pt x="1720" y="23"/>
                  </a:lnTo>
                  <a:lnTo>
                    <a:pt x="1808" y="39"/>
                  </a:lnTo>
                  <a:lnTo>
                    <a:pt x="1891" y="61"/>
                  </a:lnTo>
                  <a:lnTo>
                    <a:pt x="1970" y="85"/>
                  </a:lnTo>
                  <a:lnTo>
                    <a:pt x="2044" y="114"/>
                  </a:lnTo>
                  <a:lnTo>
                    <a:pt x="2116" y="147"/>
                  </a:lnTo>
                  <a:lnTo>
                    <a:pt x="2182" y="184"/>
                  </a:lnTo>
                  <a:lnTo>
                    <a:pt x="2246" y="224"/>
                  </a:lnTo>
                  <a:lnTo>
                    <a:pt x="2306" y="268"/>
                  </a:lnTo>
                  <a:lnTo>
                    <a:pt x="2362" y="315"/>
                  </a:lnTo>
                  <a:lnTo>
                    <a:pt x="2414" y="365"/>
                  </a:lnTo>
                  <a:lnTo>
                    <a:pt x="2463" y="418"/>
                  </a:lnTo>
                  <a:lnTo>
                    <a:pt x="2508" y="475"/>
                  </a:lnTo>
                  <a:lnTo>
                    <a:pt x="2549" y="534"/>
                  </a:lnTo>
                  <a:lnTo>
                    <a:pt x="2589" y="596"/>
                  </a:lnTo>
                  <a:lnTo>
                    <a:pt x="2624" y="661"/>
                  </a:lnTo>
                  <a:lnTo>
                    <a:pt x="2657" y="727"/>
                  </a:lnTo>
                  <a:lnTo>
                    <a:pt x="2687" y="797"/>
                  </a:lnTo>
                  <a:lnTo>
                    <a:pt x="2714" y="868"/>
                  </a:lnTo>
                  <a:lnTo>
                    <a:pt x="2738" y="941"/>
                  </a:lnTo>
                  <a:lnTo>
                    <a:pt x="2761" y="1017"/>
                  </a:lnTo>
                  <a:lnTo>
                    <a:pt x="2780" y="1094"/>
                  </a:lnTo>
                  <a:lnTo>
                    <a:pt x="2796" y="1173"/>
                  </a:lnTo>
                  <a:lnTo>
                    <a:pt x="2811" y="1252"/>
                  </a:lnTo>
                  <a:lnTo>
                    <a:pt x="2823" y="1334"/>
                  </a:lnTo>
                  <a:lnTo>
                    <a:pt x="2833" y="1417"/>
                  </a:lnTo>
                  <a:lnTo>
                    <a:pt x="2840" y="1501"/>
                  </a:lnTo>
                  <a:lnTo>
                    <a:pt x="2846" y="1586"/>
                  </a:lnTo>
                  <a:lnTo>
                    <a:pt x="2851" y="1673"/>
                  </a:lnTo>
                  <a:lnTo>
                    <a:pt x="2852" y="1759"/>
                  </a:lnTo>
                  <a:lnTo>
                    <a:pt x="2853" y="1847"/>
                  </a:lnTo>
                  <a:lnTo>
                    <a:pt x="2852" y="1934"/>
                  </a:lnTo>
                  <a:lnTo>
                    <a:pt x="2849" y="2022"/>
                  </a:lnTo>
                  <a:lnTo>
                    <a:pt x="2845" y="2111"/>
                  </a:lnTo>
                  <a:lnTo>
                    <a:pt x="2839" y="2198"/>
                  </a:lnTo>
                  <a:lnTo>
                    <a:pt x="2830" y="2308"/>
                  </a:lnTo>
                  <a:lnTo>
                    <a:pt x="2815" y="2414"/>
                  </a:lnTo>
                  <a:lnTo>
                    <a:pt x="2799" y="2514"/>
                  </a:lnTo>
                  <a:lnTo>
                    <a:pt x="2779" y="2610"/>
                  </a:lnTo>
                  <a:lnTo>
                    <a:pt x="2755" y="2701"/>
                  </a:lnTo>
                  <a:lnTo>
                    <a:pt x="2729" y="2786"/>
                  </a:lnTo>
                  <a:lnTo>
                    <a:pt x="2700" y="2868"/>
                  </a:lnTo>
                  <a:lnTo>
                    <a:pt x="2671" y="2945"/>
                  </a:lnTo>
                  <a:lnTo>
                    <a:pt x="2638" y="3018"/>
                  </a:lnTo>
                  <a:lnTo>
                    <a:pt x="2605" y="3087"/>
                  </a:lnTo>
                  <a:lnTo>
                    <a:pt x="2571" y="3151"/>
                  </a:lnTo>
                  <a:lnTo>
                    <a:pt x="2535" y="3210"/>
                  </a:lnTo>
                  <a:lnTo>
                    <a:pt x="2499" y="3267"/>
                  </a:lnTo>
                  <a:lnTo>
                    <a:pt x="2464" y="3318"/>
                  </a:lnTo>
                  <a:lnTo>
                    <a:pt x="2428" y="3366"/>
                  </a:lnTo>
                  <a:lnTo>
                    <a:pt x="2393" y="3410"/>
                  </a:lnTo>
                  <a:lnTo>
                    <a:pt x="2358" y="3450"/>
                  </a:lnTo>
                  <a:lnTo>
                    <a:pt x="2325" y="3487"/>
                  </a:lnTo>
                  <a:lnTo>
                    <a:pt x="2293" y="3520"/>
                  </a:lnTo>
                  <a:lnTo>
                    <a:pt x="2262" y="3550"/>
                  </a:lnTo>
                  <a:lnTo>
                    <a:pt x="2233" y="3576"/>
                  </a:lnTo>
                  <a:lnTo>
                    <a:pt x="2207" y="3598"/>
                  </a:lnTo>
                  <a:lnTo>
                    <a:pt x="2182" y="3617"/>
                  </a:lnTo>
                  <a:lnTo>
                    <a:pt x="2162" y="3634"/>
                  </a:lnTo>
                  <a:lnTo>
                    <a:pt x="2144" y="3647"/>
                  </a:lnTo>
                  <a:lnTo>
                    <a:pt x="2129" y="3656"/>
                  </a:lnTo>
                  <a:lnTo>
                    <a:pt x="2118" y="3664"/>
                  </a:lnTo>
                  <a:lnTo>
                    <a:pt x="2112" y="3668"/>
                  </a:lnTo>
                  <a:lnTo>
                    <a:pt x="2110" y="3669"/>
                  </a:lnTo>
                  <a:lnTo>
                    <a:pt x="2150" y="3622"/>
                  </a:lnTo>
                  <a:lnTo>
                    <a:pt x="2187" y="3571"/>
                  </a:lnTo>
                  <a:lnTo>
                    <a:pt x="2220" y="3517"/>
                  </a:lnTo>
                  <a:lnTo>
                    <a:pt x="2249" y="3459"/>
                  </a:lnTo>
                  <a:lnTo>
                    <a:pt x="2275" y="3398"/>
                  </a:lnTo>
                  <a:lnTo>
                    <a:pt x="2297" y="3336"/>
                  </a:lnTo>
                  <a:lnTo>
                    <a:pt x="2316" y="3272"/>
                  </a:lnTo>
                  <a:lnTo>
                    <a:pt x="2333" y="3207"/>
                  </a:lnTo>
                  <a:lnTo>
                    <a:pt x="2347" y="3140"/>
                  </a:lnTo>
                  <a:lnTo>
                    <a:pt x="2358" y="3075"/>
                  </a:lnTo>
                  <a:lnTo>
                    <a:pt x="2368" y="3010"/>
                  </a:lnTo>
                  <a:lnTo>
                    <a:pt x="2375" y="2946"/>
                  </a:lnTo>
                  <a:lnTo>
                    <a:pt x="2381" y="2884"/>
                  </a:lnTo>
                  <a:lnTo>
                    <a:pt x="2384" y="2823"/>
                  </a:lnTo>
                  <a:lnTo>
                    <a:pt x="2387" y="2764"/>
                  </a:lnTo>
                  <a:lnTo>
                    <a:pt x="2388" y="2710"/>
                  </a:lnTo>
                  <a:lnTo>
                    <a:pt x="2388" y="2659"/>
                  </a:lnTo>
                  <a:lnTo>
                    <a:pt x="2388" y="2611"/>
                  </a:lnTo>
                  <a:lnTo>
                    <a:pt x="2387" y="2569"/>
                  </a:lnTo>
                  <a:lnTo>
                    <a:pt x="2385" y="2531"/>
                  </a:lnTo>
                  <a:lnTo>
                    <a:pt x="2383" y="2499"/>
                  </a:lnTo>
                  <a:lnTo>
                    <a:pt x="2382" y="2473"/>
                  </a:lnTo>
                  <a:lnTo>
                    <a:pt x="2379" y="2454"/>
                  </a:lnTo>
                  <a:lnTo>
                    <a:pt x="2379" y="2442"/>
                  </a:lnTo>
                  <a:lnTo>
                    <a:pt x="2378" y="2438"/>
                  </a:lnTo>
                  <a:lnTo>
                    <a:pt x="2345" y="2485"/>
                  </a:lnTo>
                  <a:lnTo>
                    <a:pt x="2309" y="2525"/>
                  </a:lnTo>
                  <a:lnTo>
                    <a:pt x="2274" y="2560"/>
                  </a:lnTo>
                  <a:lnTo>
                    <a:pt x="2237" y="2589"/>
                  </a:lnTo>
                  <a:lnTo>
                    <a:pt x="2202" y="2614"/>
                  </a:lnTo>
                  <a:lnTo>
                    <a:pt x="2168" y="2634"/>
                  </a:lnTo>
                  <a:lnTo>
                    <a:pt x="2136" y="2650"/>
                  </a:lnTo>
                  <a:lnTo>
                    <a:pt x="2105" y="2663"/>
                  </a:lnTo>
                  <a:lnTo>
                    <a:pt x="2079" y="2673"/>
                  </a:lnTo>
                  <a:lnTo>
                    <a:pt x="2055" y="2680"/>
                  </a:lnTo>
                  <a:lnTo>
                    <a:pt x="2036" y="2685"/>
                  </a:lnTo>
                  <a:lnTo>
                    <a:pt x="2021" y="2687"/>
                  </a:lnTo>
                  <a:lnTo>
                    <a:pt x="2012" y="2688"/>
                  </a:lnTo>
                  <a:lnTo>
                    <a:pt x="2009" y="2688"/>
                  </a:lnTo>
                  <a:lnTo>
                    <a:pt x="2053" y="2657"/>
                  </a:lnTo>
                  <a:lnTo>
                    <a:pt x="2093" y="2621"/>
                  </a:lnTo>
                  <a:lnTo>
                    <a:pt x="2129" y="2579"/>
                  </a:lnTo>
                  <a:lnTo>
                    <a:pt x="2162" y="2534"/>
                  </a:lnTo>
                  <a:lnTo>
                    <a:pt x="2193" y="2486"/>
                  </a:lnTo>
                  <a:lnTo>
                    <a:pt x="2219" y="2435"/>
                  </a:lnTo>
                  <a:lnTo>
                    <a:pt x="2243" y="2382"/>
                  </a:lnTo>
                  <a:lnTo>
                    <a:pt x="2263" y="2325"/>
                  </a:lnTo>
                  <a:lnTo>
                    <a:pt x="2281" y="2268"/>
                  </a:lnTo>
                  <a:lnTo>
                    <a:pt x="2295" y="2209"/>
                  </a:lnTo>
                  <a:lnTo>
                    <a:pt x="2306" y="2150"/>
                  </a:lnTo>
                  <a:lnTo>
                    <a:pt x="2314" y="2089"/>
                  </a:lnTo>
                  <a:lnTo>
                    <a:pt x="2319" y="2030"/>
                  </a:lnTo>
                  <a:lnTo>
                    <a:pt x="2321" y="1971"/>
                  </a:lnTo>
                  <a:lnTo>
                    <a:pt x="2321" y="1913"/>
                  </a:lnTo>
                  <a:lnTo>
                    <a:pt x="2318" y="1856"/>
                  </a:lnTo>
                  <a:lnTo>
                    <a:pt x="2312" y="1802"/>
                  </a:lnTo>
                  <a:lnTo>
                    <a:pt x="2302" y="1750"/>
                  </a:lnTo>
                  <a:lnTo>
                    <a:pt x="2292" y="1700"/>
                  </a:lnTo>
                  <a:lnTo>
                    <a:pt x="2277" y="1655"/>
                  </a:lnTo>
                  <a:lnTo>
                    <a:pt x="2261" y="1612"/>
                  </a:lnTo>
                  <a:lnTo>
                    <a:pt x="2242" y="1574"/>
                  </a:lnTo>
                  <a:lnTo>
                    <a:pt x="2220" y="1541"/>
                  </a:lnTo>
                  <a:lnTo>
                    <a:pt x="2195" y="1514"/>
                  </a:lnTo>
                  <a:lnTo>
                    <a:pt x="2169" y="1492"/>
                  </a:lnTo>
                  <a:lnTo>
                    <a:pt x="2141" y="1475"/>
                  </a:lnTo>
                  <a:lnTo>
                    <a:pt x="2110" y="1466"/>
                  </a:lnTo>
                  <a:lnTo>
                    <a:pt x="2066" y="1455"/>
                  </a:lnTo>
                  <a:lnTo>
                    <a:pt x="2021" y="1442"/>
                  </a:lnTo>
                  <a:lnTo>
                    <a:pt x="1976" y="1425"/>
                  </a:lnTo>
                  <a:lnTo>
                    <a:pt x="1929" y="1408"/>
                  </a:lnTo>
                  <a:lnTo>
                    <a:pt x="1883" y="1386"/>
                  </a:lnTo>
                  <a:lnTo>
                    <a:pt x="1837" y="1365"/>
                  </a:lnTo>
                  <a:lnTo>
                    <a:pt x="1790" y="1341"/>
                  </a:lnTo>
                  <a:lnTo>
                    <a:pt x="1746" y="1316"/>
                  </a:lnTo>
                  <a:lnTo>
                    <a:pt x="1702" y="1292"/>
                  </a:lnTo>
                  <a:lnTo>
                    <a:pt x="1661" y="1268"/>
                  </a:lnTo>
                  <a:lnTo>
                    <a:pt x="1621" y="1243"/>
                  </a:lnTo>
                  <a:lnTo>
                    <a:pt x="1585" y="1219"/>
                  </a:lnTo>
                  <a:lnTo>
                    <a:pt x="1550" y="1197"/>
                  </a:lnTo>
                  <a:lnTo>
                    <a:pt x="1519" y="1177"/>
                  </a:lnTo>
                  <a:lnTo>
                    <a:pt x="1492" y="1158"/>
                  </a:lnTo>
                  <a:lnTo>
                    <a:pt x="1469" y="1141"/>
                  </a:lnTo>
                  <a:lnTo>
                    <a:pt x="1450" y="1128"/>
                  </a:lnTo>
                  <a:lnTo>
                    <a:pt x="1436" y="1118"/>
                  </a:lnTo>
                  <a:lnTo>
                    <a:pt x="1427" y="1112"/>
                  </a:lnTo>
                  <a:lnTo>
                    <a:pt x="1417" y="1118"/>
                  </a:lnTo>
                  <a:lnTo>
                    <a:pt x="1403" y="1128"/>
                  </a:lnTo>
                  <a:lnTo>
                    <a:pt x="1384" y="1141"/>
                  </a:lnTo>
                  <a:lnTo>
                    <a:pt x="1361" y="1158"/>
                  </a:lnTo>
                  <a:lnTo>
                    <a:pt x="1334" y="1177"/>
                  </a:lnTo>
                  <a:lnTo>
                    <a:pt x="1303" y="1197"/>
                  </a:lnTo>
                  <a:lnTo>
                    <a:pt x="1269" y="1219"/>
                  </a:lnTo>
                  <a:lnTo>
                    <a:pt x="1232" y="1243"/>
                  </a:lnTo>
                  <a:lnTo>
                    <a:pt x="1193" y="1268"/>
                  </a:lnTo>
                  <a:lnTo>
                    <a:pt x="1151" y="1292"/>
                  </a:lnTo>
                  <a:lnTo>
                    <a:pt x="1107" y="1316"/>
                  </a:lnTo>
                  <a:lnTo>
                    <a:pt x="1063" y="1341"/>
                  </a:lnTo>
                  <a:lnTo>
                    <a:pt x="1017" y="1365"/>
                  </a:lnTo>
                  <a:lnTo>
                    <a:pt x="970" y="1386"/>
                  </a:lnTo>
                  <a:lnTo>
                    <a:pt x="924" y="1408"/>
                  </a:lnTo>
                  <a:lnTo>
                    <a:pt x="878" y="1425"/>
                  </a:lnTo>
                  <a:lnTo>
                    <a:pt x="833" y="1442"/>
                  </a:lnTo>
                  <a:lnTo>
                    <a:pt x="787" y="1455"/>
                  </a:lnTo>
                  <a:lnTo>
                    <a:pt x="744" y="1466"/>
                  </a:lnTo>
                  <a:lnTo>
                    <a:pt x="713" y="1475"/>
                  </a:lnTo>
                  <a:lnTo>
                    <a:pt x="684" y="1492"/>
                  </a:lnTo>
                  <a:lnTo>
                    <a:pt x="658" y="1514"/>
                  </a:lnTo>
                  <a:lnTo>
                    <a:pt x="634" y="1541"/>
                  </a:lnTo>
                  <a:lnTo>
                    <a:pt x="612" y="1574"/>
                  </a:lnTo>
                  <a:lnTo>
                    <a:pt x="593" y="1612"/>
                  </a:lnTo>
                  <a:lnTo>
                    <a:pt x="576" y="1655"/>
                  </a:lnTo>
                  <a:lnTo>
                    <a:pt x="563" y="1700"/>
                  </a:lnTo>
                  <a:lnTo>
                    <a:pt x="551" y="1750"/>
                  </a:lnTo>
                  <a:lnTo>
                    <a:pt x="542" y="1802"/>
                  </a:lnTo>
                  <a:lnTo>
                    <a:pt x="536" y="1856"/>
                  </a:lnTo>
                  <a:lnTo>
                    <a:pt x="533" y="1913"/>
                  </a:lnTo>
                  <a:lnTo>
                    <a:pt x="532" y="1971"/>
                  </a:lnTo>
                  <a:lnTo>
                    <a:pt x="534" y="2030"/>
                  </a:lnTo>
                  <a:lnTo>
                    <a:pt x="539" y="2089"/>
                  </a:lnTo>
                  <a:lnTo>
                    <a:pt x="548" y="2150"/>
                  </a:lnTo>
                  <a:lnTo>
                    <a:pt x="559" y="2209"/>
                  </a:lnTo>
                  <a:lnTo>
                    <a:pt x="572" y="2268"/>
                  </a:lnTo>
                  <a:lnTo>
                    <a:pt x="590" y="2325"/>
                  </a:lnTo>
                  <a:lnTo>
                    <a:pt x="610" y="2382"/>
                  </a:lnTo>
                  <a:lnTo>
                    <a:pt x="634" y="2435"/>
                  </a:lnTo>
                  <a:lnTo>
                    <a:pt x="660" y="2486"/>
                  </a:lnTo>
                  <a:lnTo>
                    <a:pt x="691" y="2534"/>
                  </a:lnTo>
                  <a:lnTo>
                    <a:pt x="725" y="2579"/>
                  </a:lnTo>
                  <a:lnTo>
                    <a:pt x="761" y="2621"/>
                  </a:lnTo>
                  <a:lnTo>
                    <a:pt x="801" y="2657"/>
                  </a:lnTo>
                  <a:lnTo>
                    <a:pt x="845" y="2688"/>
                  </a:lnTo>
                  <a:lnTo>
                    <a:pt x="841" y="2688"/>
                  </a:lnTo>
                  <a:lnTo>
                    <a:pt x="833" y="2687"/>
                  </a:lnTo>
                  <a:lnTo>
                    <a:pt x="817" y="2685"/>
                  </a:lnTo>
                  <a:lnTo>
                    <a:pt x="798" y="2680"/>
                  </a:lnTo>
                  <a:lnTo>
                    <a:pt x="776" y="2673"/>
                  </a:lnTo>
                  <a:lnTo>
                    <a:pt x="748" y="2663"/>
                  </a:lnTo>
                  <a:lnTo>
                    <a:pt x="719" y="2650"/>
                  </a:lnTo>
                  <a:lnTo>
                    <a:pt x="685" y="2634"/>
                  </a:lnTo>
                  <a:lnTo>
                    <a:pt x="652" y="2614"/>
                  </a:lnTo>
                  <a:lnTo>
                    <a:pt x="616" y="2589"/>
                  </a:lnTo>
                  <a:lnTo>
                    <a:pt x="581" y="2560"/>
                  </a:lnTo>
                  <a:lnTo>
                    <a:pt x="544" y="2525"/>
                  </a:lnTo>
                  <a:lnTo>
                    <a:pt x="509" y="2485"/>
                  </a:lnTo>
                  <a:lnTo>
                    <a:pt x="475" y="2438"/>
                  </a:lnTo>
                  <a:lnTo>
                    <a:pt x="475" y="2442"/>
                  </a:lnTo>
                  <a:lnTo>
                    <a:pt x="474" y="2454"/>
                  </a:lnTo>
                  <a:lnTo>
                    <a:pt x="473" y="2473"/>
                  </a:lnTo>
                  <a:lnTo>
                    <a:pt x="470" y="2499"/>
                  </a:lnTo>
                  <a:lnTo>
                    <a:pt x="469" y="2531"/>
                  </a:lnTo>
                  <a:lnTo>
                    <a:pt x="467" y="2569"/>
                  </a:lnTo>
                  <a:lnTo>
                    <a:pt x="466" y="2611"/>
                  </a:lnTo>
                  <a:lnTo>
                    <a:pt x="466" y="2659"/>
                  </a:lnTo>
                  <a:lnTo>
                    <a:pt x="466" y="2710"/>
                  </a:lnTo>
                  <a:lnTo>
                    <a:pt x="467" y="2764"/>
                  </a:lnTo>
                  <a:lnTo>
                    <a:pt x="469" y="2823"/>
                  </a:lnTo>
                  <a:lnTo>
                    <a:pt x="473" y="2884"/>
                  </a:lnTo>
                  <a:lnTo>
                    <a:pt x="479" y="2946"/>
                  </a:lnTo>
                  <a:lnTo>
                    <a:pt x="486" y="3010"/>
                  </a:lnTo>
                  <a:lnTo>
                    <a:pt x="495" y="3075"/>
                  </a:lnTo>
                  <a:lnTo>
                    <a:pt x="507" y="3140"/>
                  </a:lnTo>
                  <a:lnTo>
                    <a:pt x="520" y="3207"/>
                  </a:lnTo>
                  <a:lnTo>
                    <a:pt x="537" y="3272"/>
                  </a:lnTo>
                  <a:lnTo>
                    <a:pt x="557" y="3336"/>
                  </a:lnTo>
                  <a:lnTo>
                    <a:pt x="578" y="3398"/>
                  </a:lnTo>
                  <a:lnTo>
                    <a:pt x="605" y="3459"/>
                  </a:lnTo>
                  <a:lnTo>
                    <a:pt x="634" y="3517"/>
                  </a:lnTo>
                  <a:lnTo>
                    <a:pt x="666" y="3571"/>
                  </a:lnTo>
                  <a:lnTo>
                    <a:pt x="703" y="3622"/>
                  </a:lnTo>
                  <a:lnTo>
                    <a:pt x="744" y="3669"/>
                  </a:lnTo>
                  <a:lnTo>
                    <a:pt x="741" y="3668"/>
                  </a:lnTo>
                  <a:lnTo>
                    <a:pt x="735" y="3664"/>
                  </a:lnTo>
                  <a:lnTo>
                    <a:pt x="725" y="3656"/>
                  </a:lnTo>
                  <a:lnTo>
                    <a:pt x="709" y="3647"/>
                  </a:lnTo>
                  <a:lnTo>
                    <a:pt x="691" y="3634"/>
                  </a:lnTo>
                  <a:lnTo>
                    <a:pt x="671" y="3617"/>
                  </a:lnTo>
                  <a:lnTo>
                    <a:pt x="647" y="3598"/>
                  </a:lnTo>
                  <a:lnTo>
                    <a:pt x="620" y="3576"/>
                  </a:lnTo>
                  <a:lnTo>
                    <a:pt x="591" y="3550"/>
                  </a:lnTo>
                  <a:lnTo>
                    <a:pt x="561" y="3520"/>
                  </a:lnTo>
                  <a:lnTo>
                    <a:pt x="528" y="3487"/>
                  </a:lnTo>
                  <a:lnTo>
                    <a:pt x="495" y="3450"/>
                  </a:lnTo>
                  <a:lnTo>
                    <a:pt x="461" y="3410"/>
                  </a:lnTo>
                  <a:lnTo>
                    <a:pt x="425" y="3366"/>
                  </a:lnTo>
                  <a:lnTo>
                    <a:pt x="389" y="3318"/>
                  </a:lnTo>
                  <a:lnTo>
                    <a:pt x="354" y="3267"/>
                  </a:lnTo>
                  <a:lnTo>
                    <a:pt x="318" y="3210"/>
                  </a:lnTo>
                  <a:lnTo>
                    <a:pt x="283" y="3151"/>
                  </a:lnTo>
                  <a:lnTo>
                    <a:pt x="248" y="3087"/>
                  </a:lnTo>
                  <a:lnTo>
                    <a:pt x="215" y="3018"/>
                  </a:lnTo>
                  <a:lnTo>
                    <a:pt x="183" y="2945"/>
                  </a:lnTo>
                  <a:lnTo>
                    <a:pt x="153" y="2868"/>
                  </a:lnTo>
                  <a:lnTo>
                    <a:pt x="125" y="2786"/>
                  </a:lnTo>
                  <a:lnTo>
                    <a:pt x="98" y="2701"/>
                  </a:lnTo>
                  <a:lnTo>
                    <a:pt x="76" y="2610"/>
                  </a:lnTo>
                  <a:lnTo>
                    <a:pt x="54" y="2514"/>
                  </a:lnTo>
                  <a:lnTo>
                    <a:pt x="38" y="2414"/>
                  </a:lnTo>
                  <a:lnTo>
                    <a:pt x="24" y="2308"/>
                  </a:lnTo>
                  <a:lnTo>
                    <a:pt x="14" y="2198"/>
                  </a:lnTo>
                  <a:lnTo>
                    <a:pt x="8" y="2111"/>
                  </a:lnTo>
                  <a:lnTo>
                    <a:pt x="5" y="2022"/>
                  </a:lnTo>
                  <a:lnTo>
                    <a:pt x="1" y="1934"/>
                  </a:lnTo>
                  <a:lnTo>
                    <a:pt x="0" y="1847"/>
                  </a:lnTo>
                  <a:lnTo>
                    <a:pt x="1" y="1759"/>
                  </a:lnTo>
                  <a:lnTo>
                    <a:pt x="3" y="1673"/>
                  </a:lnTo>
                  <a:lnTo>
                    <a:pt x="7" y="1586"/>
                  </a:lnTo>
                  <a:lnTo>
                    <a:pt x="13" y="1501"/>
                  </a:lnTo>
                  <a:lnTo>
                    <a:pt x="20" y="1417"/>
                  </a:lnTo>
                  <a:lnTo>
                    <a:pt x="31" y="1334"/>
                  </a:lnTo>
                  <a:lnTo>
                    <a:pt x="43" y="1252"/>
                  </a:lnTo>
                  <a:lnTo>
                    <a:pt x="57" y="1173"/>
                  </a:lnTo>
                  <a:lnTo>
                    <a:pt x="73" y="1094"/>
                  </a:lnTo>
                  <a:lnTo>
                    <a:pt x="92" y="1017"/>
                  </a:lnTo>
                  <a:lnTo>
                    <a:pt x="115" y="941"/>
                  </a:lnTo>
                  <a:lnTo>
                    <a:pt x="139" y="868"/>
                  </a:lnTo>
                  <a:lnTo>
                    <a:pt x="166" y="797"/>
                  </a:lnTo>
                  <a:lnTo>
                    <a:pt x="196" y="727"/>
                  </a:lnTo>
                  <a:lnTo>
                    <a:pt x="229" y="661"/>
                  </a:lnTo>
                  <a:lnTo>
                    <a:pt x="265" y="596"/>
                  </a:lnTo>
                  <a:lnTo>
                    <a:pt x="304" y="534"/>
                  </a:lnTo>
                  <a:lnTo>
                    <a:pt x="346" y="475"/>
                  </a:lnTo>
                  <a:lnTo>
                    <a:pt x="391" y="418"/>
                  </a:lnTo>
                  <a:lnTo>
                    <a:pt x="441" y="365"/>
                  </a:lnTo>
                  <a:lnTo>
                    <a:pt x="492" y="315"/>
                  </a:lnTo>
                  <a:lnTo>
                    <a:pt x="548" y="268"/>
                  </a:lnTo>
                  <a:lnTo>
                    <a:pt x="607" y="224"/>
                  </a:lnTo>
                  <a:lnTo>
                    <a:pt x="671" y="184"/>
                  </a:lnTo>
                  <a:lnTo>
                    <a:pt x="738" y="147"/>
                  </a:lnTo>
                  <a:lnTo>
                    <a:pt x="809" y="114"/>
                  </a:lnTo>
                  <a:lnTo>
                    <a:pt x="884" y="85"/>
                  </a:lnTo>
                  <a:lnTo>
                    <a:pt x="962" y="61"/>
                  </a:lnTo>
                  <a:lnTo>
                    <a:pt x="1045" y="39"/>
                  </a:lnTo>
                  <a:lnTo>
                    <a:pt x="1133" y="23"/>
                  </a:lnTo>
                  <a:lnTo>
                    <a:pt x="1225" y="11"/>
                  </a:lnTo>
                  <a:lnTo>
                    <a:pt x="1322" y="4"/>
                  </a:lnTo>
                  <a:lnTo>
                    <a:pt x="1423" y="1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rgbClr val="34262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103" name="Group 257"/>
          <p:cNvGrpSpPr>
            <a:grpSpLocks noChangeAspect="1"/>
          </p:cNvGrpSpPr>
          <p:nvPr/>
        </p:nvGrpSpPr>
        <p:grpSpPr bwMode="auto">
          <a:xfrm>
            <a:off x="9158566" y="2150687"/>
            <a:ext cx="769364" cy="1098368"/>
            <a:chOff x="6519" y="228"/>
            <a:chExt cx="912" cy="1302"/>
          </a:xfrm>
        </p:grpSpPr>
        <p:sp>
          <p:nvSpPr>
            <p:cNvPr id="104" name="Rectangle 259"/>
            <p:cNvSpPr>
              <a:spLocks noChangeArrowheads="1"/>
            </p:cNvSpPr>
            <p:nvPr/>
          </p:nvSpPr>
          <p:spPr bwMode="auto">
            <a:xfrm>
              <a:off x="6881" y="1208"/>
              <a:ext cx="188" cy="211"/>
            </a:xfrm>
            <a:prstGeom prst="rect">
              <a:avLst/>
            </a:prstGeom>
            <a:solidFill>
              <a:srgbClr val="FDCC9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5" name="Freeform 260"/>
            <p:cNvSpPr>
              <a:spLocks/>
            </p:cNvSpPr>
            <p:nvPr/>
          </p:nvSpPr>
          <p:spPr bwMode="auto">
            <a:xfrm>
              <a:off x="6881" y="1208"/>
              <a:ext cx="188" cy="65"/>
            </a:xfrm>
            <a:custGeom>
              <a:avLst/>
              <a:gdLst>
                <a:gd name="T0" fmla="*/ 0 w 563"/>
                <a:gd name="T1" fmla="*/ 0 h 196"/>
                <a:gd name="T2" fmla="*/ 563 w 563"/>
                <a:gd name="T3" fmla="*/ 0 h 196"/>
                <a:gd name="T4" fmla="*/ 563 w 563"/>
                <a:gd name="T5" fmla="*/ 191 h 196"/>
                <a:gd name="T6" fmla="*/ 503 w 563"/>
                <a:gd name="T7" fmla="*/ 194 h 196"/>
                <a:gd name="T8" fmla="*/ 445 w 563"/>
                <a:gd name="T9" fmla="*/ 196 h 196"/>
                <a:gd name="T10" fmla="*/ 390 w 563"/>
                <a:gd name="T11" fmla="*/ 192 h 196"/>
                <a:gd name="T12" fmla="*/ 338 w 563"/>
                <a:gd name="T13" fmla="*/ 187 h 196"/>
                <a:gd name="T14" fmla="*/ 288 w 563"/>
                <a:gd name="T15" fmla="*/ 179 h 196"/>
                <a:gd name="T16" fmla="*/ 241 w 563"/>
                <a:gd name="T17" fmla="*/ 169 h 196"/>
                <a:gd name="T18" fmla="*/ 198 w 563"/>
                <a:gd name="T19" fmla="*/ 157 h 196"/>
                <a:gd name="T20" fmla="*/ 159 w 563"/>
                <a:gd name="T21" fmla="*/ 145 h 196"/>
                <a:gd name="T22" fmla="*/ 123 w 563"/>
                <a:gd name="T23" fmla="*/ 132 h 196"/>
                <a:gd name="T24" fmla="*/ 92 w 563"/>
                <a:gd name="T25" fmla="*/ 120 h 196"/>
                <a:gd name="T26" fmla="*/ 65 w 563"/>
                <a:gd name="T27" fmla="*/ 108 h 196"/>
                <a:gd name="T28" fmla="*/ 42 w 563"/>
                <a:gd name="T29" fmla="*/ 96 h 196"/>
                <a:gd name="T30" fmla="*/ 23 w 563"/>
                <a:gd name="T31" fmla="*/ 88 h 196"/>
                <a:gd name="T32" fmla="*/ 10 w 563"/>
                <a:gd name="T33" fmla="*/ 81 h 196"/>
                <a:gd name="T34" fmla="*/ 2 w 563"/>
                <a:gd name="T35" fmla="*/ 76 h 196"/>
                <a:gd name="T36" fmla="*/ 0 w 563"/>
                <a:gd name="T37" fmla="*/ 74 h 196"/>
                <a:gd name="T38" fmla="*/ 0 w 563"/>
                <a:gd name="T3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3" h="196">
                  <a:moveTo>
                    <a:pt x="0" y="0"/>
                  </a:moveTo>
                  <a:lnTo>
                    <a:pt x="563" y="0"/>
                  </a:lnTo>
                  <a:lnTo>
                    <a:pt x="563" y="191"/>
                  </a:lnTo>
                  <a:lnTo>
                    <a:pt x="503" y="194"/>
                  </a:lnTo>
                  <a:lnTo>
                    <a:pt x="445" y="196"/>
                  </a:lnTo>
                  <a:lnTo>
                    <a:pt x="390" y="192"/>
                  </a:lnTo>
                  <a:lnTo>
                    <a:pt x="338" y="187"/>
                  </a:lnTo>
                  <a:lnTo>
                    <a:pt x="288" y="179"/>
                  </a:lnTo>
                  <a:lnTo>
                    <a:pt x="241" y="169"/>
                  </a:lnTo>
                  <a:lnTo>
                    <a:pt x="198" y="157"/>
                  </a:lnTo>
                  <a:lnTo>
                    <a:pt x="159" y="145"/>
                  </a:lnTo>
                  <a:lnTo>
                    <a:pt x="123" y="132"/>
                  </a:lnTo>
                  <a:lnTo>
                    <a:pt x="92" y="120"/>
                  </a:lnTo>
                  <a:lnTo>
                    <a:pt x="65" y="108"/>
                  </a:lnTo>
                  <a:lnTo>
                    <a:pt x="42" y="96"/>
                  </a:lnTo>
                  <a:lnTo>
                    <a:pt x="23" y="88"/>
                  </a:lnTo>
                  <a:lnTo>
                    <a:pt x="10" y="81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6" name="Freeform 261"/>
            <p:cNvSpPr>
              <a:spLocks/>
            </p:cNvSpPr>
            <p:nvPr/>
          </p:nvSpPr>
          <p:spPr bwMode="auto">
            <a:xfrm>
              <a:off x="6519" y="776"/>
              <a:ext cx="183" cy="209"/>
            </a:xfrm>
            <a:custGeom>
              <a:avLst/>
              <a:gdLst>
                <a:gd name="T0" fmla="*/ 275 w 550"/>
                <a:gd name="T1" fmla="*/ 0 h 628"/>
                <a:gd name="T2" fmla="*/ 315 w 550"/>
                <a:gd name="T3" fmla="*/ 2 h 628"/>
                <a:gd name="T4" fmla="*/ 355 w 550"/>
                <a:gd name="T5" fmla="*/ 13 h 628"/>
                <a:gd name="T6" fmla="*/ 390 w 550"/>
                <a:gd name="T7" fmla="*/ 28 h 628"/>
                <a:gd name="T8" fmla="*/ 425 w 550"/>
                <a:gd name="T9" fmla="*/ 50 h 628"/>
                <a:gd name="T10" fmla="*/ 455 w 550"/>
                <a:gd name="T11" fmla="*/ 76 h 628"/>
                <a:gd name="T12" fmla="*/ 482 w 550"/>
                <a:gd name="T13" fmla="*/ 107 h 628"/>
                <a:gd name="T14" fmla="*/ 506 w 550"/>
                <a:gd name="T15" fmla="*/ 143 h 628"/>
                <a:gd name="T16" fmla="*/ 524 w 550"/>
                <a:gd name="T17" fmla="*/ 181 h 628"/>
                <a:gd name="T18" fmla="*/ 538 w 550"/>
                <a:gd name="T19" fmla="*/ 223 h 628"/>
                <a:gd name="T20" fmla="*/ 546 w 550"/>
                <a:gd name="T21" fmla="*/ 267 h 628"/>
                <a:gd name="T22" fmla="*/ 550 w 550"/>
                <a:gd name="T23" fmla="*/ 314 h 628"/>
                <a:gd name="T24" fmla="*/ 546 w 550"/>
                <a:gd name="T25" fmla="*/ 360 h 628"/>
                <a:gd name="T26" fmla="*/ 538 w 550"/>
                <a:gd name="T27" fmla="*/ 405 h 628"/>
                <a:gd name="T28" fmla="*/ 524 w 550"/>
                <a:gd name="T29" fmla="*/ 446 h 628"/>
                <a:gd name="T30" fmla="*/ 506 w 550"/>
                <a:gd name="T31" fmla="*/ 485 h 628"/>
                <a:gd name="T32" fmla="*/ 482 w 550"/>
                <a:gd name="T33" fmla="*/ 520 h 628"/>
                <a:gd name="T34" fmla="*/ 455 w 550"/>
                <a:gd name="T35" fmla="*/ 552 h 628"/>
                <a:gd name="T36" fmla="*/ 425 w 550"/>
                <a:gd name="T37" fmla="*/ 578 h 628"/>
                <a:gd name="T38" fmla="*/ 390 w 550"/>
                <a:gd name="T39" fmla="*/ 599 h 628"/>
                <a:gd name="T40" fmla="*/ 355 w 550"/>
                <a:gd name="T41" fmla="*/ 615 h 628"/>
                <a:gd name="T42" fmla="*/ 315 w 550"/>
                <a:gd name="T43" fmla="*/ 626 h 628"/>
                <a:gd name="T44" fmla="*/ 275 w 550"/>
                <a:gd name="T45" fmla="*/ 628 h 628"/>
                <a:gd name="T46" fmla="*/ 234 w 550"/>
                <a:gd name="T47" fmla="*/ 626 h 628"/>
                <a:gd name="T48" fmla="*/ 195 w 550"/>
                <a:gd name="T49" fmla="*/ 615 h 628"/>
                <a:gd name="T50" fmla="*/ 159 w 550"/>
                <a:gd name="T51" fmla="*/ 599 h 628"/>
                <a:gd name="T52" fmla="*/ 125 w 550"/>
                <a:gd name="T53" fmla="*/ 578 h 628"/>
                <a:gd name="T54" fmla="*/ 94 w 550"/>
                <a:gd name="T55" fmla="*/ 552 h 628"/>
                <a:gd name="T56" fmla="*/ 68 w 550"/>
                <a:gd name="T57" fmla="*/ 520 h 628"/>
                <a:gd name="T58" fmla="*/ 44 w 550"/>
                <a:gd name="T59" fmla="*/ 485 h 628"/>
                <a:gd name="T60" fmla="*/ 25 w 550"/>
                <a:gd name="T61" fmla="*/ 446 h 628"/>
                <a:gd name="T62" fmla="*/ 12 w 550"/>
                <a:gd name="T63" fmla="*/ 405 h 628"/>
                <a:gd name="T64" fmla="*/ 2 w 550"/>
                <a:gd name="T65" fmla="*/ 360 h 628"/>
                <a:gd name="T66" fmla="*/ 0 w 550"/>
                <a:gd name="T67" fmla="*/ 314 h 628"/>
                <a:gd name="T68" fmla="*/ 2 w 550"/>
                <a:gd name="T69" fmla="*/ 267 h 628"/>
                <a:gd name="T70" fmla="*/ 12 w 550"/>
                <a:gd name="T71" fmla="*/ 223 h 628"/>
                <a:gd name="T72" fmla="*/ 25 w 550"/>
                <a:gd name="T73" fmla="*/ 181 h 628"/>
                <a:gd name="T74" fmla="*/ 44 w 550"/>
                <a:gd name="T75" fmla="*/ 143 h 628"/>
                <a:gd name="T76" fmla="*/ 68 w 550"/>
                <a:gd name="T77" fmla="*/ 107 h 628"/>
                <a:gd name="T78" fmla="*/ 94 w 550"/>
                <a:gd name="T79" fmla="*/ 76 h 628"/>
                <a:gd name="T80" fmla="*/ 125 w 550"/>
                <a:gd name="T81" fmla="*/ 50 h 628"/>
                <a:gd name="T82" fmla="*/ 159 w 550"/>
                <a:gd name="T83" fmla="*/ 28 h 628"/>
                <a:gd name="T84" fmla="*/ 195 w 550"/>
                <a:gd name="T85" fmla="*/ 13 h 628"/>
                <a:gd name="T86" fmla="*/ 234 w 550"/>
                <a:gd name="T87" fmla="*/ 2 h 628"/>
                <a:gd name="T88" fmla="*/ 275 w 550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628">
                  <a:moveTo>
                    <a:pt x="275" y="0"/>
                  </a:moveTo>
                  <a:lnTo>
                    <a:pt x="315" y="2"/>
                  </a:lnTo>
                  <a:lnTo>
                    <a:pt x="355" y="13"/>
                  </a:lnTo>
                  <a:lnTo>
                    <a:pt x="390" y="28"/>
                  </a:lnTo>
                  <a:lnTo>
                    <a:pt x="425" y="50"/>
                  </a:lnTo>
                  <a:lnTo>
                    <a:pt x="455" y="76"/>
                  </a:lnTo>
                  <a:lnTo>
                    <a:pt x="482" y="107"/>
                  </a:lnTo>
                  <a:lnTo>
                    <a:pt x="506" y="143"/>
                  </a:lnTo>
                  <a:lnTo>
                    <a:pt x="524" y="181"/>
                  </a:lnTo>
                  <a:lnTo>
                    <a:pt x="538" y="223"/>
                  </a:lnTo>
                  <a:lnTo>
                    <a:pt x="546" y="267"/>
                  </a:lnTo>
                  <a:lnTo>
                    <a:pt x="550" y="314"/>
                  </a:lnTo>
                  <a:lnTo>
                    <a:pt x="546" y="360"/>
                  </a:lnTo>
                  <a:lnTo>
                    <a:pt x="538" y="405"/>
                  </a:lnTo>
                  <a:lnTo>
                    <a:pt x="524" y="446"/>
                  </a:lnTo>
                  <a:lnTo>
                    <a:pt x="506" y="485"/>
                  </a:lnTo>
                  <a:lnTo>
                    <a:pt x="482" y="520"/>
                  </a:lnTo>
                  <a:lnTo>
                    <a:pt x="455" y="552"/>
                  </a:lnTo>
                  <a:lnTo>
                    <a:pt x="425" y="578"/>
                  </a:lnTo>
                  <a:lnTo>
                    <a:pt x="390" y="599"/>
                  </a:lnTo>
                  <a:lnTo>
                    <a:pt x="355" y="615"/>
                  </a:lnTo>
                  <a:lnTo>
                    <a:pt x="315" y="626"/>
                  </a:lnTo>
                  <a:lnTo>
                    <a:pt x="275" y="628"/>
                  </a:lnTo>
                  <a:lnTo>
                    <a:pt x="234" y="626"/>
                  </a:lnTo>
                  <a:lnTo>
                    <a:pt x="195" y="615"/>
                  </a:lnTo>
                  <a:lnTo>
                    <a:pt x="159" y="599"/>
                  </a:lnTo>
                  <a:lnTo>
                    <a:pt x="125" y="578"/>
                  </a:lnTo>
                  <a:lnTo>
                    <a:pt x="94" y="552"/>
                  </a:lnTo>
                  <a:lnTo>
                    <a:pt x="68" y="520"/>
                  </a:lnTo>
                  <a:lnTo>
                    <a:pt x="44" y="485"/>
                  </a:lnTo>
                  <a:lnTo>
                    <a:pt x="25" y="446"/>
                  </a:lnTo>
                  <a:lnTo>
                    <a:pt x="12" y="405"/>
                  </a:lnTo>
                  <a:lnTo>
                    <a:pt x="2" y="360"/>
                  </a:lnTo>
                  <a:lnTo>
                    <a:pt x="0" y="314"/>
                  </a:lnTo>
                  <a:lnTo>
                    <a:pt x="2" y="267"/>
                  </a:lnTo>
                  <a:lnTo>
                    <a:pt x="12" y="223"/>
                  </a:lnTo>
                  <a:lnTo>
                    <a:pt x="25" y="181"/>
                  </a:lnTo>
                  <a:lnTo>
                    <a:pt x="44" y="143"/>
                  </a:lnTo>
                  <a:lnTo>
                    <a:pt x="68" y="107"/>
                  </a:lnTo>
                  <a:lnTo>
                    <a:pt x="94" y="76"/>
                  </a:lnTo>
                  <a:lnTo>
                    <a:pt x="125" y="50"/>
                  </a:lnTo>
                  <a:lnTo>
                    <a:pt x="159" y="28"/>
                  </a:lnTo>
                  <a:lnTo>
                    <a:pt x="195" y="13"/>
                  </a:lnTo>
                  <a:lnTo>
                    <a:pt x="234" y="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7" name="Freeform 262"/>
            <p:cNvSpPr>
              <a:spLocks/>
            </p:cNvSpPr>
            <p:nvPr/>
          </p:nvSpPr>
          <p:spPr bwMode="auto">
            <a:xfrm>
              <a:off x="7248" y="776"/>
              <a:ext cx="183" cy="209"/>
            </a:xfrm>
            <a:custGeom>
              <a:avLst/>
              <a:gdLst>
                <a:gd name="T0" fmla="*/ 275 w 550"/>
                <a:gd name="T1" fmla="*/ 0 h 628"/>
                <a:gd name="T2" fmla="*/ 316 w 550"/>
                <a:gd name="T3" fmla="*/ 2 h 628"/>
                <a:gd name="T4" fmla="*/ 354 w 550"/>
                <a:gd name="T5" fmla="*/ 13 h 628"/>
                <a:gd name="T6" fmla="*/ 391 w 550"/>
                <a:gd name="T7" fmla="*/ 28 h 628"/>
                <a:gd name="T8" fmla="*/ 424 w 550"/>
                <a:gd name="T9" fmla="*/ 50 h 628"/>
                <a:gd name="T10" fmla="*/ 455 w 550"/>
                <a:gd name="T11" fmla="*/ 76 h 628"/>
                <a:gd name="T12" fmla="*/ 482 w 550"/>
                <a:gd name="T13" fmla="*/ 107 h 628"/>
                <a:gd name="T14" fmla="*/ 505 w 550"/>
                <a:gd name="T15" fmla="*/ 143 h 628"/>
                <a:gd name="T16" fmla="*/ 524 w 550"/>
                <a:gd name="T17" fmla="*/ 181 h 628"/>
                <a:gd name="T18" fmla="*/ 538 w 550"/>
                <a:gd name="T19" fmla="*/ 223 h 628"/>
                <a:gd name="T20" fmla="*/ 547 w 550"/>
                <a:gd name="T21" fmla="*/ 267 h 628"/>
                <a:gd name="T22" fmla="*/ 550 w 550"/>
                <a:gd name="T23" fmla="*/ 314 h 628"/>
                <a:gd name="T24" fmla="*/ 547 w 550"/>
                <a:gd name="T25" fmla="*/ 360 h 628"/>
                <a:gd name="T26" fmla="*/ 538 w 550"/>
                <a:gd name="T27" fmla="*/ 405 h 628"/>
                <a:gd name="T28" fmla="*/ 524 w 550"/>
                <a:gd name="T29" fmla="*/ 446 h 628"/>
                <a:gd name="T30" fmla="*/ 505 w 550"/>
                <a:gd name="T31" fmla="*/ 485 h 628"/>
                <a:gd name="T32" fmla="*/ 482 w 550"/>
                <a:gd name="T33" fmla="*/ 520 h 628"/>
                <a:gd name="T34" fmla="*/ 455 w 550"/>
                <a:gd name="T35" fmla="*/ 552 h 628"/>
                <a:gd name="T36" fmla="*/ 424 w 550"/>
                <a:gd name="T37" fmla="*/ 578 h 628"/>
                <a:gd name="T38" fmla="*/ 391 w 550"/>
                <a:gd name="T39" fmla="*/ 599 h 628"/>
                <a:gd name="T40" fmla="*/ 354 w 550"/>
                <a:gd name="T41" fmla="*/ 615 h 628"/>
                <a:gd name="T42" fmla="*/ 316 w 550"/>
                <a:gd name="T43" fmla="*/ 626 h 628"/>
                <a:gd name="T44" fmla="*/ 275 w 550"/>
                <a:gd name="T45" fmla="*/ 628 h 628"/>
                <a:gd name="T46" fmla="*/ 235 w 550"/>
                <a:gd name="T47" fmla="*/ 626 h 628"/>
                <a:gd name="T48" fmla="*/ 196 w 550"/>
                <a:gd name="T49" fmla="*/ 615 h 628"/>
                <a:gd name="T50" fmla="*/ 159 w 550"/>
                <a:gd name="T51" fmla="*/ 599 h 628"/>
                <a:gd name="T52" fmla="*/ 125 w 550"/>
                <a:gd name="T53" fmla="*/ 578 h 628"/>
                <a:gd name="T54" fmla="*/ 95 w 550"/>
                <a:gd name="T55" fmla="*/ 552 h 628"/>
                <a:gd name="T56" fmla="*/ 67 w 550"/>
                <a:gd name="T57" fmla="*/ 520 h 628"/>
                <a:gd name="T58" fmla="*/ 45 w 550"/>
                <a:gd name="T59" fmla="*/ 485 h 628"/>
                <a:gd name="T60" fmla="*/ 25 w 550"/>
                <a:gd name="T61" fmla="*/ 446 h 628"/>
                <a:gd name="T62" fmla="*/ 12 w 550"/>
                <a:gd name="T63" fmla="*/ 405 h 628"/>
                <a:gd name="T64" fmla="*/ 3 w 550"/>
                <a:gd name="T65" fmla="*/ 360 h 628"/>
                <a:gd name="T66" fmla="*/ 0 w 550"/>
                <a:gd name="T67" fmla="*/ 314 h 628"/>
                <a:gd name="T68" fmla="*/ 3 w 550"/>
                <a:gd name="T69" fmla="*/ 267 h 628"/>
                <a:gd name="T70" fmla="*/ 12 w 550"/>
                <a:gd name="T71" fmla="*/ 223 h 628"/>
                <a:gd name="T72" fmla="*/ 25 w 550"/>
                <a:gd name="T73" fmla="*/ 181 h 628"/>
                <a:gd name="T74" fmla="*/ 45 w 550"/>
                <a:gd name="T75" fmla="*/ 143 h 628"/>
                <a:gd name="T76" fmla="*/ 67 w 550"/>
                <a:gd name="T77" fmla="*/ 107 h 628"/>
                <a:gd name="T78" fmla="*/ 95 w 550"/>
                <a:gd name="T79" fmla="*/ 76 h 628"/>
                <a:gd name="T80" fmla="*/ 125 w 550"/>
                <a:gd name="T81" fmla="*/ 50 h 628"/>
                <a:gd name="T82" fmla="*/ 159 w 550"/>
                <a:gd name="T83" fmla="*/ 28 h 628"/>
                <a:gd name="T84" fmla="*/ 196 w 550"/>
                <a:gd name="T85" fmla="*/ 13 h 628"/>
                <a:gd name="T86" fmla="*/ 235 w 550"/>
                <a:gd name="T87" fmla="*/ 2 h 628"/>
                <a:gd name="T88" fmla="*/ 275 w 550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628">
                  <a:moveTo>
                    <a:pt x="275" y="0"/>
                  </a:moveTo>
                  <a:lnTo>
                    <a:pt x="316" y="2"/>
                  </a:lnTo>
                  <a:lnTo>
                    <a:pt x="354" y="13"/>
                  </a:lnTo>
                  <a:lnTo>
                    <a:pt x="391" y="28"/>
                  </a:lnTo>
                  <a:lnTo>
                    <a:pt x="424" y="50"/>
                  </a:lnTo>
                  <a:lnTo>
                    <a:pt x="455" y="76"/>
                  </a:lnTo>
                  <a:lnTo>
                    <a:pt x="482" y="107"/>
                  </a:lnTo>
                  <a:lnTo>
                    <a:pt x="505" y="143"/>
                  </a:lnTo>
                  <a:lnTo>
                    <a:pt x="524" y="181"/>
                  </a:lnTo>
                  <a:lnTo>
                    <a:pt x="538" y="223"/>
                  </a:lnTo>
                  <a:lnTo>
                    <a:pt x="547" y="267"/>
                  </a:lnTo>
                  <a:lnTo>
                    <a:pt x="550" y="314"/>
                  </a:lnTo>
                  <a:lnTo>
                    <a:pt x="547" y="360"/>
                  </a:lnTo>
                  <a:lnTo>
                    <a:pt x="538" y="405"/>
                  </a:lnTo>
                  <a:lnTo>
                    <a:pt x="524" y="446"/>
                  </a:lnTo>
                  <a:lnTo>
                    <a:pt x="505" y="485"/>
                  </a:lnTo>
                  <a:lnTo>
                    <a:pt x="482" y="520"/>
                  </a:lnTo>
                  <a:lnTo>
                    <a:pt x="455" y="552"/>
                  </a:lnTo>
                  <a:lnTo>
                    <a:pt x="424" y="578"/>
                  </a:lnTo>
                  <a:lnTo>
                    <a:pt x="391" y="599"/>
                  </a:lnTo>
                  <a:lnTo>
                    <a:pt x="354" y="615"/>
                  </a:lnTo>
                  <a:lnTo>
                    <a:pt x="316" y="626"/>
                  </a:lnTo>
                  <a:lnTo>
                    <a:pt x="275" y="628"/>
                  </a:lnTo>
                  <a:lnTo>
                    <a:pt x="235" y="626"/>
                  </a:lnTo>
                  <a:lnTo>
                    <a:pt x="196" y="615"/>
                  </a:lnTo>
                  <a:lnTo>
                    <a:pt x="159" y="599"/>
                  </a:lnTo>
                  <a:lnTo>
                    <a:pt x="125" y="578"/>
                  </a:lnTo>
                  <a:lnTo>
                    <a:pt x="95" y="552"/>
                  </a:lnTo>
                  <a:lnTo>
                    <a:pt x="67" y="520"/>
                  </a:lnTo>
                  <a:lnTo>
                    <a:pt x="45" y="485"/>
                  </a:lnTo>
                  <a:lnTo>
                    <a:pt x="25" y="446"/>
                  </a:lnTo>
                  <a:lnTo>
                    <a:pt x="12" y="405"/>
                  </a:lnTo>
                  <a:lnTo>
                    <a:pt x="3" y="360"/>
                  </a:lnTo>
                  <a:lnTo>
                    <a:pt x="0" y="314"/>
                  </a:lnTo>
                  <a:lnTo>
                    <a:pt x="3" y="267"/>
                  </a:lnTo>
                  <a:lnTo>
                    <a:pt x="12" y="223"/>
                  </a:lnTo>
                  <a:lnTo>
                    <a:pt x="25" y="181"/>
                  </a:lnTo>
                  <a:lnTo>
                    <a:pt x="45" y="143"/>
                  </a:lnTo>
                  <a:lnTo>
                    <a:pt x="67" y="107"/>
                  </a:lnTo>
                  <a:lnTo>
                    <a:pt x="95" y="76"/>
                  </a:lnTo>
                  <a:lnTo>
                    <a:pt x="125" y="50"/>
                  </a:lnTo>
                  <a:lnTo>
                    <a:pt x="159" y="28"/>
                  </a:lnTo>
                  <a:lnTo>
                    <a:pt x="196" y="13"/>
                  </a:lnTo>
                  <a:lnTo>
                    <a:pt x="235" y="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8" name="Freeform 263"/>
            <p:cNvSpPr>
              <a:spLocks/>
            </p:cNvSpPr>
            <p:nvPr/>
          </p:nvSpPr>
          <p:spPr bwMode="auto">
            <a:xfrm>
              <a:off x="6611" y="413"/>
              <a:ext cx="729" cy="829"/>
            </a:xfrm>
            <a:custGeom>
              <a:avLst/>
              <a:gdLst>
                <a:gd name="T0" fmla="*/ 1194 w 2187"/>
                <a:gd name="T1" fmla="*/ 3 h 2487"/>
                <a:gd name="T2" fmla="*/ 1379 w 2187"/>
                <a:gd name="T3" fmla="*/ 18 h 2487"/>
                <a:gd name="T4" fmla="*/ 1545 w 2187"/>
                <a:gd name="T5" fmla="*/ 50 h 2487"/>
                <a:gd name="T6" fmla="*/ 1690 w 2187"/>
                <a:gd name="T7" fmla="*/ 96 h 2487"/>
                <a:gd name="T8" fmla="*/ 1816 w 2187"/>
                <a:gd name="T9" fmla="*/ 156 h 2487"/>
                <a:gd name="T10" fmla="*/ 1923 w 2187"/>
                <a:gd name="T11" fmla="*/ 227 h 2487"/>
                <a:gd name="T12" fmla="*/ 2011 w 2187"/>
                <a:gd name="T13" fmla="*/ 311 h 2487"/>
                <a:gd name="T14" fmla="*/ 2080 w 2187"/>
                <a:gd name="T15" fmla="*/ 405 h 2487"/>
                <a:gd name="T16" fmla="*/ 2133 w 2187"/>
                <a:gd name="T17" fmla="*/ 509 h 2487"/>
                <a:gd name="T18" fmla="*/ 2167 w 2187"/>
                <a:gd name="T19" fmla="*/ 620 h 2487"/>
                <a:gd name="T20" fmla="*/ 2184 w 2187"/>
                <a:gd name="T21" fmla="*/ 741 h 2487"/>
                <a:gd name="T22" fmla="*/ 2186 w 2187"/>
                <a:gd name="T23" fmla="*/ 839 h 2487"/>
                <a:gd name="T24" fmla="*/ 2186 w 2187"/>
                <a:gd name="T25" fmla="*/ 919 h 2487"/>
                <a:gd name="T26" fmla="*/ 2187 w 2187"/>
                <a:gd name="T27" fmla="*/ 1008 h 2487"/>
                <a:gd name="T28" fmla="*/ 2186 w 2187"/>
                <a:gd name="T29" fmla="*/ 1105 h 2487"/>
                <a:gd name="T30" fmla="*/ 2183 w 2187"/>
                <a:gd name="T31" fmla="*/ 1208 h 2487"/>
                <a:gd name="T32" fmla="*/ 2177 w 2187"/>
                <a:gd name="T33" fmla="*/ 1315 h 2487"/>
                <a:gd name="T34" fmla="*/ 2165 w 2187"/>
                <a:gd name="T35" fmla="*/ 1427 h 2487"/>
                <a:gd name="T36" fmla="*/ 2149 w 2187"/>
                <a:gd name="T37" fmla="*/ 1540 h 2487"/>
                <a:gd name="T38" fmla="*/ 2127 w 2187"/>
                <a:gd name="T39" fmla="*/ 1652 h 2487"/>
                <a:gd name="T40" fmla="*/ 2097 w 2187"/>
                <a:gd name="T41" fmla="*/ 1763 h 2487"/>
                <a:gd name="T42" fmla="*/ 2059 w 2187"/>
                <a:gd name="T43" fmla="*/ 1873 h 2487"/>
                <a:gd name="T44" fmla="*/ 2011 w 2187"/>
                <a:gd name="T45" fmla="*/ 1977 h 2487"/>
                <a:gd name="T46" fmla="*/ 1954 w 2187"/>
                <a:gd name="T47" fmla="*/ 2076 h 2487"/>
                <a:gd name="T48" fmla="*/ 1885 w 2187"/>
                <a:gd name="T49" fmla="*/ 2168 h 2487"/>
                <a:gd name="T50" fmla="*/ 1804 w 2187"/>
                <a:gd name="T51" fmla="*/ 2251 h 2487"/>
                <a:gd name="T52" fmla="*/ 1709 w 2187"/>
                <a:gd name="T53" fmla="*/ 2325 h 2487"/>
                <a:gd name="T54" fmla="*/ 1601 w 2187"/>
                <a:gd name="T55" fmla="*/ 2386 h 2487"/>
                <a:gd name="T56" fmla="*/ 1477 w 2187"/>
                <a:gd name="T57" fmla="*/ 2434 h 2487"/>
                <a:gd name="T58" fmla="*/ 1336 w 2187"/>
                <a:gd name="T59" fmla="*/ 2467 h 2487"/>
                <a:gd name="T60" fmla="*/ 1179 w 2187"/>
                <a:gd name="T61" fmla="*/ 2485 h 2487"/>
                <a:gd name="T62" fmla="*/ 1008 w 2187"/>
                <a:gd name="T63" fmla="*/ 2485 h 2487"/>
                <a:gd name="T64" fmla="*/ 851 w 2187"/>
                <a:gd name="T65" fmla="*/ 2467 h 2487"/>
                <a:gd name="T66" fmla="*/ 710 w 2187"/>
                <a:gd name="T67" fmla="*/ 2434 h 2487"/>
                <a:gd name="T68" fmla="*/ 587 w 2187"/>
                <a:gd name="T69" fmla="*/ 2386 h 2487"/>
                <a:gd name="T70" fmla="*/ 477 w 2187"/>
                <a:gd name="T71" fmla="*/ 2325 h 2487"/>
                <a:gd name="T72" fmla="*/ 383 w 2187"/>
                <a:gd name="T73" fmla="*/ 2251 h 2487"/>
                <a:gd name="T74" fmla="*/ 302 w 2187"/>
                <a:gd name="T75" fmla="*/ 2168 h 2487"/>
                <a:gd name="T76" fmla="*/ 233 w 2187"/>
                <a:gd name="T77" fmla="*/ 2076 h 2487"/>
                <a:gd name="T78" fmla="*/ 175 w 2187"/>
                <a:gd name="T79" fmla="*/ 1977 h 2487"/>
                <a:gd name="T80" fmla="*/ 128 w 2187"/>
                <a:gd name="T81" fmla="*/ 1873 h 2487"/>
                <a:gd name="T82" fmla="*/ 90 w 2187"/>
                <a:gd name="T83" fmla="*/ 1763 h 2487"/>
                <a:gd name="T84" fmla="*/ 61 w 2187"/>
                <a:gd name="T85" fmla="*/ 1652 h 2487"/>
                <a:gd name="T86" fmla="*/ 38 w 2187"/>
                <a:gd name="T87" fmla="*/ 1540 h 2487"/>
                <a:gd name="T88" fmla="*/ 21 w 2187"/>
                <a:gd name="T89" fmla="*/ 1427 h 2487"/>
                <a:gd name="T90" fmla="*/ 11 w 2187"/>
                <a:gd name="T91" fmla="*/ 1315 h 2487"/>
                <a:gd name="T92" fmla="*/ 5 w 2187"/>
                <a:gd name="T93" fmla="*/ 1208 h 2487"/>
                <a:gd name="T94" fmla="*/ 1 w 2187"/>
                <a:gd name="T95" fmla="*/ 1105 h 2487"/>
                <a:gd name="T96" fmla="*/ 0 w 2187"/>
                <a:gd name="T97" fmla="*/ 1008 h 2487"/>
                <a:gd name="T98" fmla="*/ 0 w 2187"/>
                <a:gd name="T99" fmla="*/ 919 h 2487"/>
                <a:gd name="T100" fmla="*/ 1 w 2187"/>
                <a:gd name="T101" fmla="*/ 839 h 2487"/>
                <a:gd name="T102" fmla="*/ 3 w 2187"/>
                <a:gd name="T103" fmla="*/ 741 h 2487"/>
                <a:gd name="T104" fmla="*/ 20 w 2187"/>
                <a:gd name="T105" fmla="*/ 620 h 2487"/>
                <a:gd name="T106" fmla="*/ 55 w 2187"/>
                <a:gd name="T107" fmla="*/ 509 h 2487"/>
                <a:gd name="T108" fmla="*/ 106 w 2187"/>
                <a:gd name="T109" fmla="*/ 405 h 2487"/>
                <a:gd name="T110" fmla="*/ 176 w 2187"/>
                <a:gd name="T111" fmla="*/ 311 h 2487"/>
                <a:gd name="T112" fmla="*/ 264 w 2187"/>
                <a:gd name="T113" fmla="*/ 227 h 2487"/>
                <a:gd name="T114" fmla="*/ 371 w 2187"/>
                <a:gd name="T115" fmla="*/ 156 h 2487"/>
                <a:gd name="T116" fmla="*/ 497 w 2187"/>
                <a:gd name="T117" fmla="*/ 96 h 2487"/>
                <a:gd name="T118" fmla="*/ 643 w 2187"/>
                <a:gd name="T119" fmla="*/ 50 h 2487"/>
                <a:gd name="T120" fmla="*/ 808 w 2187"/>
                <a:gd name="T121" fmla="*/ 18 h 2487"/>
                <a:gd name="T122" fmla="*/ 993 w 2187"/>
                <a:gd name="T123" fmla="*/ 3 h 2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87" h="2487">
                  <a:moveTo>
                    <a:pt x="1094" y="0"/>
                  </a:moveTo>
                  <a:lnTo>
                    <a:pt x="1194" y="3"/>
                  </a:lnTo>
                  <a:lnTo>
                    <a:pt x="1289" y="9"/>
                  </a:lnTo>
                  <a:lnTo>
                    <a:pt x="1379" y="18"/>
                  </a:lnTo>
                  <a:lnTo>
                    <a:pt x="1464" y="32"/>
                  </a:lnTo>
                  <a:lnTo>
                    <a:pt x="1545" y="50"/>
                  </a:lnTo>
                  <a:lnTo>
                    <a:pt x="1620" y="72"/>
                  </a:lnTo>
                  <a:lnTo>
                    <a:pt x="1690" y="96"/>
                  </a:lnTo>
                  <a:lnTo>
                    <a:pt x="1755" y="124"/>
                  </a:lnTo>
                  <a:lnTo>
                    <a:pt x="1816" y="156"/>
                  </a:lnTo>
                  <a:lnTo>
                    <a:pt x="1872" y="190"/>
                  </a:lnTo>
                  <a:lnTo>
                    <a:pt x="1923" y="227"/>
                  </a:lnTo>
                  <a:lnTo>
                    <a:pt x="1970" y="268"/>
                  </a:lnTo>
                  <a:lnTo>
                    <a:pt x="2011" y="311"/>
                  </a:lnTo>
                  <a:lnTo>
                    <a:pt x="2048" y="356"/>
                  </a:lnTo>
                  <a:lnTo>
                    <a:pt x="2080" y="405"/>
                  </a:lnTo>
                  <a:lnTo>
                    <a:pt x="2109" y="455"/>
                  </a:lnTo>
                  <a:lnTo>
                    <a:pt x="2133" y="509"/>
                  </a:lnTo>
                  <a:lnTo>
                    <a:pt x="2152" y="564"/>
                  </a:lnTo>
                  <a:lnTo>
                    <a:pt x="2167" y="620"/>
                  </a:lnTo>
                  <a:lnTo>
                    <a:pt x="2178" y="680"/>
                  </a:lnTo>
                  <a:lnTo>
                    <a:pt x="2184" y="741"/>
                  </a:lnTo>
                  <a:lnTo>
                    <a:pt x="2186" y="803"/>
                  </a:lnTo>
                  <a:lnTo>
                    <a:pt x="2186" y="839"/>
                  </a:lnTo>
                  <a:lnTo>
                    <a:pt x="2186" y="878"/>
                  </a:lnTo>
                  <a:lnTo>
                    <a:pt x="2186" y="919"/>
                  </a:lnTo>
                  <a:lnTo>
                    <a:pt x="2187" y="963"/>
                  </a:lnTo>
                  <a:lnTo>
                    <a:pt x="2187" y="1008"/>
                  </a:lnTo>
                  <a:lnTo>
                    <a:pt x="2186" y="1056"/>
                  </a:lnTo>
                  <a:lnTo>
                    <a:pt x="2186" y="1105"/>
                  </a:lnTo>
                  <a:lnTo>
                    <a:pt x="2185" y="1155"/>
                  </a:lnTo>
                  <a:lnTo>
                    <a:pt x="2183" y="1208"/>
                  </a:lnTo>
                  <a:lnTo>
                    <a:pt x="2180" y="1262"/>
                  </a:lnTo>
                  <a:lnTo>
                    <a:pt x="2177" y="1315"/>
                  </a:lnTo>
                  <a:lnTo>
                    <a:pt x="2171" y="1372"/>
                  </a:lnTo>
                  <a:lnTo>
                    <a:pt x="2165" y="1427"/>
                  </a:lnTo>
                  <a:lnTo>
                    <a:pt x="2158" y="1483"/>
                  </a:lnTo>
                  <a:lnTo>
                    <a:pt x="2149" y="1540"/>
                  </a:lnTo>
                  <a:lnTo>
                    <a:pt x="2139" y="1596"/>
                  </a:lnTo>
                  <a:lnTo>
                    <a:pt x="2127" y="1652"/>
                  </a:lnTo>
                  <a:lnTo>
                    <a:pt x="2112" y="1708"/>
                  </a:lnTo>
                  <a:lnTo>
                    <a:pt x="2097" y="1763"/>
                  </a:lnTo>
                  <a:lnTo>
                    <a:pt x="2079" y="1818"/>
                  </a:lnTo>
                  <a:lnTo>
                    <a:pt x="2059" y="1873"/>
                  </a:lnTo>
                  <a:lnTo>
                    <a:pt x="2036" y="1926"/>
                  </a:lnTo>
                  <a:lnTo>
                    <a:pt x="2011" y="1977"/>
                  </a:lnTo>
                  <a:lnTo>
                    <a:pt x="1984" y="2027"/>
                  </a:lnTo>
                  <a:lnTo>
                    <a:pt x="1954" y="2076"/>
                  </a:lnTo>
                  <a:lnTo>
                    <a:pt x="1921" y="2123"/>
                  </a:lnTo>
                  <a:lnTo>
                    <a:pt x="1885" y="2168"/>
                  </a:lnTo>
                  <a:lnTo>
                    <a:pt x="1846" y="2211"/>
                  </a:lnTo>
                  <a:lnTo>
                    <a:pt x="1804" y="2251"/>
                  </a:lnTo>
                  <a:lnTo>
                    <a:pt x="1758" y="2289"/>
                  </a:lnTo>
                  <a:lnTo>
                    <a:pt x="1709" y="2325"/>
                  </a:lnTo>
                  <a:lnTo>
                    <a:pt x="1657" y="2357"/>
                  </a:lnTo>
                  <a:lnTo>
                    <a:pt x="1601" y="2386"/>
                  </a:lnTo>
                  <a:lnTo>
                    <a:pt x="1541" y="2412"/>
                  </a:lnTo>
                  <a:lnTo>
                    <a:pt x="1477" y="2434"/>
                  </a:lnTo>
                  <a:lnTo>
                    <a:pt x="1409" y="2453"/>
                  </a:lnTo>
                  <a:lnTo>
                    <a:pt x="1336" y="2467"/>
                  </a:lnTo>
                  <a:lnTo>
                    <a:pt x="1260" y="2478"/>
                  </a:lnTo>
                  <a:lnTo>
                    <a:pt x="1179" y="2485"/>
                  </a:lnTo>
                  <a:lnTo>
                    <a:pt x="1094" y="2487"/>
                  </a:lnTo>
                  <a:lnTo>
                    <a:pt x="1008" y="2485"/>
                  </a:lnTo>
                  <a:lnTo>
                    <a:pt x="927" y="2478"/>
                  </a:lnTo>
                  <a:lnTo>
                    <a:pt x="851" y="2467"/>
                  </a:lnTo>
                  <a:lnTo>
                    <a:pt x="778" y="2453"/>
                  </a:lnTo>
                  <a:lnTo>
                    <a:pt x="710" y="2434"/>
                  </a:lnTo>
                  <a:lnTo>
                    <a:pt x="646" y="2412"/>
                  </a:lnTo>
                  <a:lnTo>
                    <a:pt x="587" y="2386"/>
                  </a:lnTo>
                  <a:lnTo>
                    <a:pt x="530" y="2357"/>
                  </a:lnTo>
                  <a:lnTo>
                    <a:pt x="477" y="2325"/>
                  </a:lnTo>
                  <a:lnTo>
                    <a:pt x="428" y="2289"/>
                  </a:lnTo>
                  <a:lnTo>
                    <a:pt x="383" y="2251"/>
                  </a:lnTo>
                  <a:lnTo>
                    <a:pt x="340" y="2211"/>
                  </a:lnTo>
                  <a:lnTo>
                    <a:pt x="302" y="2168"/>
                  </a:lnTo>
                  <a:lnTo>
                    <a:pt x="267" y="2123"/>
                  </a:lnTo>
                  <a:lnTo>
                    <a:pt x="233" y="2076"/>
                  </a:lnTo>
                  <a:lnTo>
                    <a:pt x="202" y="2027"/>
                  </a:lnTo>
                  <a:lnTo>
                    <a:pt x="175" y="1977"/>
                  </a:lnTo>
                  <a:lnTo>
                    <a:pt x="151" y="1926"/>
                  </a:lnTo>
                  <a:lnTo>
                    <a:pt x="128" y="1873"/>
                  </a:lnTo>
                  <a:lnTo>
                    <a:pt x="108" y="1818"/>
                  </a:lnTo>
                  <a:lnTo>
                    <a:pt x="90" y="1763"/>
                  </a:lnTo>
                  <a:lnTo>
                    <a:pt x="74" y="1708"/>
                  </a:lnTo>
                  <a:lnTo>
                    <a:pt x="61" y="1652"/>
                  </a:lnTo>
                  <a:lnTo>
                    <a:pt x="49" y="1596"/>
                  </a:lnTo>
                  <a:lnTo>
                    <a:pt x="38" y="1540"/>
                  </a:lnTo>
                  <a:lnTo>
                    <a:pt x="28" y="1483"/>
                  </a:lnTo>
                  <a:lnTo>
                    <a:pt x="21" y="1427"/>
                  </a:lnTo>
                  <a:lnTo>
                    <a:pt x="15" y="1372"/>
                  </a:lnTo>
                  <a:lnTo>
                    <a:pt x="11" y="1315"/>
                  </a:lnTo>
                  <a:lnTo>
                    <a:pt x="7" y="1262"/>
                  </a:lnTo>
                  <a:lnTo>
                    <a:pt x="5" y="1208"/>
                  </a:lnTo>
                  <a:lnTo>
                    <a:pt x="2" y="1155"/>
                  </a:lnTo>
                  <a:lnTo>
                    <a:pt x="1" y="1105"/>
                  </a:lnTo>
                  <a:lnTo>
                    <a:pt x="0" y="1056"/>
                  </a:lnTo>
                  <a:lnTo>
                    <a:pt x="0" y="1008"/>
                  </a:lnTo>
                  <a:lnTo>
                    <a:pt x="0" y="963"/>
                  </a:lnTo>
                  <a:lnTo>
                    <a:pt x="0" y="919"/>
                  </a:lnTo>
                  <a:lnTo>
                    <a:pt x="0" y="878"/>
                  </a:lnTo>
                  <a:lnTo>
                    <a:pt x="1" y="839"/>
                  </a:lnTo>
                  <a:lnTo>
                    <a:pt x="1" y="803"/>
                  </a:lnTo>
                  <a:lnTo>
                    <a:pt x="3" y="741"/>
                  </a:lnTo>
                  <a:lnTo>
                    <a:pt x="9" y="680"/>
                  </a:lnTo>
                  <a:lnTo>
                    <a:pt x="20" y="620"/>
                  </a:lnTo>
                  <a:lnTo>
                    <a:pt x="34" y="564"/>
                  </a:lnTo>
                  <a:lnTo>
                    <a:pt x="55" y="509"/>
                  </a:lnTo>
                  <a:lnTo>
                    <a:pt x="78" y="455"/>
                  </a:lnTo>
                  <a:lnTo>
                    <a:pt x="106" y="405"/>
                  </a:lnTo>
                  <a:lnTo>
                    <a:pt x="139" y="356"/>
                  </a:lnTo>
                  <a:lnTo>
                    <a:pt x="176" y="311"/>
                  </a:lnTo>
                  <a:lnTo>
                    <a:pt x="218" y="268"/>
                  </a:lnTo>
                  <a:lnTo>
                    <a:pt x="264" y="227"/>
                  </a:lnTo>
                  <a:lnTo>
                    <a:pt x="315" y="190"/>
                  </a:lnTo>
                  <a:lnTo>
                    <a:pt x="371" y="156"/>
                  </a:lnTo>
                  <a:lnTo>
                    <a:pt x="432" y="124"/>
                  </a:lnTo>
                  <a:lnTo>
                    <a:pt x="497" y="96"/>
                  </a:lnTo>
                  <a:lnTo>
                    <a:pt x="568" y="72"/>
                  </a:lnTo>
                  <a:lnTo>
                    <a:pt x="643" y="50"/>
                  </a:lnTo>
                  <a:lnTo>
                    <a:pt x="722" y="32"/>
                  </a:lnTo>
                  <a:lnTo>
                    <a:pt x="808" y="18"/>
                  </a:lnTo>
                  <a:lnTo>
                    <a:pt x="897" y="9"/>
                  </a:lnTo>
                  <a:lnTo>
                    <a:pt x="993" y="3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9" name="Freeform 264"/>
            <p:cNvSpPr>
              <a:spLocks/>
            </p:cNvSpPr>
            <p:nvPr/>
          </p:nvSpPr>
          <p:spPr bwMode="auto">
            <a:xfrm>
              <a:off x="6758" y="812"/>
              <a:ext cx="79" cy="87"/>
            </a:xfrm>
            <a:custGeom>
              <a:avLst/>
              <a:gdLst>
                <a:gd name="T0" fmla="*/ 119 w 236"/>
                <a:gd name="T1" fmla="*/ 0 h 261"/>
                <a:gd name="T2" fmla="*/ 145 w 236"/>
                <a:gd name="T3" fmla="*/ 4 h 261"/>
                <a:gd name="T4" fmla="*/ 170 w 236"/>
                <a:gd name="T5" fmla="*/ 13 h 261"/>
                <a:gd name="T6" fmla="*/ 192 w 236"/>
                <a:gd name="T7" fmla="*/ 29 h 261"/>
                <a:gd name="T8" fmla="*/ 210 w 236"/>
                <a:gd name="T9" fmla="*/ 49 h 261"/>
                <a:gd name="T10" fmla="*/ 225 w 236"/>
                <a:gd name="T11" fmla="*/ 73 h 261"/>
                <a:gd name="T12" fmla="*/ 233 w 236"/>
                <a:gd name="T13" fmla="*/ 101 h 261"/>
                <a:gd name="T14" fmla="*/ 236 w 236"/>
                <a:gd name="T15" fmla="*/ 131 h 261"/>
                <a:gd name="T16" fmla="*/ 233 w 236"/>
                <a:gd name="T17" fmla="*/ 160 h 261"/>
                <a:gd name="T18" fmla="*/ 225 w 236"/>
                <a:gd name="T19" fmla="*/ 188 h 261"/>
                <a:gd name="T20" fmla="*/ 210 w 236"/>
                <a:gd name="T21" fmla="*/ 212 h 261"/>
                <a:gd name="T22" fmla="*/ 192 w 236"/>
                <a:gd name="T23" fmla="*/ 232 h 261"/>
                <a:gd name="T24" fmla="*/ 170 w 236"/>
                <a:gd name="T25" fmla="*/ 248 h 261"/>
                <a:gd name="T26" fmla="*/ 145 w 236"/>
                <a:gd name="T27" fmla="*/ 257 h 261"/>
                <a:gd name="T28" fmla="*/ 119 w 236"/>
                <a:gd name="T29" fmla="*/ 261 h 261"/>
                <a:gd name="T30" fmla="*/ 91 w 236"/>
                <a:gd name="T31" fmla="*/ 257 h 261"/>
                <a:gd name="T32" fmla="*/ 66 w 236"/>
                <a:gd name="T33" fmla="*/ 248 h 261"/>
                <a:gd name="T34" fmla="*/ 45 w 236"/>
                <a:gd name="T35" fmla="*/ 232 h 261"/>
                <a:gd name="T36" fmla="*/ 26 w 236"/>
                <a:gd name="T37" fmla="*/ 212 h 261"/>
                <a:gd name="T38" fmla="*/ 12 w 236"/>
                <a:gd name="T39" fmla="*/ 188 h 261"/>
                <a:gd name="T40" fmla="*/ 3 w 236"/>
                <a:gd name="T41" fmla="*/ 160 h 261"/>
                <a:gd name="T42" fmla="*/ 0 w 236"/>
                <a:gd name="T43" fmla="*/ 131 h 261"/>
                <a:gd name="T44" fmla="*/ 3 w 236"/>
                <a:gd name="T45" fmla="*/ 101 h 261"/>
                <a:gd name="T46" fmla="*/ 12 w 236"/>
                <a:gd name="T47" fmla="*/ 73 h 261"/>
                <a:gd name="T48" fmla="*/ 26 w 236"/>
                <a:gd name="T49" fmla="*/ 49 h 261"/>
                <a:gd name="T50" fmla="*/ 45 w 236"/>
                <a:gd name="T51" fmla="*/ 29 h 261"/>
                <a:gd name="T52" fmla="*/ 66 w 236"/>
                <a:gd name="T53" fmla="*/ 13 h 261"/>
                <a:gd name="T54" fmla="*/ 91 w 236"/>
                <a:gd name="T55" fmla="*/ 4 h 261"/>
                <a:gd name="T56" fmla="*/ 119 w 236"/>
                <a:gd name="T57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61">
                  <a:moveTo>
                    <a:pt x="119" y="0"/>
                  </a:moveTo>
                  <a:lnTo>
                    <a:pt x="145" y="4"/>
                  </a:lnTo>
                  <a:lnTo>
                    <a:pt x="170" y="13"/>
                  </a:lnTo>
                  <a:lnTo>
                    <a:pt x="192" y="29"/>
                  </a:lnTo>
                  <a:lnTo>
                    <a:pt x="210" y="49"/>
                  </a:lnTo>
                  <a:lnTo>
                    <a:pt x="225" y="73"/>
                  </a:lnTo>
                  <a:lnTo>
                    <a:pt x="233" y="101"/>
                  </a:lnTo>
                  <a:lnTo>
                    <a:pt x="236" y="131"/>
                  </a:lnTo>
                  <a:lnTo>
                    <a:pt x="233" y="160"/>
                  </a:lnTo>
                  <a:lnTo>
                    <a:pt x="225" y="188"/>
                  </a:lnTo>
                  <a:lnTo>
                    <a:pt x="210" y="212"/>
                  </a:lnTo>
                  <a:lnTo>
                    <a:pt x="192" y="232"/>
                  </a:lnTo>
                  <a:lnTo>
                    <a:pt x="170" y="248"/>
                  </a:lnTo>
                  <a:lnTo>
                    <a:pt x="145" y="257"/>
                  </a:lnTo>
                  <a:lnTo>
                    <a:pt x="119" y="261"/>
                  </a:lnTo>
                  <a:lnTo>
                    <a:pt x="91" y="257"/>
                  </a:lnTo>
                  <a:lnTo>
                    <a:pt x="66" y="248"/>
                  </a:lnTo>
                  <a:lnTo>
                    <a:pt x="45" y="232"/>
                  </a:lnTo>
                  <a:lnTo>
                    <a:pt x="26" y="212"/>
                  </a:lnTo>
                  <a:lnTo>
                    <a:pt x="12" y="188"/>
                  </a:lnTo>
                  <a:lnTo>
                    <a:pt x="3" y="160"/>
                  </a:lnTo>
                  <a:lnTo>
                    <a:pt x="0" y="131"/>
                  </a:lnTo>
                  <a:lnTo>
                    <a:pt x="3" y="101"/>
                  </a:lnTo>
                  <a:lnTo>
                    <a:pt x="12" y="73"/>
                  </a:lnTo>
                  <a:lnTo>
                    <a:pt x="26" y="49"/>
                  </a:lnTo>
                  <a:lnTo>
                    <a:pt x="45" y="29"/>
                  </a:lnTo>
                  <a:lnTo>
                    <a:pt x="66" y="13"/>
                  </a:lnTo>
                  <a:lnTo>
                    <a:pt x="91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0" name="Freeform 265"/>
            <p:cNvSpPr>
              <a:spLocks/>
            </p:cNvSpPr>
            <p:nvPr/>
          </p:nvSpPr>
          <p:spPr bwMode="auto">
            <a:xfrm>
              <a:off x="6769" y="824"/>
              <a:ext cx="23" cy="24"/>
            </a:xfrm>
            <a:custGeom>
              <a:avLst/>
              <a:gdLst>
                <a:gd name="T0" fmla="*/ 34 w 70"/>
                <a:gd name="T1" fmla="*/ 0 h 72"/>
                <a:gd name="T2" fmla="*/ 49 w 70"/>
                <a:gd name="T3" fmla="*/ 3 h 72"/>
                <a:gd name="T4" fmla="*/ 59 w 70"/>
                <a:gd name="T5" fmla="*/ 11 h 72"/>
                <a:gd name="T6" fmla="*/ 68 w 70"/>
                <a:gd name="T7" fmla="*/ 22 h 72"/>
                <a:gd name="T8" fmla="*/ 70 w 70"/>
                <a:gd name="T9" fmla="*/ 36 h 72"/>
                <a:gd name="T10" fmla="*/ 68 w 70"/>
                <a:gd name="T11" fmla="*/ 49 h 72"/>
                <a:gd name="T12" fmla="*/ 59 w 70"/>
                <a:gd name="T13" fmla="*/ 61 h 72"/>
                <a:gd name="T14" fmla="*/ 49 w 70"/>
                <a:gd name="T15" fmla="*/ 68 h 72"/>
                <a:gd name="T16" fmla="*/ 34 w 70"/>
                <a:gd name="T17" fmla="*/ 72 h 72"/>
                <a:gd name="T18" fmla="*/ 21 w 70"/>
                <a:gd name="T19" fmla="*/ 68 h 72"/>
                <a:gd name="T20" fmla="*/ 9 w 70"/>
                <a:gd name="T21" fmla="*/ 61 h 72"/>
                <a:gd name="T22" fmla="*/ 2 w 70"/>
                <a:gd name="T23" fmla="*/ 49 h 72"/>
                <a:gd name="T24" fmla="*/ 0 w 70"/>
                <a:gd name="T25" fmla="*/ 36 h 72"/>
                <a:gd name="T26" fmla="*/ 2 w 70"/>
                <a:gd name="T27" fmla="*/ 22 h 72"/>
                <a:gd name="T28" fmla="*/ 9 w 70"/>
                <a:gd name="T29" fmla="*/ 11 h 72"/>
                <a:gd name="T30" fmla="*/ 21 w 70"/>
                <a:gd name="T31" fmla="*/ 3 h 72"/>
                <a:gd name="T32" fmla="*/ 34 w 70"/>
                <a:gd name="T3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2">
                  <a:moveTo>
                    <a:pt x="34" y="0"/>
                  </a:moveTo>
                  <a:lnTo>
                    <a:pt x="49" y="3"/>
                  </a:lnTo>
                  <a:lnTo>
                    <a:pt x="59" y="11"/>
                  </a:lnTo>
                  <a:lnTo>
                    <a:pt x="68" y="22"/>
                  </a:lnTo>
                  <a:lnTo>
                    <a:pt x="70" y="36"/>
                  </a:lnTo>
                  <a:lnTo>
                    <a:pt x="68" y="49"/>
                  </a:lnTo>
                  <a:lnTo>
                    <a:pt x="59" y="61"/>
                  </a:lnTo>
                  <a:lnTo>
                    <a:pt x="49" y="68"/>
                  </a:lnTo>
                  <a:lnTo>
                    <a:pt x="34" y="72"/>
                  </a:lnTo>
                  <a:lnTo>
                    <a:pt x="21" y="68"/>
                  </a:lnTo>
                  <a:lnTo>
                    <a:pt x="9" y="61"/>
                  </a:lnTo>
                  <a:lnTo>
                    <a:pt x="2" y="49"/>
                  </a:lnTo>
                  <a:lnTo>
                    <a:pt x="0" y="36"/>
                  </a:lnTo>
                  <a:lnTo>
                    <a:pt x="2" y="22"/>
                  </a:lnTo>
                  <a:lnTo>
                    <a:pt x="9" y="11"/>
                  </a:lnTo>
                  <a:lnTo>
                    <a:pt x="21" y="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1" name="Freeform 266"/>
            <p:cNvSpPr>
              <a:spLocks/>
            </p:cNvSpPr>
            <p:nvPr/>
          </p:nvSpPr>
          <p:spPr bwMode="auto">
            <a:xfrm>
              <a:off x="6731" y="696"/>
              <a:ext cx="129" cy="56"/>
            </a:xfrm>
            <a:custGeom>
              <a:avLst/>
              <a:gdLst>
                <a:gd name="T0" fmla="*/ 202 w 386"/>
                <a:gd name="T1" fmla="*/ 0 h 168"/>
                <a:gd name="T2" fmla="*/ 239 w 386"/>
                <a:gd name="T3" fmla="*/ 2 h 168"/>
                <a:gd name="T4" fmla="*/ 270 w 386"/>
                <a:gd name="T5" fmla="*/ 7 h 168"/>
                <a:gd name="T6" fmla="*/ 297 w 386"/>
                <a:gd name="T7" fmla="*/ 15 h 168"/>
                <a:gd name="T8" fmla="*/ 320 w 386"/>
                <a:gd name="T9" fmla="*/ 26 h 168"/>
                <a:gd name="T10" fmla="*/ 339 w 386"/>
                <a:gd name="T11" fmla="*/ 38 h 168"/>
                <a:gd name="T12" fmla="*/ 354 w 386"/>
                <a:gd name="T13" fmla="*/ 52 h 168"/>
                <a:gd name="T14" fmla="*/ 366 w 386"/>
                <a:gd name="T15" fmla="*/ 68 h 168"/>
                <a:gd name="T16" fmla="*/ 376 w 386"/>
                <a:gd name="T17" fmla="*/ 83 h 168"/>
                <a:gd name="T18" fmla="*/ 382 w 386"/>
                <a:gd name="T19" fmla="*/ 99 h 168"/>
                <a:gd name="T20" fmla="*/ 385 w 386"/>
                <a:gd name="T21" fmla="*/ 113 h 168"/>
                <a:gd name="T22" fmla="*/ 386 w 386"/>
                <a:gd name="T23" fmla="*/ 128 h 168"/>
                <a:gd name="T24" fmla="*/ 385 w 386"/>
                <a:gd name="T25" fmla="*/ 141 h 168"/>
                <a:gd name="T26" fmla="*/ 383 w 386"/>
                <a:gd name="T27" fmla="*/ 151 h 168"/>
                <a:gd name="T28" fmla="*/ 379 w 386"/>
                <a:gd name="T29" fmla="*/ 161 h 168"/>
                <a:gd name="T30" fmla="*/ 374 w 386"/>
                <a:gd name="T31" fmla="*/ 166 h 168"/>
                <a:gd name="T32" fmla="*/ 368 w 386"/>
                <a:gd name="T33" fmla="*/ 168 h 168"/>
                <a:gd name="T34" fmla="*/ 363 w 386"/>
                <a:gd name="T35" fmla="*/ 167 h 168"/>
                <a:gd name="T36" fmla="*/ 323 w 386"/>
                <a:gd name="T37" fmla="*/ 149 h 168"/>
                <a:gd name="T38" fmla="*/ 286 w 386"/>
                <a:gd name="T39" fmla="*/ 136 h 168"/>
                <a:gd name="T40" fmla="*/ 252 w 386"/>
                <a:gd name="T41" fmla="*/ 128 h 168"/>
                <a:gd name="T42" fmla="*/ 221 w 386"/>
                <a:gd name="T43" fmla="*/ 123 h 168"/>
                <a:gd name="T44" fmla="*/ 192 w 386"/>
                <a:gd name="T45" fmla="*/ 123 h 168"/>
                <a:gd name="T46" fmla="*/ 166 w 386"/>
                <a:gd name="T47" fmla="*/ 125 h 168"/>
                <a:gd name="T48" fmla="*/ 142 w 386"/>
                <a:gd name="T49" fmla="*/ 129 h 168"/>
                <a:gd name="T50" fmla="*/ 120 w 386"/>
                <a:gd name="T51" fmla="*/ 135 h 168"/>
                <a:gd name="T52" fmla="*/ 100 w 386"/>
                <a:gd name="T53" fmla="*/ 141 h 168"/>
                <a:gd name="T54" fmla="*/ 82 w 386"/>
                <a:gd name="T55" fmla="*/ 147 h 168"/>
                <a:gd name="T56" fmla="*/ 65 w 386"/>
                <a:gd name="T57" fmla="*/ 153 h 168"/>
                <a:gd name="T58" fmla="*/ 50 w 386"/>
                <a:gd name="T59" fmla="*/ 157 h 168"/>
                <a:gd name="T60" fmla="*/ 35 w 386"/>
                <a:gd name="T61" fmla="*/ 160 h 168"/>
                <a:gd name="T62" fmla="*/ 22 w 386"/>
                <a:gd name="T63" fmla="*/ 159 h 168"/>
                <a:gd name="T64" fmla="*/ 11 w 386"/>
                <a:gd name="T65" fmla="*/ 155 h 168"/>
                <a:gd name="T66" fmla="*/ 4 w 386"/>
                <a:gd name="T67" fmla="*/ 150 h 168"/>
                <a:gd name="T68" fmla="*/ 1 w 386"/>
                <a:gd name="T69" fmla="*/ 141 h 168"/>
                <a:gd name="T70" fmla="*/ 0 w 386"/>
                <a:gd name="T71" fmla="*/ 130 h 168"/>
                <a:gd name="T72" fmla="*/ 1 w 386"/>
                <a:gd name="T73" fmla="*/ 117 h 168"/>
                <a:gd name="T74" fmla="*/ 4 w 386"/>
                <a:gd name="T75" fmla="*/ 102 h 168"/>
                <a:gd name="T76" fmla="*/ 11 w 386"/>
                <a:gd name="T77" fmla="*/ 87 h 168"/>
                <a:gd name="T78" fmla="*/ 22 w 386"/>
                <a:gd name="T79" fmla="*/ 71 h 168"/>
                <a:gd name="T80" fmla="*/ 36 w 386"/>
                <a:gd name="T81" fmla="*/ 56 h 168"/>
                <a:gd name="T82" fmla="*/ 53 w 386"/>
                <a:gd name="T83" fmla="*/ 40 h 168"/>
                <a:gd name="T84" fmla="*/ 75 w 386"/>
                <a:gd name="T85" fmla="*/ 27 h 168"/>
                <a:gd name="T86" fmla="*/ 100 w 386"/>
                <a:gd name="T87" fmla="*/ 16 h 168"/>
                <a:gd name="T88" fmla="*/ 129 w 386"/>
                <a:gd name="T89" fmla="*/ 8 h 168"/>
                <a:gd name="T90" fmla="*/ 164 w 386"/>
                <a:gd name="T91" fmla="*/ 2 h 168"/>
                <a:gd name="T92" fmla="*/ 202 w 386"/>
                <a:gd name="T9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86" h="168">
                  <a:moveTo>
                    <a:pt x="202" y="0"/>
                  </a:moveTo>
                  <a:lnTo>
                    <a:pt x="239" y="2"/>
                  </a:lnTo>
                  <a:lnTo>
                    <a:pt x="270" y="7"/>
                  </a:lnTo>
                  <a:lnTo>
                    <a:pt x="297" y="15"/>
                  </a:lnTo>
                  <a:lnTo>
                    <a:pt x="320" y="26"/>
                  </a:lnTo>
                  <a:lnTo>
                    <a:pt x="339" y="38"/>
                  </a:lnTo>
                  <a:lnTo>
                    <a:pt x="354" y="52"/>
                  </a:lnTo>
                  <a:lnTo>
                    <a:pt x="366" y="68"/>
                  </a:lnTo>
                  <a:lnTo>
                    <a:pt x="376" y="83"/>
                  </a:lnTo>
                  <a:lnTo>
                    <a:pt x="382" y="99"/>
                  </a:lnTo>
                  <a:lnTo>
                    <a:pt x="385" y="113"/>
                  </a:lnTo>
                  <a:lnTo>
                    <a:pt x="386" y="128"/>
                  </a:lnTo>
                  <a:lnTo>
                    <a:pt x="385" y="141"/>
                  </a:lnTo>
                  <a:lnTo>
                    <a:pt x="383" y="151"/>
                  </a:lnTo>
                  <a:lnTo>
                    <a:pt x="379" y="161"/>
                  </a:lnTo>
                  <a:lnTo>
                    <a:pt x="374" y="166"/>
                  </a:lnTo>
                  <a:lnTo>
                    <a:pt x="368" y="168"/>
                  </a:lnTo>
                  <a:lnTo>
                    <a:pt x="363" y="167"/>
                  </a:lnTo>
                  <a:lnTo>
                    <a:pt x="323" y="149"/>
                  </a:lnTo>
                  <a:lnTo>
                    <a:pt x="286" y="136"/>
                  </a:lnTo>
                  <a:lnTo>
                    <a:pt x="252" y="128"/>
                  </a:lnTo>
                  <a:lnTo>
                    <a:pt x="221" y="123"/>
                  </a:lnTo>
                  <a:lnTo>
                    <a:pt x="192" y="123"/>
                  </a:lnTo>
                  <a:lnTo>
                    <a:pt x="166" y="125"/>
                  </a:lnTo>
                  <a:lnTo>
                    <a:pt x="142" y="129"/>
                  </a:lnTo>
                  <a:lnTo>
                    <a:pt x="120" y="135"/>
                  </a:lnTo>
                  <a:lnTo>
                    <a:pt x="100" y="141"/>
                  </a:lnTo>
                  <a:lnTo>
                    <a:pt x="82" y="147"/>
                  </a:lnTo>
                  <a:lnTo>
                    <a:pt x="65" y="153"/>
                  </a:lnTo>
                  <a:lnTo>
                    <a:pt x="50" y="157"/>
                  </a:lnTo>
                  <a:lnTo>
                    <a:pt x="35" y="160"/>
                  </a:lnTo>
                  <a:lnTo>
                    <a:pt x="22" y="159"/>
                  </a:lnTo>
                  <a:lnTo>
                    <a:pt x="11" y="155"/>
                  </a:lnTo>
                  <a:lnTo>
                    <a:pt x="4" y="150"/>
                  </a:lnTo>
                  <a:lnTo>
                    <a:pt x="1" y="141"/>
                  </a:lnTo>
                  <a:lnTo>
                    <a:pt x="0" y="130"/>
                  </a:lnTo>
                  <a:lnTo>
                    <a:pt x="1" y="117"/>
                  </a:lnTo>
                  <a:lnTo>
                    <a:pt x="4" y="102"/>
                  </a:lnTo>
                  <a:lnTo>
                    <a:pt x="11" y="87"/>
                  </a:lnTo>
                  <a:lnTo>
                    <a:pt x="22" y="71"/>
                  </a:lnTo>
                  <a:lnTo>
                    <a:pt x="36" y="56"/>
                  </a:lnTo>
                  <a:lnTo>
                    <a:pt x="53" y="40"/>
                  </a:lnTo>
                  <a:lnTo>
                    <a:pt x="75" y="27"/>
                  </a:lnTo>
                  <a:lnTo>
                    <a:pt x="100" y="16"/>
                  </a:lnTo>
                  <a:lnTo>
                    <a:pt x="129" y="8"/>
                  </a:lnTo>
                  <a:lnTo>
                    <a:pt x="164" y="2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4C2D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2" name="Freeform 267"/>
            <p:cNvSpPr>
              <a:spLocks/>
            </p:cNvSpPr>
            <p:nvPr/>
          </p:nvSpPr>
          <p:spPr bwMode="auto">
            <a:xfrm>
              <a:off x="7118" y="812"/>
              <a:ext cx="79" cy="87"/>
            </a:xfrm>
            <a:custGeom>
              <a:avLst/>
              <a:gdLst>
                <a:gd name="T0" fmla="*/ 118 w 237"/>
                <a:gd name="T1" fmla="*/ 0 h 261"/>
                <a:gd name="T2" fmla="*/ 145 w 237"/>
                <a:gd name="T3" fmla="*/ 4 h 261"/>
                <a:gd name="T4" fmla="*/ 170 w 237"/>
                <a:gd name="T5" fmla="*/ 13 h 261"/>
                <a:gd name="T6" fmla="*/ 192 w 237"/>
                <a:gd name="T7" fmla="*/ 29 h 261"/>
                <a:gd name="T8" fmla="*/ 211 w 237"/>
                <a:gd name="T9" fmla="*/ 49 h 261"/>
                <a:gd name="T10" fmla="*/ 224 w 237"/>
                <a:gd name="T11" fmla="*/ 73 h 261"/>
                <a:gd name="T12" fmla="*/ 233 w 237"/>
                <a:gd name="T13" fmla="*/ 101 h 261"/>
                <a:gd name="T14" fmla="*/ 237 w 237"/>
                <a:gd name="T15" fmla="*/ 131 h 261"/>
                <a:gd name="T16" fmla="*/ 233 w 237"/>
                <a:gd name="T17" fmla="*/ 160 h 261"/>
                <a:gd name="T18" fmla="*/ 224 w 237"/>
                <a:gd name="T19" fmla="*/ 188 h 261"/>
                <a:gd name="T20" fmla="*/ 211 w 237"/>
                <a:gd name="T21" fmla="*/ 212 h 261"/>
                <a:gd name="T22" fmla="*/ 192 w 237"/>
                <a:gd name="T23" fmla="*/ 232 h 261"/>
                <a:gd name="T24" fmla="*/ 170 w 237"/>
                <a:gd name="T25" fmla="*/ 248 h 261"/>
                <a:gd name="T26" fmla="*/ 145 w 237"/>
                <a:gd name="T27" fmla="*/ 257 h 261"/>
                <a:gd name="T28" fmla="*/ 118 w 237"/>
                <a:gd name="T29" fmla="*/ 261 h 261"/>
                <a:gd name="T30" fmla="*/ 91 w 237"/>
                <a:gd name="T31" fmla="*/ 257 h 261"/>
                <a:gd name="T32" fmla="*/ 67 w 237"/>
                <a:gd name="T33" fmla="*/ 248 h 261"/>
                <a:gd name="T34" fmla="*/ 44 w 237"/>
                <a:gd name="T35" fmla="*/ 232 h 261"/>
                <a:gd name="T36" fmla="*/ 26 w 237"/>
                <a:gd name="T37" fmla="*/ 212 h 261"/>
                <a:gd name="T38" fmla="*/ 12 w 237"/>
                <a:gd name="T39" fmla="*/ 188 h 261"/>
                <a:gd name="T40" fmla="*/ 3 w 237"/>
                <a:gd name="T41" fmla="*/ 160 h 261"/>
                <a:gd name="T42" fmla="*/ 0 w 237"/>
                <a:gd name="T43" fmla="*/ 131 h 261"/>
                <a:gd name="T44" fmla="*/ 3 w 237"/>
                <a:gd name="T45" fmla="*/ 101 h 261"/>
                <a:gd name="T46" fmla="*/ 12 w 237"/>
                <a:gd name="T47" fmla="*/ 73 h 261"/>
                <a:gd name="T48" fmla="*/ 26 w 237"/>
                <a:gd name="T49" fmla="*/ 49 h 261"/>
                <a:gd name="T50" fmla="*/ 44 w 237"/>
                <a:gd name="T51" fmla="*/ 29 h 261"/>
                <a:gd name="T52" fmla="*/ 67 w 237"/>
                <a:gd name="T53" fmla="*/ 13 h 261"/>
                <a:gd name="T54" fmla="*/ 91 w 237"/>
                <a:gd name="T55" fmla="*/ 4 h 261"/>
                <a:gd name="T56" fmla="*/ 118 w 237"/>
                <a:gd name="T57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261">
                  <a:moveTo>
                    <a:pt x="118" y="0"/>
                  </a:moveTo>
                  <a:lnTo>
                    <a:pt x="145" y="4"/>
                  </a:lnTo>
                  <a:lnTo>
                    <a:pt x="170" y="13"/>
                  </a:lnTo>
                  <a:lnTo>
                    <a:pt x="192" y="29"/>
                  </a:lnTo>
                  <a:lnTo>
                    <a:pt x="211" y="49"/>
                  </a:lnTo>
                  <a:lnTo>
                    <a:pt x="224" y="73"/>
                  </a:lnTo>
                  <a:lnTo>
                    <a:pt x="233" y="101"/>
                  </a:lnTo>
                  <a:lnTo>
                    <a:pt x="237" y="131"/>
                  </a:lnTo>
                  <a:lnTo>
                    <a:pt x="233" y="160"/>
                  </a:lnTo>
                  <a:lnTo>
                    <a:pt x="224" y="188"/>
                  </a:lnTo>
                  <a:lnTo>
                    <a:pt x="211" y="212"/>
                  </a:lnTo>
                  <a:lnTo>
                    <a:pt x="192" y="232"/>
                  </a:lnTo>
                  <a:lnTo>
                    <a:pt x="170" y="248"/>
                  </a:lnTo>
                  <a:lnTo>
                    <a:pt x="145" y="257"/>
                  </a:lnTo>
                  <a:lnTo>
                    <a:pt x="118" y="261"/>
                  </a:lnTo>
                  <a:lnTo>
                    <a:pt x="91" y="257"/>
                  </a:lnTo>
                  <a:lnTo>
                    <a:pt x="67" y="248"/>
                  </a:lnTo>
                  <a:lnTo>
                    <a:pt x="44" y="232"/>
                  </a:lnTo>
                  <a:lnTo>
                    <a:pt x="26" y="212"/>
                  </a:lnTo>
                  <a:lnTo>
                    <a:pt x="12" y="188"/>
                  </a:lnTo>
                  <a:lnTo>
                    <a:pt x="3" y="160"/>
                  </a:lnTo>
                  <a:lnTo>
                    <a:pt x="0" y="131"/>
                  </a:lnTo>
                  <a:lnTo>
                    <a:pt x="3" y="101"/>
                  </a:lnTo>
                  <a:lnTo>
                    <a:pt x="12" y="73"/>
                  </a:lnTo>
                  <a:lnTo>
                    <a:pt x="26" y="49"/>
                  </a:lnTo>
                  <a:lnTo>
                    <a:pt x="44" y="29"/>
                  </a:lnTo>
                  <a:lnTo>
                    <a:pt x="67" y="13"/>
                  </a:lnTo>
                  <a:lnTo>
                    <a:pt x="91" y="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3" name="Freeform 268"/>
            <p:cNvSpPr>
              <a:spLocks/>
            </p:cNvSpPr>
            <p:nvPr/>
          </p:nvSpPr>
          <p:spPr bwMode="auto">
            <a:xfrm>
              <a:off x="7128" y="824"/>
              <a:ext cx="24" cy="24"/>
            </a:xfrm>
            <a:custGeom>
              <a:avLst/>
              <a:gdLst>
                <a:gd name="T0" fmla="*/ 36 w 71"/>
                <a:gd name="T1" fmla="*/ 0 h 72"/>
                <a:gd name="T2" fmla="*/ 49 w 71"/>
                <a:gd name="T3" fmla="*/ 3 h 72"/>
                <a:gd name="T4" fmla="*/ 61 w 71"/>
                <a:gd name="T5" fmla="*/ 11 h 72"/>
                <a:gd name="T6" fmla="*/ 68 w 71"/>
                <a:gd name="T7" fmla="*/ 22 h 72"/>
                <a:gd name="T8" fmla="*/ 71 w 71"/>
                <a:gd name="T9" fmla="*/ 36 h 72"/>
                <a:gd name="T10" fmla="*/ 68 w 71"/>
                <a:gd name="T11" fmla="*/ 49 h 72"/>
                <a:gd name="T12" fmla="*/ 61 w 71"/>
                <a:gd name="T13" fmla="*/ 61 h 72"/>
                <a:gd name="T14" fmla="*/ 49 w 71"/>
                <a:gd name="T15" fmla="*/ 68 h 72"/>
                <a:gd name="T16" fmla="*/ 36 w 71"/>
                <a:gd name="T17" fmla="*/ 72 h 72"/>
                <a:gd name="T18" fmla="*/ 21 w 71"/>
                <a:gd name="T19" fmla="*/ 68 h 72"/>
                <a:gd name="T20" fmla="*/ 11 w 71"/>
                <a:gd name="T21" fmla="*/ 61 h 72"/>
                <a:gd name="T22" fmla="*/ 4 w 71"/>
                <a:gd name="T23" fmla="*/ 49 h 72"/>
                <a:gd name="T24" fmla="*/ 0 w 71"/>
                <a:gd name="T25" fmla="*/ 36 h 72"/>
                <a:gd name="T26" fmla="*/ 4 w 71"/>
                <a:gd name="T27" fmla="*/ 22 h 72"/>
                <a:gd name="T28" fmla="*/ 11 w 71"/>
                <a:gd name="T29" fmla="*/ 11 h 72"/>
                <a:gd name="T30" fmla="*/ 21 w 71"/>
                <a:gd name="T31" fmla="*/ 3 h 72"/>
                <a:gd name="T32" fmla="*/ 36 w 71"/>
                <a:gd name="T3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2">
                  <a:moveTo>
                    <a:pt x="36" y="0"/>
                  </a:moveTo>
                  <a:lnTo>
                    <a:pt x="49" y="3"/>
                  </a:lnTo>
                  <a:lnTo>
                    <a:pt x="61" y="11"/>
                  </a:lnTo>
                  <a:lnTo>
                    <a:pt x="68" y="22"/>
                  </a:lnTo>
                  <a:lnTo>
                    <a:pt x="71" y="36"/>
                  </a:lnTo>
                  <a:lnTo>
                    <a:pt x="68" y="49"/>
                  </a:lnTo>
                  <a:lnTo>
                    <a:pt x="61" y="61"/>
                  </a:lnTo>
                  <a:lnTo>
                    <a:pt x="49" y="68"/>
                  </a:lnTo>
                  <a:lnTo>
                    <a:pt x="36" y="72"/>
                  </a:lnTo>
                  <a:lnTo>
                    <a:pt x="21" y="68"/>
                  </a:lnTo>
                  <a:lnTo>
                    <a:pt x="11" y="61"/>
                  </a:lnTo>
                  <a:lnTo>
                    <a:pt x="4" y="49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1" y="11"/>
                  </a:lnTo>
                  <a:lnTo>
                    <a:pt x="21" y="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4" name="Freeform 269"/>
            <p:cNvSpPr>
              <a:spLocks/>
            </p:cNvSpPr>
            <p:nvPr/>
          </p:nvSpPr>
          <p:spPr bwMode="auto">
            <a:xfrm>
              <a:off x="7091" y="696"/>
              <a:ext cx="129" cy="56"/>
            </a:xfrm>
            <a:custGeom>
              <a:avLst/>
              <a:gdLst>
                <a:gd name="T0" fmla="*/ 184 w 387"/>
                <a:gd name="T1" fmla="*/ 0 h 168"/>
                <a:gd name="T2" fmla="*/ 223 w 387"/>
                <a:gd name="T3" fmla="*/ 2 h 168"/>
                <a:gd name="T4" fmla="*/ 256 w 387"/>
                <a:gd name="T5" fmla="*/ 8 h 168"/>
                <a:gd name="T6" fmla="*/ 286 w 387"/>
                <a:gd name="T7" fmla="*/ 16 h 168"/>
                <a:gd name="T8" fmla="*/ 311 w 387"/>
                <a:gd name="T9" fmla="*/ 27 h 168"/>
                <a:gd name="T10" fmla="*/ 332 w 387"/>
                <a:gd name="T11" fmla="*/ 40 h 168"/>
                <a:gd name="T12" fmla="*/ 350 w 387"/>
                <a:gd name="T13" fmla="*/ 56 h 168"/>
                <a:gd name="T14" fmla="*/ 363 w 387"/>
                <a:gd name="T15" fmla="*/ 71 h 168"/>
                <a:gd name="T16" fmla="*/ 374 w 387"/>
                <a:gd name="T17" fmla="*/ 87 h 168"/>
                <a:gd name="T18" fmla="*/ 381 w 387"/>
                <a:gd name="T19" fmla="*/ 102 h 168"/>
                <a:gd name="T20" fmla="*/ 386 w 387"/>
                <a:gd name="T21" fmla="*/ 117 h 168"/>
                <a:gd name="T22" fmla="*/ 387 w 387"/>
                <a:gd name="T23" fmla="*/ 130 h 168"/>
                <a:gd name="T24" fmla="*/ 384 w 387"/>
                <a:gd name="T25" fmla="*/ 141 h 168"/>
                <a:gd name="T26" fmla="*/ 381 w 387"/>
                <a:gd name="T27" fmla="*/ 150 h 168"/>
                <a:gd name="T28" fmla="*/ 375 w 387"/>
                <a:gd name="T29" fmla="*/ 155 h 168"/>
                <a:gd name="T30" fmla="*/ 363 w 387"/>
                <a:gd name="T31" fmla="*/ 159 h 168"/>
                <a:gd name="T32" fmla="*/ 350 w 387"/>
                <a:gd name="T33" fmla="*/ 160 h 168"/>
                <a:gd name="T34" fmla="*/ 337 w 387"/>
                <a:gd name="T35" fmla="*/ 157 h 168"/>
                <a:gd name="T36" fmla="*/ 321 w 387"/>
                <a:gd name="T37" fmla="*/ 153 h 168"/>
                <a:gd name="T38" fmla="*/ 305 w 387"/>
                <a:gd name="T39" fmla="*/ 147 h 168"/>
                <a:gd name="T40" fmla="*/ 286 w 387"/>
                <a:gd name="T41" fmla="*/ 141 h 168"/>
                <a:gd name="T42" fmla="*/ 265 w 387"/>
                <a:gd name="T43" fmla="*/ 135 h 168"/>
                <a:gd name="T44" fmla="*/ 244 w 387"/>
                <a:gd name="T45" fmla="*/ 129 h 168"/>
                <a:gd name="T46" fmla="*/ 220 w 387"/>
                <a:gd name="T47" fmla="*/ 125 h 168"/>
                <a:gd name="T48" fmla="*/ 194 w 387"/>
                <a:gd name="T49" fmla="*/ 123 h 168"/>
                <a:gd name="T50" fmla="*/ 164 w 387"/>
                <a:gd name="T51" fmla="*/ 123 h 168"/>
                <a:gd name="T52" fmla="*/ 133 w 387"/>
                <a:gd name="T53" fmla="*/ 128 h 168"/>
                <a:gd name="T54" fmla="*/ 100 w 387"/>
                <a:gd name="T55" fmla="*/ 136 h 168"/>
                <a:gd name="T56" fmla="*/ 63 w 387"/>
                <a:gd name="T57" fmla="*/ 149 h 168"/>
                <a:gd name="T58" fmla="*/ 24 w 387"/>
                <a:gd name="T59" fmla="*/ 167 h 168"/>
                <a:gd name="T60" fmla="*/ 17 w 387"/>
                <a:gd name="T61" fmla="*/ 168 h 168"/>
                <a:gd name="T62" fmla="*/ 11 w 387"/>
                <a:gd name="T63" fmla="*/ 166 h 168"/>
                <a:gd name="T64" fmla="*/ 6 w 387"/>
                <a:gd name="T65" fmla="*/ 161 h 168"/>
                <a:gd name="T66" fmla="*/ 2 w 387"/>
                <a:gd name="T67" fmla="*/ 151 h 168"/>
                <a:gd name="T68" fmla="*/ 0 w 387"/>
                <a:gd name="T69" fmla="*/ 141 h 168"/>
                <a:gd name="T70" fmla="*/ 0 w 387"/>
                <a:gd name="T71" fmla="*/ 128 h 168"/>
                <a:gd name="T72" fmla="*/ 1 w 387"/>
                <a:gd name="T73" fmla="*/ 113 h 168"/>
                <a:gd name="T74" fmla="*/ 5 w 387"/>
                <a:gd name="T75" fmla="*/ 99 h 168"/>
                <a:gd name="T76" fmla="*/ 11 w 387"/>
                <a:gd name="T77" fmla="*/ 83 h 168"/>
                <a:gd name="T78" fmla="*/ 19 w 387"/>
                <a:gd name="T79" fmla="*/ 68 h 168"/>
                <a:gd name="T80" fmla="*/ 31 w 387"/>
                <a:gd name="T81" fmla="*/ 52 h 168"/>
                <a:gd name="T82" fmla="*/ 46 w 387"/>
                <a:gd name="T83" fmla="*/ 38 h 168"/>
                <a:gd name="T84" fmla="*/ 65 w 387"/>
                <a:gd name="T85" fmla="*/ 26 h 168"/>
                <a:gd name="T86" fmla="*/ 89 w 387"/>
                <a:gd name="T87" fmla="*/ 15 h 168"/>
                <a:gd name="T88" fmla="*/ 115 w 387"/>
                <a:gd name="T89" fmla="*/ 7 h 168"/>
                <a:gd name="T90" fmla="*/ 148 w 387"/>
                <a:gd name="T91" fmla="*/ 2 h 168"/>
                <a:gd name="T92" fmla="*/ 184 w 387"/>
                <a:gd name="T9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87" h="168">
                  <a:moveTo>
                    <a:pt x="184" y="0"/>
                  </a:moveTo>
                  <a:lnTo>
                    <a:pt x="223" y="2"/>
                  </a:lnTo>
                  <a:lnTo>
                    <a:pt x="256" y="8"/>
                  </a:lnTo>
                  <a:lnTo>
                    <a:pt x="286" y="16"/>
                  </a:lnTo>
                  <a:lnTo>
                    <a:pt x="311" y="27"/>
                  </a:lnTo>
                  <a:lnTo>
                    <a:pt x="332" y="40"/>
                  </a:lnTo>
                  <a:lnTo>
                    <a:pt x="350" y="56"/>
                  </a:lnTo>
                  <a:lnTo>
                    <a:pt x="363" y="71"/>
                  </a:lnTo>
                  <a:lnTo>
                    <a:pt x="374" y="87"/>
                  </a:lnTo>
                  <a:lnTo>
                    <a:pt x="381" y="102"/>
                  </a:lnTo>
                  <a:lnTo>
                    <a:pt x="386" y="117"/>
                  </a:lnTo>
                  <a:lnTo>
                    <a:pt x="387" y="130"/>
                  </a:lnTo>
                  <a:lnTo>
                    <a:pt x="384" y="141"/>
                  </a:lnTo>
                  <a:lnTo>
                    <a:pt x="381" y="150"/>
                  </a:lnTo>
                  <a:lnTo>
                    <a:pt x="375" y="155"/>
                  </a:lnTo>
                  <a:lnTo>
                    <a:pt x="363" y="159"/>
                  </a:lnTo>
                  <a:lnTo>
                    <a:pt x="350" y="160"/>
                  </a:lnTo>
                  <a:lnTo>
                    <a:pt x="337" y="157"/>
                  </a:lnTo>
                  <a:lnTo>
                    <a:pt x="321" y="153"/>
                  </a:lnTo>
                  <a:lnTo>
                    <a:pt x="305" y="147"/>
                  </a:lnTo>
                  <a:lnTo>
                    <a:pt x="286" y="141"/>
                  </a:lnTo>
                  <a:lnTo>
                    <a:pt x="265" y="135"/>
                  </a:lnTo>
                  <a:lnTo>
                    <a:pt x="244" y="129"/>
                  </a:lnTo>
                  <a:lnTo>
                    <a:pt x="220" y="125"/>
                  </a:lnTo>
                  <a:lnTo>
                    <a:pt x="194" y="123"/>
                  </a:lnTo>
                  <a:lnTo>
                    <a:pt x="164" y="123"/>
                  </a:lnTo>
                  <a:lnTo>
                    <a:pt x="133" y="128"/>
                  </a:lnTo>
                  <a:lnTo>
                    <a:pt x="100" y="136"/>
                  </a:lnTo>
                  <a:lnTo>
                    <a:pt x="63" y="149"/>
                  </a:lnTo>
                  <a:lnTo>
                    <a:pt x="24" y="167"/>
                  </a:lnTo>
                  <a:lnTo>
                    <a:pt x="17" y="168"/>
                  </a:lnTo>
                  <a:lnTo>
                    <a:pt x="11" y="166"/>
                  </a:lnTo>
                  <a:lnTo>
                    <a:pt x="6" y="161"/>
                  </a:lnTo>
                  <a:lnTo>
                    <a:pt x="2" y="151"/>
                  </a:lnTo>
                  <a:lnTo>
                    <a:pt x="0" y="141"/>
                  </a:lnTo>
                  <a:lnTo>
                    <a:pt x="0" y="128"/>
                  </a:lnTo>
                  <a:lnTo>
                    <a:pt x="1" y="113"/>
                  </a:lnTo>
                  <a:lnTo>
                    <a:pt x="5" y="99"/>
                  </a:lnTo>
                  <a:lnTo>
                    <a:pt x="11" y="83"/>
                  </a:lnTo>
                  <a:lnTo>
                    <a:pt x="19" y="68"/>
                  </a:lnTo>
                  <a:lnTo>
                    <a:pt x="31" y="52"/>
                  </a:lnTo>
                  <a:lnTo>
                    <a:pt x="46" y="38"/>
                  </a:lnTo>
                  <a:lnTo>
                    <a:pt x="65" y="26"/>
                  </a:lnTo>
                  <a:lnTo>
                    <a:pt x="89" y="15"/>
                  </a:lnTo>
                  <a:lnTo>
                    <a:pt x="115" y="7"/>
                  </a:lnTo>
                  <a:lnTo>
                    <a:pt x="148" y="2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4C2D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5" name="Freeform 270"/>
            <p:cNvSpPr>
              <a:spLocks/>
            </p:cNvSpPr>
            <p:nvPr/>
          </p:nvSpPr>
          <p:spPr bwMode="auto">
            <a:xfrm>
              <a:off x="6913" y="989"/>
              <a:ext cx="125" cy="45"/>
            </a:xfrm>
            <a:custGeom>
              <a:avLst/>
              <a:gdLst>
                <a:gd name="T0" fmla="*/ 6 w 375"/>
                <a:gd name="T1" fmla="*/ 0 h 135"/>
                <a:gd name="T2" fmla="*/ 13 w 375"/>
                <a:gd name="T3" fmla="*/ 1 h 135"/>
                <a:gd name="T4" fmla="*/ 22 w 375"/>
                <a:gd name="T5" fmla="*/ 5 h 135"/>
                <a:gd name="T6" fmla="*/ 35 w 375"/>
                <a:gd name="T7" fmla="*/ 10 h 135"/>
                <a:gd name="T8" fmla="*/ 50 w 375"/>
                <a:gd name="T9" fmla="*/ 18 h 135"/>
                <a:gd name="T10" fmla="*/ 67 w 375"/>
                <a:gd name="T11" fmla="*/ 27 h 135"/>
                <a:gd name="T12" fmla="*/ 87 w 375"/>
                <a:gd name="T13" fmla="*/ 36 h 135"/>
                <a:gd name="T14" fmla="*/ 109 w 375"/>
                <a:gd name="T15" fmla="*/ 44 h 135"/>
                <a:gd name="T16" fmla="*/ 133 w 375"/>
                <a:gd name="T17" fmla="*/ 50 h 135"/>
                <a:gd name="T18" fmla="*/ 159 w 375"/>
                <a:gd name="T19" fmla="*/ 55 h 135"/>
                <a:gd name="T20" fmla="*/ 188 w 375"/>
                <a:gd name="T21" fmla="*/ 57 h 135"/>
                <a:gd name="T22" fmla="*/ 215 w 375"/>
                <a:gd name="T23" fmla="*/ 55 h 135"/>
                <a:gd name="T24" fmla="*/ 242 w 375"/>
                <a:gd name="T25" fmla="*/ 50 h 135"/>
                <a:gd name="T26" fmla="*/ 266 w 375"/>
                <a:gd name="T27" fmla="*/ 44 h 135"/>
                <a:gd name="T28" fmla="*/ 288 w 375"/>
                <a:gd name="T29" fmla="*/ 36 h 135"/>
                <a:gd name="T30" fmla="*/ 308 w 375"/>
                <a:gd name="T31" fmla="*/ 27 h 135"/>
                <a:gd name="T32" fmla="*/ 325 w 375"/>
                <a:gd name="T33" fmla="*/ 18 h 135"/>
                <a:gd name="T34" fmla="*/ 340 w 375"/>
                <a:gd name="T35" fmla="*/ 10 h 135"/>
                <a:gd name="T36" fmla="*/ 352 w 375"/>
                <a:gd name="T37" fmla="*/ 5 h 135"/>
                <a:gd name="T38" fmla="*/ 361 w 375"/>
                <a:gd name="T39" fmla="*/ 1 h 135"/>
                <a:gd name="T40" fmla="*/ 369 w 375"/>
                <a:gd name="T41" fmla="*/ 0 h 135"/>
                <a:gd name="T42" fmla="*/ 373 w 375"/>
                <a:gd name="T43" fmla="*/ 3 h 135"/>
                <a:gd name="T44" fmla="*/ 375 w 375"/>
                <a:gd name="T45" fmla="*/ 12 h 135"/>
                <a:gd name="T46" fmla="*/ 373 w 375"/>
                <a:gd name="T47" fmla="*/ 22 h 135"/>
                <a:gd name="T48" fmla="*/ 371 w 375"/>
                <a:gd name="T49" fmla="*/ 36 h 135"/>
                <a:gd name="T50" fmla="*/ 367 w 375"/>
                <a:gd name="T51" fmla="*/ 49 h 135"/>
                <a:gd name="T52" fmla="*/ 360 w 375"/>
                <a:gd name="T53" fmla="*/ 62 h 135"/>
                <a:gd name="T54" fmla="*/ 351 w 375"/>
                <a:gd name="T55" fmla="*/ 76 h 135"/>
                <a:gd name="T56" fmla="*/ 339 w 375"/>
                <a:gd name="T57" fmla="*/ 89 h 135"/>
                <a:gd name="T58" fmla="*/ 323 w 375"/>
                <a:gd name="T59" fmla="*/ 101 h 135"/>
                <a:gd name="T60" fmla="*/ 304 w 375"/>
                <a:gd name="T61" fmla="*/ 112 h 135"/>
                <a:gd name="T62" fmla="*/ 282 w 375"/>
                <a:gd name="T63" fmla="*/ 122 h 135"/>
                <a:gd name="T64" fmla="*/ 254 w 375"/>
                <a:gd name="T65" fmla="*/ 129 h 135"/>
                <a:gd name="T66" fmla="*/ 223 w 375"/>
                <a:gd name="T67" fmla="*/ 132 h 135"/>
                <a:gd name="T68" fmla="*/ 188 w 375"/>
                <a:gd name="T69" fmla="*/ 135 h 135"/>
                <a:gd name="T70" fmla="*/ 152 w 375"/>
                <a:gd name="T71" fmla="*/ 132 h 135"/>
                <a:gd name="T72" fmla="*/ 120 w 375"/>
                <a:gd name="T73" fmla="*/ 129 h 135"/>
                <a:gd name="T74" fmla="*/ 94 w 375"/>
                <a:gd name="T75" fmla="*/ 122 h 135"/>
                <a:gd name="T76" fmla="*/ 71 w 375"/>
                <a:gd name="T77" fmla="*/ 112 h 135"/>
                <a:gd name="T78" fmla="*/ 52 w 375"/>
                <a:gd name="T79" fmla="*/ 101 h 135"/>
                <a:gd name="T80" fmla="*/ 37 w 375"/>
                <a:gd name="T81" fmla="*/ 89 h 135"/>
                <a:gd name="T82" fmla="*/ 23 w 375"/>
                <a:gd name="T83" fmla="*/ 76 h 135"/>
                <a:gd name="T84" fmla="*/ 15 w 375"/>
                <a:gd name="T85" fmla="*/ 62 h 135"/>
                <a:gd name="T86" fmla="*/ 8 w 375"/>
                <a:gd name="T87" fmla="*/ 49 h 135"/>
                <a:gd name="T88" fmla="*/ 3 w 375"/>
                <a:gd name="T89" fmla="*/ 36 h 135"/>
                <a:gd name="T90" fmla="*/ 1 w 375"/>
                <a:gd name="T91" fmla="*/ 22 h 135"/>
                <a:gd name="T92" fmla="*/ 0 w 375"/>
                <a:gd name="T93" fmla="*/ 12 h 135"/>
                <a:gd name="T94" fmla="*/ 2 w 375"/>
                <a:gd name="T95" fmla="*/ 3 h 135"/>
                <a:gd name="T96" fmla="*/ 6 w 375"/>
                <a:gd name="T9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5" h="135">
                  <a:moveTo>
                    <a:pt x="6" y="0"/>
                  </a:moveTo>
                  <a:lnTo>
                    <a:pt x="13" y="1"/>
                  </a:lnTo>
                  <a:lnTo>
                    <a:pt x="22" y="5"/>
                  </a:lnTo>
                  <a:lnTo>
                    <a:pt x="35" y="10"/>
                  </a:lnTo>
                  <a:lnTo>
                    <a:pt x="50" y="18"/>
                  </a:lnTo>
                  <a:lnTo>
                    <a:pt x="67" y="27"/>
                  </a:lnTo>
                  <a:lnTo>
                    <a:pt x="87" y="36"/>
                  </a:lnTo>
                  <a:lnTo>
                    <a:pt x="109" y="44"/>
                  </a:lnTo>
                  <a:lnTo>
                    <a:pt x="133" y="50"/>
                  </a:lnTo>
                  <a:lnTo>
                    <a:pt x="159" y="55"/>
                  </a:lnTo>
                  <a:lnTo>
                    <a:pt x="188" y="57"/>
                  </a:lnTo>
                  <a:lnTo>
                    <a:pt x="215" y="55"/>
                  </a:lnTo>
                  <a:lnTo>
                    <a:pt x="242" y="50"/>
                  </a:lnTo>
                  <a:lnTo>
                    <a:pt x="266" y="44"/>
                  </a:lnTo>
                  <a:lnTo>
                    <a:pt x="288" y="36"/>
                  </a:lnTo>
                  <a:lnTo>
                    <a:pt x="308" y="27"/>
                  </a:lnTo>
                  <a:lnTo>
                    <a:pt x="325" y="18"/>
                  </a:lnTo>
                  <a:lnTo>
                    <a:pt x="340" y="10"/>
                  </a:lnTo>
                  <a:lnTo>
                    <a:pt x="352" y="5"/>
                  </a:lnTo>
                  <a:lnTo>
                    <a:pt x="361" y="1"/>
                  </a:lnTo>
                  <a:lnTo>
                    <a:pt x="369" y="0"/>
                  </a:lnTo>
                  <a:lnTo>
                    <a:pt x="373" y="3"/>
                  </a:lnTo>
                  <a:lnTo>
                    <a:pt x="375" y="12"/>
                  </a:lnTo>
                  <a:lnTo>
                    <a:pt x="373" y="22"/>
                  </a:lnTo>
                  <a:lnTo>
                    <a:pt x="371" y="36"/>
                  </a:lnTo>
                  <a:lnTo>
                    <a:pt x="367" y="49"/>
                  </a:lnTo>
                  <a:lnTo>
                    <a:pt x="360" y="62"/>
                  </a:lnTo>
                  <a:lnTo>
                    <a:pt x="351" y="76"/>
                  </a:lnTo>
                  <a:lnTo>
                    <a:pt x="339" y="89"/>
                  </a:lnTo>
                  <a:lnTo>
                    <a:pt x="323" y="101"/>
                  </a:lnTo>
                  <a:lnTo>
                    <a:pt x="304" y="112"/>
                  </a:lnTo>
                  <a:lnTo>
                    <a:pt x="282" y="122"/>
                  </a:lnTo>
                  <a:lnTo>
                    <a:pt x="254" y="129"/>
                  </a:lnTo>
                  <a:lnTo>
                    <a:pt x="223" y="132"/>
                  </a:lnTo>
                  <a:lnTo>
                    <a:pt x="188" y="135"/>
                  </a:lnTo>
                  <a:lnTo>
                    <a:pt x="152" y="132"/>
                  </a:lnTo>
                  <a:lnTo>
                    <a:pt x="120" y="129"/>
                  </a:lnTo>
                  <a:lnTo>
                    <a:pt x="94" y="122"/>
                  </a:lnTo>
                  <a:lnTo>
                    <a:pt x="71" y="112"/>
                  </a:lnTo>
                  <a:lnTo>
                    <a:pt x="52" y="101"/>
                  </a:lnTo>
                  <a:lnTo>
                    <a:pt x="37" y="89"/>
                  </a:lnTo>
                  <a:lnTo>
                    <a:pt x="23" y="76"/>
                  </a:lnTo>
                  <a:lnTo>
                    <a:pt x="15" y="62"/>
                  </a:lnTo>
                  <a:lnTo>
                    <a:pt x="8" y="49"/>
                  </a:lnTo>
                  <a:lnTo>
                    <a:pt x="3" y="36"/>
                  </a:lnTo>
                  <a:lnTo>
                    <a:pt x="1" y="22"/>
                  </a:lnTo>
                  <a:lnTo>
                    <a:pt x="0" y="12"/>
                  </a:lnTo>
                  <a:lnTo>
                    <a:pt x="2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6" name="Freeform 271"/>
            <p:cNvSpPr>
              <a:spLocks/>
            </p:cNvSpPr>
            <p:nvPr/>
          </p:nvSpPr>
          <p:spPr bwMode="auto">
            <a:xfrm>
              <a:off x="6953" y="1131"/>
              <a:ext cx="44" cy="16"/>
            </a:xfrm>
            <a:custGeom>
              <a:avLst/>
              <a:gdLst>
                <a:gd name="T0" fmla="*/ 3 w 130"/>
                <a:gd name="T1" fmla="*/ 0 h 47"/>
                <a:gd name="T2" fmla="*/ 6 w 130"/>
                <a:gd name="T3" fmla="*/ 0 h 47"/>
                <a:gd name="T4" fmla="*/ 13 w 130"/>
                <a:gd name="T5" fmla="*/ 4 h 47"/>
                <a:gd name="T6" fmla="*/ 23 w 130"/>
                <a:gd name="T7" fmla="*/ 9 h 47"/>
                <a:gd name="T8" fmla="*/ 35 w 130"/>
                <a:gd name="T9" fmla="*/ 14 h 47"/>
                <a:gd name="T10" fmla="*/ 49 w 130"/>
                <a:gd name="T11" fmla="*/ 18 h 47"/>
                <a:gd name="T12" fmla="*/ 66 w 130"/>
                <a:gd name="T13" fmla="*/ 19 h 47"/>
                <a:gd name="T14" fmla="*/ 81 w 130"/>
                <a:gd name="T15" fmla="*/ 18 h 47"/>
                <a:gd name="T16" fmla="*/ 95 w 130"/>
                <a:gd name="T17" fmla="*/ 14 h 47"/>
                <a:gd name="T18" fmla="*/ 107 w 130"/>
                <a:gd name="T19" fmla="*/ 9 h 47"/>
                <a:gd name="T20" fmla="*/ 117 w 130"/>
                <a:gd name="T21" fmla="*/ 4 h 47"/>
                <a:gd name="T22" fmla="*/ 124 w 130"/>
                <a:gd name="T23" fmla="*/ 0 h 47"/>
                <a:gd name="T24" fmla="*/ 129 w 130"/>
                <a:gd name="T25" fmla="*/ 0 h 47"/>
                <a:gd name="T26" fmla="*/ 130 w 130"/>
                <a:gd name="T27" fmla="*/ 4 h 47"/>
                <a:gd name="T28" fmla="*/ 130 w 130"/>
                <a:gd name="T29" fmla="*/ 11 h 47"/>
                <a:gd name="T30" fmla="*/ 126 w 130"/>
                <a:gd name="T31" fmla="*/ 18 h 47"/>
                <a:gd name="T32" fmla="*/ 122 w 130"/>
                <a:gd name="T33" fmla="*/ 27 h 47"/>
                <a:gd name="T34" fmla="*/ 113 w 130"/>
                <a:gd name="T35" fmla="*/ 34 h 47"/>
                <a:gd name="T36" fmla="*/ 101 w 130"/>
                <a:gd name="T37" fmla="*/ 41 h 47"/>
                <a:gd name="T38" fmla="*/ 86 w 130"/>
                <a:gd name="T39" fmla="*/ 45 h 47"/>
                <a:gd name="T40" fmla="*/ 66 w 130"/>
                <a:gd name="T41" fmla="*/ 47 h 47"/>
                <a:gd name="T42" fmla="*/ 45 w 130"/>
                <a:gd name="T43" fmla="*/ 45 h 47"/>
                <a:gd name="T44" fmla="*/ 30 w 130"/>
                <a:gd name="T45" fmla="*/ 41 h 47"/>
                <a:gd name="T46" fmla="*/ 18 w 130"/>
                <a:gd name="T47" fmla="*/ 34 h 47"/>
                <a:gd name="T48" fmla="*/ 10 w 130"/>
                <a:gd name="T49" fmla="*/ 27 h 47"/>
                <a:gd name="T50" fmla="*/ 4 w 130"/>
                <a:gd name="T51" fmla="*/ 18 h 47"/>
                <a:gd name="T52" fmla="*/ 1 w 130"/>
                <a:gd name="T53" fmla="*/ 11 h 47"/>
                <a:gd name="T54" fmla="*/ 0 w 130"/>
                <a:gd name="T55" fmla="*/ 4 h 47"/>
                <a:gd name="T56" fmla="*/ 3 w 130"/>
                <a:gd name="T5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0" h="47">
                  <a:moveTo>
                    <a:pt x="3" y="0"/>
                  </a:moveTo>
                  <a:lnTo>
                    <a:pt x="6" y="0"/>
                  </a:lnTo>
                  <a:lnTo>
                    <a:pt x="13" y="4"/>
                  </a:lnTo>
                  <a:lnTo>
                    <a:pt x="23" y="9"/>
                  </a:lnTo>
                  <a:lnTo>
                    <a:pt x="35" y="14"/>
                  </a:lnTo>
                  <a:lnTo>
                    <a:pt x="49" y="18"/>
                  </a:lnTo>
                  <a:lnTo>
                    <a:pt x="66" y="19"/>
                  </a:lnTo>
                  <a:lnTo>
                    <a:pt x="81" y="18"/>
                  </a:lnTo>
                  <a:lnTo>
                    <a:pt x="95" y="14"/>
                  </a:lnTo>
                  <a:lnTo>
                    <a:pt x="107" y="9"/>
                  </a:lnTo>
                  <a:lnTo>
                    <a:pt x="117" y="4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0" y="4"/>
                  </a:lnTo>
                  <a:lnTo>
                    <a:pt x="130" y="11"/>
                  </a:lnTo>
                  <a:lnTo>
                    <a:pt x="126" y="18"/>
                  </a:lnTo>
                  <a:lnTo>
                    <a:pt x="122" y="27"/>
                  </a:lnTo>
                  <a:lnTo>
                    <a:pt x="113" y="34"/>
                  </a:lnTo>
                  <a:lnTo>
                    <a:pt x="101" y="41"/>
                  </a:lnTo>
                  <a:lnTo>
                    <a:pt x="86" y="45"/>
                  </a:lnTo>
                  <a:lnTo>
                    <a:pt x="66" y="47"/>
                  </a:lnTo>
                  <a:lnTo>
                    <a:pt x="45" y="45"/>
                  </a:lnTo>
                  <a:lnTo>
                    <a:pt x="30" y="41"/>
                  </a:lnTo>
                  <a:lnTo>
                    <a:pt x="18" y="34"/>
                  </a:lnTo>
                  <a:lnTo>
                    <a:pt x="10" y="27"/>
                  </a:lnTo>
                  <a:lnTo>
                    <a:pt x="4" y="18"/>
                  </a:lnTo>
                  <a:lnTo>
                    <a:pt x="1" y="11"/>
                  </a:lnTo>
                  <a:lnTo>
                    <a:pt x="0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7" name="Freeform 272"/>
            <p:cNvSpPr>
              <a:spLocks/>
            </p:cNvSpPr>
            <p:nvPr/>
          </p:nvSpPr>
          <p:spPr bwMode="auto">
            <a:xfrm>
              <a:off x="6876" y="1082"/>
              <a:ext cx="198" cy="32"/>
            </a:xfrm>
            <a:custGeom>
              <a:avLst/>
              <a:gdLst>
                <a:gd name="T0" fmla="*/ 3 w 594"/>
                <a:gd name="T1" fmla="*/ 0 h 97"/>
                <a:gd name="T2" fmla="*/ 10 w 594"/>
                <a:gd name="T3" fmla="*/ 0 h 97"/>
                <a:gd name="T4" fmla="*/ 20 w 594"/>
                <a:gd name="T5" fmla="*/ 4 h 97"/>
                <a:gd name="T6" fmla="*/ 36 w 594"/>
                <a:gd name="T7" fmla="*/ 9 h 97"/>
                <a:gd name="T8" fmla="*/ 56 w 594"/>
                <a:gd name="T9" fmla="*/ 16 h 97"/>
                <a:gd name="T10" fmla="*/ 80 w 594"/>
                <a:gd name="T11" fmla="*/ 24 h 97"/>
                <a:gd name="T12" fmla="*/ 107 w 594"/>
                <a:gd name="T13" fmla="*/ 32 h 97"/>
                <a:gd name="T14" fmla="*/ 138 w 594"/>
                <a:gd name="T15" fmla="*/ 41 h 97"/>
                <a:gd name="T16" fmla="*/ 173 w 594"/>
                <a:gd name="T17" fmla="*/ 48 h 97"/>
                <a:gd name="T18" fmla="*/ 211 w 594"/>
                <a:gd name="T19" fmla="*/ 54 h 97"/>
                <a:gd name="T20" fmla="*/ 252 w 594"/>
                <a:gd name="T21" fmla="*/ 58 h 97"/>
                <a:gd name="T22" fmla="*/ 298 w 594"/>
                <a:gd name="T23" fmla="*/ 60 h 97"/>
                <a:gd name="T24" fmla="*/ 342 w 594"/>
                <a:gd name="T25" fmla="*/ 58 h 97"/>
                <a:gd name="T26" fmla="*/ 383 w 594"/>
                <a:gd name="T27" fmla="*/ 54 h 97"/>
                <a:gd name="T28" fmla="*/ 421 w 594"/>
                <a:gd name="T29" fmla="*/ 48 h 97"/>
                <a:gd name="T30" fmla="*/ 457 w 594"/>
                <a:gd name="T31" fmla="*/ 41 h 97"/>
                <a:gd name="T32" fmla="*/ 488 w 594"/>
                <a:gd name="T33" fmla="*/ 32 h 97"/>
                <a:gd name="T34" fmla="*/ 515 w 594"/>
                <a:gd name="T35" fmla="*/ 24 h 97"/>
                <a:gd name="T36" fmla="*/ 539 w 594"/>
                <a:gd name="T37" fmla="*/ 16 h 97"/>
                <a:gd name="T38" fmla="*/ 558 w 594"/>
                <a:gd name="T39" fmla="*/ 9 h 97"/>
                <a:gd name="T40" fmla="*/ 574 w 594"/>
                <a:gd name="T41" fmla="*/ 4 h 97"/>
                <a:gd name="T42" fmla="*/ 586 w 594"/>
                <a:gd name="T43" fmla="*/ 0 h 97"/>
                <a:gd name="T44" fmla="*/ 592 w 594"/>
                <a:gd name="T45" fmla="*/ 0 h 97"/>
                <a:gd name="T46" fmla="*/ 594 w 594"/>
                <a:gd name="T47" fmla="*/ 3 h 97"/>
                <a:gd name="T48" fmla="*/ 593 w 594"/>
                <a:gd name="T49" fmla="*/ 9 h 97"/>
                <a:gd name="T50" fmla="*/ 590 w 594"/>
                <a:gd name="T51" fmla="*/ 16 h 97"/>
                <a:gd name="T52" fmla="*/ 584 w 594"/>
                <a:gd name="T53" fmla="*/ 24 h 97"/>
                <a:gd name="T54" fmla="*/ 575 w 594"/>
                <a:gd name="T55" fmla="*/ 32 h 97"/>
                <a:gd name="T56" fmla="*/ 563 w 594"/>
                <a:gd name="T57" fmla="*/ 42 h 97"/>
                <a:gd name="T58" fmla="*/ 546 w 594"/>
                <a:gd name="T59" fmla="*/ 53 h 97"/>
                <a:gd name="T60" fmla="*/ 526 w 594"/>
                <a:gd name="T61" fmla="*/ 62 h 97"/>
                <a:gd name="T62" fmla="*/ 501 w 594"/>
                <a:gd name="T63" fmla="*/ 72 h 97"/>
                <a:gd name="T64" fmla="*/ 473 w 594"/>
                <a:gd name="T65" fmla="*/ 80 h 97"/>
                <a:gd name="T66" fmla="*/ 437 w 594"/>
                <a:gd name="T67" fmla="*/ 87 h 97"/>
                <a:gd name="T68" fmla="*/ 396 w 594"/>
                <a:gd name="T69" fmla="*/ 92 h 97"/>
                <a:gd name="T70" fmla="*/ 350 w 594"/>
                <a:gd name="T71" fmla="*/ 96 h 97"/>
                <a:gd name="T72" fmla="*/ 298 w 594"/>
                <a:gd name="T73" fmla="*/ 97 h 97"/>
                <a:gd name="T74" fmla="*/ 244 w 594"/>
                <a:gd name="T75" fmla="*/ 96 h 97"/>
                <a:gd name="T76" fmla="*/ 198 w 594"/>
                <a:gd name="T77" fmla="*/ 92 h 97"/>
                <a:gd name="T78" fmla="*/ 157 w 594"/>
                <a:gd name="T79" fmla="*/ 87 h 97"/>
                <a:gd name="T80" fmla="*/ 123 w 594"/>
                <a:gd name="T81" fmla="*/ 80 h 97"/>
                <a:gd name="T82" fmla="*/ 93 w 594"/>
                <a:gd name="T83" fmla="*/ 72 h 97"/>
                <a:gd name="T84" fmla="*/ 68 w 594"/>
                <a:gd name="T85" fmla="*/ 62 h 97"/>
                <a:gd name="T86" fmla="*/ 48 w 594"/>
                <a:gd name="T87" fmla="*/ 53 h 97"/>
                <a:gd name="T88" fmla="*/ 32 w 594"/>
                <a:gd name="T89" fmla="*/ 42 h 97"/>
                <a:gd name="T90" fmla="*/ 19 w 594"/>
                <a:gd name="T91" fmla="*/ 32 h 97"/>
                <a:gd name="T92" fmla="*/ 11 w 594"/>
                <a:gd name="T93" fmla="*/ 24 h 97"/>
                <a:gd name="T94" fmla="*/ 5 w 594"/>
                <a:gd name="T95" fmla="*/ 16 h 97"/>
                <a:gd name="T96" fmla="*/ 1 w 594"/>
                <a:gd name="T97" fmla="*/ 9 h 97"/>
                <a:gd name="T98" fmla="*/ 0 w 594"/>
                <a:gd name="T99" fmla="*/ 3 h 97"/>
                <a:gd name="T100" fmla="*/ 3 w 594"/>
                <a:gd name="T10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94" h="97">
                  <a:moveTo>
                    <a:pt x="3" y="0"/>
                  </a:moveTo>
                  <a:lnTo>
                    <a:pt x="10" y="0"/>
                  </a:lnTo>
                  <a:lnTo>
                    <a:pt x="20" y="4"/>
                  </a:lnTo>
                  <a:lnTo>
                    <a:pt x="36" y="9"/>
                  </a:lnTo>
                  <a:lnTo>
                    <a:pt x="56" y="16"/>
                  </a:lnTo>
                  <a:lnTo>
                    <a:pt x="80" y="24"/>
                  </a:lnTo>
                  <a:lnTo>
                    <a:pt x="107" y="32"/>
                  </a:lnTo>
                  <a:lnTo>
                    <a:pt x="138" y="41"/>
                  </a:lnTo>
                  <a:lnTo>
                    <a:pt x="173" y="48"/>
                  </a:lnTo>
                  <a:lnTo>
                    <a:pt x="211" y="54"/>
                  </a:lnTo>
                  <a:lnTo>
                    <a:pt x="252" y="58"/>
                  </a:lnTo>
                  <a:lnTo>
                    <a:pt x="298" y="60"/>
                  </a:lnTo>
                  <a:lnTo>
                    <a:pt x="342" y="58"/>
                  </a:lnTo>
                  <a:lnTo>
                    <a:pt x="383" y="54"/>
                  </a:lnTo>
                  <a:lnTo>
                    <a:pt x="421" y="48"/>
                  </a:lnTo>
                  <a:lnTo>
                    <a:pt x="457" y="41"/>
                  </a:lnTo>
                  <a:lnTo>
                    <a:pt x="488" y="32"/>
                  </a:lnTo>
                  <a:lnTo>
                    <a:pt x="515" y="24"/>
                  </a:lnTo>
                  <a:lnTo>
                    <a:pt x="539" y="16"/>
                  </a:lnTo>
                  <a:lnTo>
                    <a:pt x="558" y="9"/>
                  </a:lnTo>
                  <a:lnTo>
                    <a:pt x="574" y="4"/>
                  </a:lnTo>
                  <a:lnTo>
                    <a:pt x="586" y="0"/>
                  </a:lnTo>
                  <a:lnTo>
                    <a:pt x="592" y="0"/>
                  </a:lnTo>
                  <a:lnTo>
                    <a:pt x="594" y="3"/>
                  </a:lnTo>
                  <a:lnTo>
                    <a:pt x="593" y="9"/>
                  </a:lnTo>
                  <a:lnTo>
                    <a:pt x="590" y="16"/>
                  </a:lnTo>
                  <a:lnTo>
                    <a:pt x="584" y="24"/>
                  </a:lnTo>
                  <a:lnTo>
                    <a:pt x="575" y="32"/>
                  </a:lnTo>
                  <a:lnTo>
                    <a:pt x="563" y="42"/>
                  </a:lnTo>
                  <a:lnTo>
                    <a:pt x="546" y="53"/>
                  </a:lnTo>
                  <a:lnTo>
                    <a:pt x="526" y="62"/>
                  </a:lnTo>
                  <a:lnTo>
                    <a:pt x="501" y="72"/>
                  </a:lnTo>
                  <a:lnTo>
                    <a:pt x="473" y="80"/>
                  </a:lnTo>
                  <a:lnTo>
                    <a:pt x="437" y="87"/>
                  </a:lnTo>
                  <a:lnTo>
                    <a:pt x="396" y="92"/>
                  </a:lnTo>
                  <a:lnTo>
                    <a:pt x="350" y="96"/>
                  </a:lnTo>
                  <a:lnTo>
                    <a:pt x="298" y="97"/>
                  </a:lnTo>
                  <a:lnTo>
                    <a:pt x="244" y="96"/>
                  </a:lnTo>
                  <a:lnTo>
                    <a:pt x="198" y="92"/>
                  </a:lnTo>
                  <a:lnTo>
                    <a:pt x="157" y="87"/>
                  </a:lnTo>
                  <a:lnTo>
                    <a:pt x="123" y="80"/>
                  </a:lnTo>
                  <a:lnTo>
                    <a:pt x="93" y="72"/>
                  </a:lnTo>
                  <a:lnTo>
                    <a:pt x="68" y="62"/>
                  </a:lnTo>
                  <a:lnTo>
                    <a:pt x="48" y="53"/>
                  </a:lnTo>
                  <a:lnTo>
                    <a:pt x="32" y="42"/>
                  </a:lnTo>
                  <a:lnTo>
                    <a:pt x="19" y="32"/>
                  </a:lnTo>
                  <a:lnTo>
                    <a:pt x="11" y="24"/>
                  </a:lnTo>
                  <a:lnTo>
                    <a:pt x="5" y="16"/>
                  </a:lnTo>
                  <a:lnTo>
                    <a:pt x="1" y="9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794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8" name="Freeform 273"/>
            <p:cNvSpPr>
              <a:spLocks/>
            </p:cNvSpPr>
            <p:nvPr/>
          </p:nvSpPr>
          <p:spPr bwMode="auto">
            <a:xfrm>
              <a:off x="6519" y="1293"/>
              <a:ext cx="456" cy="237"/>
            </a:xfrm>
            <a:custGeom>
              <a:avLst/>
              <a:gdLst>
                <a:gd name="T0" fmla="*/ 1369 w 1369"/>
                <a:gd name="T1" fmla="*/ 0 h 712"/>
                <a:gd name="T2" fmla="*/ 1369 w 1369"/>
                <a:gd name="T3" fmla="*/ 712 h 712"/>
                <a:gd name="T4" fmla="*/ 0 w 1369"/>
                <a:gd name="T5" fmla="*/ 712 h 712"/>
                <a:gd name="T6" fmla="*/ 4 w 1369"/>
                <a:gd name="T7" fmla="*/ 675 h 712"/>
                <a:gd name="T8" fmla="*/ 14 w 1369"/>
                <a:gd name="T9" fmla="*/ 637 h 712"/>
                <a:gd name="T10" fmla="*/ 32 w 1369"/>
                <a:gd name="T11" fmla="*/ 599 h 712"/>
                <a:gd name="T12" fmla="*/ 56 w 1369"/>
                <a:gd name="T13" fmla="*/ 559 h 712"/>
                <a:gd name="T14" fmla="*/ 87 w 1369"/>
                <a:gd name="T15" fmla="*/ 520 h 712"/>
                <a:gd name="T16" fmla="*/ 123 w 1369"/>
                <a:gd name="T17" fmla="*/ 479 h 712"/>
                <a:gd name="T18" fmla="*/ 164 w 1369"/>
                <a:gd name="T19" fmla="*/ 439 h 712"/>
                <a:gd name="T20" fmla="*/ 211 w 1369"/>
                <a:gd name="T21" fmla="*/ 399 h 712"/>
                <a:gd name="T22" fmla="*/ 262 w 1369"/>
                <a:gd name="T23" fmla="*/ 360 h 712"/>
                <a:gd name="T24" fmla="*/ 318 w 1369"/>
                <a:gd name="T25" fmla="*/ 321 h 712"/>
                <a:gd name="T26" fmla="*/ 377 w 1369"/>
                <a:gd name="T27" fmla="*/ 284 h 712"/>
                <a:gd name="T28" fmla="*/ 442 w 1369"/>
                <a:gd name="T29" fmla="*/ 247 h 712"/>
                <a:gd name="T30" fmla="*/ 508 w 1369"/>
                <a:gd name="T31" fmla="*/ 213 h 712"/>
                <a:gd name="T32" fmla="*/ 578 w 1369"/>
                <a:gd name="T33" fmla="*/ 181 h 712"/>
                <a:gd name="T34" fmla="*/ 651 w 1369"/>
                <a:gd name="T35" fmla="*/ 149 h 712"/>
                <a:gd name="T36" fmla="*/ 726 w 1369"/>
                <a:gd name="T37" fmla="*/ 121 h 712"/>
                <a:gd name="T38" fmla="*/ 803 w 1369"/>
                <a:gd name="T39" fmla="*/ 95 h 712"/>
                <a:gd name="T40" fmla="*/ 882 w 1369"/>
                <a:gd name="T41" fmla="*/ 71 h 712"/>
                <a:gd name="T42" fmla="*/ 962 w 1369"/>
                <a:gd name="T43" fmla="*/ 50 h 712"/>
                <a:gd name="T44" fmla="*/ 1043 w 1369"/>
                <a:gd name="T45" fmla="*/ 32 h 712"/>
                <a:gd name="T46" fmla="*/ 1123 w 1369"/>
                <a:gd name="T47" fmla="*/ 18 h 712"/>
                <a:gd name="T48" fmla="*/ 1206 w 1369"/>
                <a:gd name="T49" fmla="*/ 9 h 712"/>
                <a:gd name="T50" fmla="*/ 1287 w 1369"/>
                <a:gd name="T51" fmla="*/ 1 h 712"/>
                <a:gd name="T52" fmla="*/ 1369 w 1369"/>
                <a:gd name="T53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69" h="712">
                  <a:moveTo>
                    <a:pt x="1369" y="0"/>
                  </a:moveTo>
                  <a:lnTo>
                    <a:pt x="1369" y="712"/>
                  </a:lnTo>
                  <a:lnTo>
                    <a:pt x="0" y="712"/>
                  </a:lnTo>
                  <a:lnTo>
                    <a:pt x="4" y="675"/>
                  </a:lnTo>
                  <a:lnTo>
                    <a:pt x="14" y="637"/>
                  </a:lnTo>
                  <a:lnTo>
                    <a:pt x="32" y="599"/>
                  </a:lnTo>
                  <a:lnTo>
                    <a:pt x="56" y="559"/>
                  </a:lnTo>
                  <a:lnTo>
                    <a:pt x="87" y="520"/>
                  </a:lnTo>
                  <a:lnTo>
                    <a:pt x="123" y="479"/>
                  </a:lnTo>
                  <a:lnTo>
                    <a:pt x="164" y="439"/>
                  </a:lnTo>
                  <a:lnTo>
                    <a:pt x="211" y="399"/>
                  </a:lnTo>
                  <a:lnTo>
                    <a:pt x="262" y="360"/>
                  </a:lnTo>
                  <a:lnTo>
                    <a:pt x="318" y="321"/>
                  </a:lnTo>
                  <a:lnTo>
                    <a:pt x="377" y="284"/>
                  </a:lnTo>
                  <a:lnTo>
                    <a:pt x="442" y="247"/>
                  </a:lnTo>
                  <a:lnTo>
                    <a:pt x="508" y="213"/>
                  </a:lnTo>
                  <a:lnTo>
                    <a:pt x="578" y="181"/>
                  </a:lnTo>
                  <a:lnTo>
                    <a:pt x="651" y="149"/>
                  </a:lnTo>
                  <a:lnTo>
                    <a:pt x="726" y="121"/>
                  </a:lnTo>
                  <a:lnTo>
                    <a:pt x="803" y="95"/>
                  </a:lnTo>
                  <a:lnTo>
                    <a:pt x="882" y="71"/>
                  </a:lnTo>
                  <a:lnTo>
                    <a:pt x="962" y="50"/>
                  </a:lnTo>
                  <a:lnTo>
                    <a:pt x="1043" y="32"/>
                  </a:lnTo>
                  <a:lnTo>
                    <a:pt x="1123" y="18"/>
                  </a:lnTo>
                  <a:lnTo>
                    <a:pt x="1206" y="9"/>
                  </a:lnTo>
                  <a:lnTo>
                    <a:pt x="1287" y="1"/>
                  </a:lnTo>
                  <a:lnTo>
                    <a:pt x="1369" y="0"/>
                  </a:lnTo>
                  <a:close/>
                </a:path>
              </a:pathLst>
            </a:custGeom>
            <a:solidFill>
              <a:srgbClr val="F6A4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9" name="Freeform 274"/>
            <p:cNvSpPr>
              <a:spLocks/>
            </p:cNvSpPr>
            <p:nvPr/>
          </p:nvSpPr>
          <p:spPr bwMode="auto">
            <a:xfrm>
              <a:off x="6975" y="1293"/>
              <a:ext cx="456" cy="237"/>
            </a:xfrm>
            <a:custGeom>
              <a:avLst/>
              <a:gdLst>
                <a:gd name="T0" fmla="*/ 0 w 1368"/>
                <a:gd name="T1" fmla="*/ 0 h 712"/>
                <a:gd name="T2" fmla="*/ 81 w 1368"/>
                <a:gd name="T3" fmla="*/ 1 h 712"/>
                <a:gd name="T4" fmla="*/ 163 w 1368"/>
                <a:gd name="T5" fmla="*/ 9 h 712"/>
                <a:gd name="T6" fmla="*/ 244 w 1368"/>
                <a:gd name="T7" fmla="*/ 18 h 712"/>
                <a:gd name="T8" fmla="*/ 326 w 1368"/>
                <a:gd name="T9" fmla="*/ 32 h 712"/>
                <a:gd name="T10" fmla="*/ 407 w 1368"/>
                <a:gd name="T11" fmla="*/ 50 h 712"/>
                <a:gd name="T12" fmla="*/ 486 w 1368"/>
                <a:gd name="T13" fmla="*/ 71 h 712"/>
                <a:gd name="T14" fmla="*/ 565 w 1368"/>
                <a:gd name="T15" fmla="*/ 95 h 712"/>
                <a:gd name="T16" fmla="*/ 642 w 1368"/>
                <a:gd name="T17" fmla="*/ 121 h 712"/>
                <a:gd name="T18" fmla="*/ 717 w 1368"/>
                <a:gd name="T19" fmla="*/ 149 h 712"/>
                <a:gd name="T20" fmla="*/ 790 w 1368"/>
                <a:gd name="T21" fmla="*/ 181 h 712"/>
                <a:gd name="T22" fmla="*/ 860 w 1368"/>
                <a:gd name="T23" fmla="*/ 213 h 712"/>
                <a:gd name="T24" fmla="*/ 927 w 1368"/>
                <a:gd name="T25" fmla="*/ 247 h 712"/>
                <a:gd name="T26" fmla="*/ 990 w 1368"/>
                <a:gd name="T27" fmla="*/ 284 h 712"/>
                <a:gd name="T28" fmla="*/ 1049 w 1368"/>
                <a:gd name="T29" fmla="*/ 321 h 712"/>
                <a:gd name="T30" fmla="*/ 1105 w 1368"/>
                <a:gd name="T31" fmla="*/ 360 h 712"/>
                <a:gd name="T32" fmla="*/ 1156 w 1368"/>
                <a:gd name="T33" fmla="*/ 399 h 712"/>
                <a:gd name="T34" fmla="*/ 1204 w 1368"/>
                <a:gd name="T35" fmla="*/ 439 h 712"/>
                <a:gd name="T36" fmla="*/ 1245 w 1368"/>
                <a:gd name="T37" fmla="*/ 479 h 712"/>
                <a:gd name="T38" fmla="*/ 1281 w 1368"/>
                <a:gd name="T39" fmla="*/ 520 h 712"/>
                <a:gd name="T40" fmla="*/ 1311 w 1368"/>
                <a:gd name="T41" fmla="*/ 559 h 712"/>
                <a:gd name="T42" fmla="*/ 1336 w 1368"/>
                <a:gd name="T43" fmla="*/ 599 h 712"/>
                <a:gd name="T44" fmla="*/ 1353 w 1368"/>
                <a:gd name="T45" fmla="*/ 637 h 712"/>
                <a:gd name="T46" fmla="*/ 1365 w 1368"/>
                <a:gd name="T47" fmla="*/ 675 h 712"/>
                <a:gd name="T48" fmla="*/ 1368 w 1368"/>
                <a:gd name="T49" fmla="*/ 712 h 712"/>
                <a:gd name="T50" fmla="*/ 0 w 1368"/>
                <a:gd name="T51" fmla="*/ 712 h 712"/>
                <a:gd name="T52" fmla="*/ 0 w 1368"/>
                <a:gd name="T53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68" h="712">
                  <a:moveTo>
                    <a:pt x="0" y="0"/>
                  </a:moveTo>
                  <a:lnTo>
                    <a:pt x="81" y="1"/>
                  </a:lnTo>
                  <a:lnTo>
                    <a:pt x="163" y="9"/>
                  </a:lnTo>
                  <a:lnTo>
                    <a:pt x="244" y="18"/>
                  </a:lnTo>
                  <a:lnTo>
                    <a:pt x="326" y="32"/>
                  </a:lnTo>
                  <a:lnTo>
                    <a:pt x="407" y="50"/>
                  </a:lnTo>
                  <a:lnTo>
                    <a:pt x="486" y="71"/>
                  </a:lnTo>
                  <a:lnTo>
                    <a:pt x="565" y="95"/>
                  </a:lnTo>
                  <a:lnTo>
                    <a:pt x="642" y="121"/>
                  </a:lnTo>
                  <a:lnTo>
                    <a:pt x="717" y="149"/>
                  </a:lnTo>
                  <a:lnTo>
                    <a:pt x="790" y="181"/>
                  </a:lnTo>
                  <a:lnTo>
                    <a:pt x="860" y="213"/>
                  </a:lnTo>
                  <a:lnTo>
                    <a:pt x="927" y="247"/>
                  </a:lnTo>
                  <a:lnTo>
                    <a:pt x="990" y="284"/>
                  </a:lnTo>
                  <a:lnTo>
                    <a:pt x="1049" y="321"/>
                  </a:lnTo>
                  <a:lnTo>
                    <a:pt x="1105" y="360"/>
                  </a:lnTo>
                  <a:lnTo>
                    <a:pt x="1156" y="399"/>
                  </a:lnTo>
                  <a:lnTo>
                    <a:pt x="1204" y="439"/>
                  </a:lnTo>
                  <a:lnTo>
                    <a:pt x="1245" y="479"/>
                  </a:lnTo>
                  <a:lnTo>
                    <a:pt x="1281" y="520"/>
                  </a:lnTo>
                  <a:lnTo>
                    <a:pt x="1311" y="559"/>
                  </a:lnTo>
                  <a:lnTo>
                    <a:pt x="1336" y="599"/>
                  </a:lnTo>
                  <a:lnTo>
                    <a:pt x="1353" y="637"/>
                  </a:lnTo>
                  <a:lnTo>
                    <a:pt x="1365" y="675"/>
                  </a:lnTo>
                  <a:lnTo>
                    <a:pt x="1368" y="712"/>
                  </a:lnTo>
                  <a:lnTo>
                    <a:pt x="0" y="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4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0" name="Freeform 275"/>
            <p:cNvSpPr>
              <a:spLocks/>
            </p:cNvSpPr>
            <p:nvPr/>
          </p:nvSpPr>
          <p:spPr bwMode="auto">
            <a:xfrm>
              <a:off x="6881" y="1285"/>
              <a:ext cx="188" cy="50"/>
            </a:xfrm>
            <a:custGeom>
              <a:avLst/>
              <a:gdLst>
                <a:gd name="T0" fmla="*/ 251 w 563"/>
                <a:gd name="T1" fmla="*/ 0 h 150"/>
                <a:gd name="T2" fmla="*/ 297 w 563"/>
                <a:gd name="T3" fmla="*/ 0 h 150"/>
                <a:gd name="T4" fmla="*/ 341 w 563"/>
                <a:gd name="T5" fmla="*/ 3 h 150"/>
                <a:gd name="T6" fmla="*/ 383 w 563"/>
                <a:gd name="T7" fmla="*/ 8 h 150"/>
                <a:gd name="T8" fmla="*/ 421 w 563"/>
                <a:gd name="T9" fmla="*/ 12 h 150"/>
                <a:gd name="T10" fmla="*/ 457 w 563"/>
                <a:gd name="T11" fmla="*/ 20 h 150"/>
                <a:gd name="T12" fmla="*/ 486 w 563"/>
                <a:gd name="T13" fmla="*/ 26 h 150"/>
                <a:gd name="T14" fmla="*/ 513 w 563"/>
                <a:gd name="T15" fmla="*/ 33 h 150"/>
                <a:gd name="T16" fmla="*/ 534 w 563"/>
                <a:gd name="T17" fmla="*/ 39 h 150"/>
                <a:gd name="T18" fmla="*/ 549 w 563"/>
                <a:gd name="T19" fmla="*/ 43 h 150"/>
                <a:gd name="T20" fmla="*/ 560 w 563"/>
                <a:gd name="T21" fmla="*/ 46 h 150"/>
                <a:gd name="T22" fmla="*/ 563 w 563"/>
                <a:gd name="T23" fmla="*/ 47 h 150"/>
                <a:gd name="T24" fmla="*/ 561 w 563"/>
                <a:gd name="T25" fmla="*/ 49 h 150"/>
                <a:gd name="T26" fmla="*/ 555 w 563"/>
                <a:gd name="T27" fmla="*/ 55 h 150"/>
                <a:gd name="T28" fmla="*/ 547 w 563"/>
                <a:gd name="T29" fmla="*/ 64 h 150"/>
                <a:gd name="T30" fmla="*/ 534 w 563"/>
                <a:gd name="T31" fmla="*/ 75 h 150"/>
                <a:gd name="T32" fmla="*/ 517 w 563"/>
                <a:gd name="T33" fmla="*/ 86 h 150"/>
                <a:gd name="T34" fmla="*/ 497 w 563"/>
                <a:gd name="T35" fmla="*/ 98 h 150"/>
                <a:gd name="T36" fmla="*/ 472 w 563"/>
                <a:gd name="T37" fmla="*/ 112 h 150"/>
                <a:gd name="T38" fmla="*/ 444 w 563"/>
                <a:gd name="T39" fmla="*/ 124 h 150"/>
                <a:gd name="T40" fmla="*/ 409 w 563"/>
                <a:gd name="T41" fmla="*/ 134 h 150"/>
                <a:gd name="T42" fmla="*/ 371 w 563"/>
                <a:gd name="T43" fmla="*/ 143 h 150"/>
                <a:gd name="T44" fmla="*/ 329 w 563"/>
                <a:gd name="T45" fmla="*/ 147 h 150"/>
                <a:gd name="T46" fmla="*/ 282 w 563"/>
                <a:gd name="T47" fmla="*/ 150 h 150"/>
                <a:gd name="T48" fmla="*/ 234 w 563"/>
                <a:gd name="T49" fmla="*/ 147 h 150"/>
                <a:gd name="T50" fmla="*/ 191 w 563"/>
                <a:gd name="T51" fmla="*/ 143 h 150"/>
                <a:gd name="T52" fmla="*/ 153 w 563"/>
                <a:gd name="T53" fmla="*/ 134 h 150"/>
                <a:gd name="T54" fmla="*/ 120 w 563"/>
                <a:gd name="T55" fmla="*/ 124 h 150"/>
                <a:gd name="T56" fmla="*/ 91 w 563"/>
                <a:gd name="T57" fmla="*/ 112 h 150"/>
                <a:gd name="T58" fmla="*/ 66 w 563"/>
                <a:gd name="T59" fmla="*/ 98 h 150"/>
                <a:gd name="T60" fmla="*/ 45 w 563"/>
                <a:gd name="T61" fmla="*/ 86 h 150"/>
                <a:gd name="T62" fmla="*/ 28 w 563"/>
                <a:gd name="T63" fmla="*/ 75 h 150"/>
                <a:gd name="T64" fmla="*/ 16 w 563"/>
                <a:gd name="T65" fmla="*/ 64 h 150"/>
                <a:gd name="T66" fmla="*/ 7 w 563"/>
                <a:gd name="T67" fmla="*/ 55 h 150"/>
                <a:gd name="T68" fmla="*/ 2 w 563"/>
                <a:gd name="T69" fmla="*/ 49 h 150"/>
                <a:gd name="T70" fmla="*/ 0 w 563"/>
                <a:gd name="T71" fmla="*/ 47 h 150"/>
                <a:gd name="T72" fmla="*/ 51 w 563"/>
                <a:gd name="T73" fmla="*/ 30 h 150"/>
                <a:gd name="T74" fmla="*/ 102 w 563"/>
                <a:gd name="T75" fmla="*/ 17 h 150"/>
                <a:gd name="T76" fmla="*/ 152 w 563"/>
                <a:gd name="T77" fmla="*/ 8 h 150"/>
                <a:gd name="T78" fmla="*/ 202 w 563"/>
                <a:gd name="T79" fmla="*/ 3 h 150"/>
                <a:gd name="T80" fmla="*/ 251 w 563"/>
                <a:gd name="T8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63" h="150">
                  <a:moveTo>
                    <a:pt x="251" y="0"/>
                  </a:moveTo>
                  <a:lnTo>
                    <a:pt x="297" y="0"/>
                  </a:lnTo>
                  <a:lnTo>
                    <a:pt x="341" y="3"/>
                  </a:lnTo>
                  <a:lnTo>
                    <a:pt x="383" y="8"/>
                  </a:lnTo>
                  <a:lnTo>
                    <a:pt x="421" y="12"/>
                  </a:lnTo>
                  <a:lnTo>
                    <a:pt x="457" y="20"/>
                  </a:lnTo>
                  <a:lnTo>
                    <a:pt x="486" y="26"/>
                  </a:lnTo>
                  <a:lnTo>
                    <a:pt x="513" y="33"/>
                  </a:lnTo>
                  <a:lnTo>
                    <a:pt x="534" y="39"/>
                  </a:lnTo>
                  <a:lnTo>
                    <a:pt x="549" y="43"/>
                  </a:lnTo>
                  <a:lnTo>
                    <a:pt x="560" y="46"/>
                  </a:lnTo>
                  <a:lnTo>
                    <a:pt x="563" y="47"/>
                  </a:lnTo>
                  <a:lnTo>
                    <a:pt x="561" y="49"/>
                  </a:lnTo>
                  <a:lnTo>
                    <a:pt x="555" y="55"/>
                  </a:lnTo>
                  <a:lnTo>
                    <a:pt x="547" y="64"/>
                  </a:lnTo>
                  <a:lnTo>
                    <a:pt x="534" y="75"/>
                  </a:lnTo>
                  <a:lnTo>
                    <a:pt x="517" y="86"/>
                  </a:lnTo>
                  <a:lnTo>
                    <a:pt x="497" y="98"/>
                  </a:lnTo>
                  <a:lnTo>
                    <a:pt x="472" y="112"/>
                  </a:lnTo>
                  <a:lnTo>
                    <a:pt x="444" y="124"/>
                  </a:lnTo>
                  <a:lnTo>
                    <a:pt x="409" y="134"/>
                  </a:lnTo>
                  <a:lnTo>
                    <a:pt x="371" y="143"/>
                  </a:lnTo>
                  <a:lnTo>
                    <a:pt x="329" y="147"/>
                  </a:lnTo>
                  <a:lnTo>
                    <a:pt x="282" y="150"/>
                  </a:lnTo>
                  <a:lnTo>
                    <a:pt x="234" y="147"/>
                  </a:lnTo>
                  <a:lnTo>
                    <a:pt x="191" y="143"/>
                  </a:lnTo>
                  <a:lnTo>
                    <a:pt x="153" y="134"/>
                  </a:lnTo>
                  <a:lnTo>
                    <a:pt x="120" y="124"/>
                  </a:lnTo>
                  <a:lnTo>
                    <a:pt x="91" y="112"/>
                  </a:lnTo>
                  <a:lnTo>
                    <a:pt x="66" y="98"/>
                  </a:lnTo>
                  <a:lnTo>
                    <a:pt x="45" y="86"/>
                  </a:lnTo>
                  <a:lnTo>
                    <a:pt x="28" y="75"/>
                  </a:lnTo>
                  <a:lnTo>
                    <a:pt x="16" y="64"/>
                  </a:lnTo>
                  <a:lnTo>
                    <a:pt x="7" y="55"/>
                  </a:lnTo>
                  <a:lnTo>
                    <a:pt x="2" y="49"/>
                  </a:lnTo>
                  <a:lnTo>
                    <a:pt x="0" y="47"/>
                  </a:lnTo>
                  <a:lnTo>
                    <a:pt x="51" y="30"/>
                  </a:lnTo>
                  <a:lnTo>
                    <a:pt x="102" y="17"/>
                  </a:lnTo>
                  <a:lnTo>
                    <a:pt x="152" y="8"/>
                  </a:lnTo>
                  <a:lnTo>
                    <a:pt x="202" y="3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1" name="Freeform 276"/>
            <p:cNvSpPr>
              <a:spLocks/>
            </p:cNvSpPr>
            <p:nvPr/>
          </p:nvSpPr>
          <p:spPr bwMode="auto">
            <a:xfrm>
              <a:off x="6692" y="1313"/>
              <a:ext cx="151" cy="217"/>
            </a:xfrm>
            <a:custGeom>
              <a:avLst/>
              <a:gdLst>
                <a:gd name="T0" fmla="*/ 381 w 453"/>
                <a:gd name="T1" fmla="*/ 0 h 651"/>
                <a:gd name="T2" fmla="*/ 391 w 453"/>
                <a:gd name="T3" fmla="*/ 0 h 651"/>
                <a:gd name="T4" fmla="*/ 395 w 453"/>
                <a:gd name="T5" fmla="*/ 1 h 651"/>
                <a:gd name="T6" fmla="*/ 453 w 453"/>
                <a:gd name="T7" fmla="*/ 651 h 651"/>
                <a:gd name="T8" fmla="*/ 0 w 453"/>
                <a:gd name="T9" fmla="*/ 651 h 651"/>
                <a:gd name="T10" fmla="*/ 122 w 453"/>
                <a:gd name="T11" fmla="*/ 92 h 651"/>
                <a:gd name="T12" fmla="*/ 166 w 453"/>
                <a:gd name="T13" fmla="*/ 63 h 651"/>
                <a:gd name="T14" fmla="*/ 208 w 453"/>
                <a:gd name="T15" fmla="*/ 41 h 651"/>
                <a:gd name="T16" fmla="*/ 247 w 453"/>
                <a:gd name="T17" fmla="*/ 25 h 651"/>
                <a:gd name="T18" fmla="*/ 283 w 453"/>
                <a:gd name="T19" fmla="*/ 13 h 651"/>
                <a:gd name="T20" fmla="*/ 315 w 453"/>
                <a:gd name="T21" fmla="*/ 6 h 651"/>
                <a:gd name="T22" fmla="*/ 342 w 453"/>
                <a:gd name="T23" fmla="*/ 1 h 651"/>
                <a:gd name="T24" fmla="*/ 364 w 453"/>
                <a:gd name="T25" fmla="*/ 0 h 651"/>
                <a:gd name="T26" fmla="*/ 381 w 453"/>
                <a:gd name="T27" fmla="*/ 0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3" h="651">
                  <a:moveTo>
                    <a:pt x="381" y="0"/>
                  </a:moveTo>
                  <a:lnTo>
                    <a:pt x="391" y="0"/>
                  </a:lnTo>
                  <a:lnTo>
                    <a:pt x="395" y="1"/>
                  </a:lnTo>
                  <a:lnTo>
                    <a:pt x="453" y="651"/>
                  </a:lnTo>
                  <a:lnTo>
                    <a:pt x="0" y="651"/>
                  </a:lnTo>
                  <a:lnTo>
                    <a:pt x="122" y="92"/>
                  </a:lnTo>
                  <a:lnTo>
                    <a:pt x="166" y="63"/>
                  </a:lnTo>
                  <a:lnTo>
                    <a:pt x="208" y="41"/>
                  </a:lnTo>
                  <a:lnTo>
                    <a:pt x="247" y="25"/>
                  </a:lnTo>
                  <a:lnTo>
                    <a:pt x="283" y="13"/>
                  </a:lnTo>
                  <a:lnTo>
                    <a:pt x="315" y="6"/>
                  </a:lnTo>
                  <a:lnTo>
                    <a:pt x="342" y="1"/>
                  </a:lnTo>
                  <a:lnTo>
                    <a:pt x="364" y="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66585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2" name="Freeform 277"/>
            <p:cNvSpPr>
              <a:spLocks/>
            </p:cNvSpPr>
            <p:nvPr/>
          </p:nvSpPr>
          <p:spPr bwMode="auto">
            <a:xfrm>
              <a:off x="6886" y="1335"/>
              <a:ext cx="89" cy="195"/>
            </a:xfrm>
            <a:custGeom>
              <a:avLst/>
              <a:gdLst>
                <a:gd name="T0" fmla="*/ 269 w 269"/>
                <a:gd name="T1" fmla="*/ 0 h 585"/>
                <a:gd name="T2" fmla="*/ 269 w 269"/>
                <a:gd name="T3" fmla="*/ 585 h 585"/>
                <a:gd name="T4" fmla="*/ 75 w 269"/>
                <a:gd name="T5" fmla="*/ 585 h 585"/>
                <a:gd name="T6" fmla="*/ 113 w 269"/>
                <a:gd name="T7" fmla="*/ 316 h 585"/>
                <a:gd name="T8" fmla="*/ 0 w 269"/>
                <a:gd name="T9" fmla="*/ 197 h 585"/>
                <a:gd name="T10" fmla="*/ 269 w 269"/>
                <a:gd name="T11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585">
                  <a:moveTo>
                    <a:pt x="269" y="0"/>
                  </a:moveTo>
                  <a:lnTo>
                    <a:pt x="269" y="585"/>
                  </a:lnTo>
                  <a:lnTo>
                    <a:pt x="75" y="585"/>
                  </a:lnTo>
                  <a:lnTo>
                    <a:pt x="113" y="316"/>
                  </a:lnTo>
                  <a:lnTo>
                    <a:pt x="0" y="197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66585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3" name="Freeform 278"/>
            <p:cNvSpPr>
              <a:spLocks/>
            </p:cNvSpPr>
            <p:nvPr/>
          </p:nvSpPr>
          <p:spPr bwMode="auto">
            <a:xfrm>
              <a:off x="7107" y="1313"/>
              <a:ext cx="152" cy="217"/>
            </a:xfrm>
            <a:custGeom>
              <a:avLst/>
              <a:gdLst>
                <a:gd name="T0" fmla="*/ 73 w 455"/>
                <a:gd name="T1" fmla="*/ 0 h 651"/>
                <a:gd name="T2" fmla="*/ 89 w 455"/>
                <a:gd name="T3" fmla="*/ 0 h 651"/>
                <a:gd name="T4" fmla="*/ 112 w 455"/>
                <a:gd name="T5" fmla="*/ 1 h 651"/>
                <a:gd name="T6" fmla="*/ 139 w 455"/>
                <a:gd name="T7" fmla="*/ 6 h 651"/>
                <a:gd name="T8" fmla="*/ 171 w 455"/>
                <a:gd name="T9" fmla="*/ 13 h 651"/>
                <a:gd name="T10" fmla="*/ 207 w 455"/>
                <a:gd name="T11" fmla="*/ 25 h 651"/>
                <a:gd name="T12" fmla="*/ 245 w 455"/>
                <a:gd name="T13" fmla="*/ 41 h 651"/>
                <a:gd name="T14" fmla="*/ 287 w 455"/>
                <a:gd name="T15" fmla="*/ 63 h 651"/>
                <a:gd name="T16" fmla="*/ 331 w 455"/>
                <a:gd name="T17" fmla="*/ 92 h 651"/>
                <a:gd name="T18" fmla="*/ 455 w 455"/>
                <a:gd name="T19" fmla="*/ 651 h 651"/>
                <a:gd name="T20" fmla="*/ 0 w 455"/>
                <a:gd name="T21" fmla="*/ 651 h 651"/>
                <a:gd name="T22" fmla="*/ 58 w 455"/>
                <a:gd name="T23" fmla="*/ 1 h 651"/>
                <a:gd name="T24" fmla="*/ 62 w 455"/>
                <a:gd name="T25" fmla="*/ 0 h 651"/>
                <a:gd name="T26" fmla="*/ 73 w 455"/>
                <a:gd name="T27" fmla="*/ 0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5" h="651">
                  <a:moveTo>
                    <a:pt x="73" y="0"/>
                  </a:moveTo>
                  <a:lnTo>
                    <a:pt x="89" y="0"/>
                  </a:lnTo>
                  <a:lnTo>
                    <a:pt x="112" y="1"/>
                  </a:lnTo>
                  <a:lnTo>
                    <a:pt x="139" y="6"/>
                  </a:lnTo>
                  <a:lnTo>
                    <a:pt x="171" y="13"/>
                  </a:lnTo>
                  <a:lnTo>
                    <a:pt x="207" y="25"/>
                  </a:lnTo>
                  <a:lnTo>
                    <a:pt x="245" y="41"/>
                  </a:lnTo>
                  <a:lnTo>
                    <a:pt x="287" y="63"/>
                  </a:lnTo>
                  <a:lnTo>
                    <a:pt x="331" y="92"/>
                  </a:lnTo>
                  <a:lnTo>
                    <a:pt x="455" y="651"/>
                  </a:lnTo>
                  <a:lnTo>
                    <a:pt x="0" y="651"/>
                  </a:lnTo>
                  <a:lnTo>
                    <a:pt x="58" y="1"/>
                  </a:lnTo>
                  <a:lnTo>
                    <a:pt x="62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66585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4" name="Freeform 279"/>
            <p:cNvSpPr>
              <a:spLocks/>
            </p:cNvSpPr>
            <p:nvPr/>
          </p:nvSpPr>
          <p:spPr bwMode="auto">
            <a:xfrm>
              <a:off x="6975" y="1335"/>
              <a:ext cx="89" cy="195"/>
            </a:xfrm>
            <a:custGeom>
              <a:avLst/>
              <a:gdLst>
                <a:gd name="T0" fmla="*/ 0 w 267"/>
                <a:gd name="T1" fmla="*/ 0 h 585"/>
                <a:gd name="T2" fmla="*/ 267 w 267"/>
                <a:gd name="T3" fmla="*/ 197 h 585"/>
                <a:gd name="T4" fmla="*/ 156 w 267"/>
                <a:gd name="T5" fmla="*/ 316 h 585"/>
                <a:gd name="T6" fmla="*/ 194 w 267"/>
                <a:gd name="T7" fmla="*/ 585 h 585"/>
                <a:gd name="T8" fmla="*/ 0 w 267"/>
                <a:gd name="T9" fmla="*/ 585 h 585"/>
                <a:gd name="T10" fmla="*/ 0 w 267"/>
                <a:gd name="T11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585">
                  <a:moveTo>
                    <a:pt x="0" y="0"/>
                  </a:moveTo>
                  <a:lnTo>
                    <a:pt x="267" y="197"/>
                  </a:lnTo>
                  <a:lnTo>
                    <a:pt x="156" y="316"/>
                  </a:lnTo>
                  <a:lnTo>
                    <a:pt x="194" y="585"/>
                  </a:lnTo>
                  <a:lnTo>
                    <a:pt x="0" y="5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585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5" name="Freeform 280"/>
            <p:cNvSpPr>
              <a:spLocks/>
            </p:cNvSpPr>
            <p:nvPr/>
          </p:nvSpPr>
          <p:spPr bwMode="auto">
            <a:xfrm>
              <a:off x="6975" y="1277"/>
              <a:ext cx="172" cy="157"/>
            </a:xfrm>
            <a:custGeom>
              <a:avLst/>
              <a:gdLst>
                <a:gd name="T0" fmla="*/ 301 w 516"/>
                <a:gd name="T1" fmla="*/ 0 h 470"/>
                <a:gd name="T2" fmla="*/ 323 w 516"/>
                <a:gd name="T3" fmla="*/ 2 h 470"/>
                <a:gd name="T4" fmla="*/ 345 w 516"/>
                <a:gd name="T5" fmla="*/ 8 h 470"/>
                <a:gd name="T6" fmla="*/ 367 w 516"/>
                <a:gd name="T7" fmla="*/ 17 h 470"/>
                <a:gd name="T8" fmla="*/ 390 w 516"/>
                <a:gd name="T9" fmla="*/ 29 h 470"/>
                <a:gd name="T10" fmla="*/ 413 w 516"/>
                <a:gd name="T11" fmla="*/ 43 h 470"/>
                <a:gd name="T12" fmla="*/ 433 w 516"/>
                <a:gd name="T13" fmla="*/ 56 h 470"/>
                <a:gd name="T14" fmla="*/ 453 w 516"/>
                <a:gd name="T15" fmla="*/ 70 h 470"/>
                <a:gd name="T16" fmla="*/ 471 w 516"/>
                <a:gd name="T17" fmla="*/ 84 h 470"/>
                <a:gd name="T18" fmla="*/ 486 w 516"/>
                <a:gd name="T19" fmla="*/ 98 h 470"/>
                <a:gd name="T20" fmla="*/ 498 w 516"/>
                <a:gd name="T21" fmla="*/ 108 h 470"/>
                <a:gd name="T22" fmla="*/ 508 w 516"/>
                <a:gd name="T23" fmla="*/ 118 h 470"/>
                <a:gd name="T24" fmla="*/ 515 w 516"/>
                <a:gd name="T25" fmla="*/ 123 h 470"/>
                <a:gd name="T26" fmla="*/ 516 w 516"/>
                <a:gd name="T27" fmla="*/ 125 h 470"/>
                <a:gd name="T28" fmla="*/ 296 w 516"/>
                <a:gd name="T29" fmla="*/ 470 h 470"/>
                <a:gd name="T30" fmla="*/ 0 w 516"/>
                <a:gd name="T31" fmla="*/ 173 h 470"/>
                <a:gd name="T32" fmla="*/ 281 w 516"/>
                <a:gd name="T33" fmla="*/ 1 h 470"/>
                <a:gd name="T34" fmla="*/ 301 w 516"/>
                <a:gd name="T35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6" h="470">
                  <a:moveTo>
                    <a:pt x="301" y="0"/>
                  </a:moveTo>
                  <a:lnTo>
                    <a:pt x="323" y="2"/>
                  </a:lnTo>
                  <a:lnTo>
                    <a:pt x="345" y="8"/>
                  </a:lnTo>
                  <a:lnTo>
                    <a:pt x="367" y="17"/>
                  </a:lnTo>
                  <a:lnTo>
                    <a:pt x="390" y="29"/>
                  </a:lnTo>
                  <a:lnTo>
                    <a:pt x="413" y="43"/>
                  </a:lnTo>
                  <a:lnTo>
                    <a:pt x="433" y="56"/>
                  </a:lnTo>
                  <a:lnTo>
                    <a:pt x="453" y="70"/>
                  </a:lnTo>
                  <a:lnTo>
                    <a:pt x="471" y="84"/>
                  </a:lnTo>
                  <a:lnTo>
                    <a:pt x="486" y="98"/>
                  </a:lnTo>
                  <a:lnTo>
                    <a:pt x="498" y="108"/>
                  </a:lnTo>
                  <a:lnTo>
                    <a:pt x="508" y="118"/>
                  </a:lnTo>
                  <a:lnTo>
                    <a:pt x="515" y="123"/>
                  </a:lnTo>
                  <a:lnTo>
                    <a:pt x="516" y="125"/>
                  </a:lnTo>
                  <a:lnTo>
                    <a:pt x="296" y="470"/>
                  </a:lnTo>
                  <a:lnTo>
                    <a:pt x="0" y="173"/>
                  </a:lnTo>
                  <a:lnTo>
                    <a:pt x="281" y="1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278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6" name="Freeform 281"/>
            <p:cNvSpPr>
              <a:spLocks/>
            </p:cNvSpPr>
            <p:nvPr/>
          </p:nvSpPr>
          <p:spPr bwMode="auto">
            <a:xfrm>
              <a:off x="6803" y="1277"/>
              <a:ext cx="172" cy="157"/>
            </a:xfrm>
            <a:custGeom>
              <a:avLst/>
              <a:gdLst>
                <a:gd name="T0" fmla="*/ 215 w 518"/>
                <a:gd name="T1" fmla="*/ 0 h 470"/>
                <a:gd name="T2" fmla="*/ 236 w 518"/>
                <a:gd name="T3" fmla="*/ 1 h 470"/>
                <a:gd name="T4" fmla="*/ 518 w 518"/>
                <a:gd name="T5" fmla="*/ 173 h 470"/>
                <a:gd name="T6" fmla="*/ 220 w 518"/>
                <a:gd name="T7" fmla="*/ 470 h 470"/>
                <a:gd name="T8" fmla="*/ 0 w 518"/>
                <a:gd name="T9" fmla="*/ 125 h 470"/>
                <a:gd name="T10" fmla="*/ 2 w 518"/>
                <a:gd name="T11" fmla="*/ 123 h 470"/>
                <a:gd name="T12" fmla="*/ 8 w 518"/>
                <a:gd name="T13" fmla="*/ 118 h 470"/>
                <a:gd name="T14" fmla="*/ 18 w 518"/>
                <a:gd name="T15" fmla="*/ 108 h 470"/>
                <a:gd name="T16" fmla="*/ 31 w 518"/>
                <a:gd name="T17" fmla="*/ 98 h 470"/>
                <a:gd name="T18" fmla="*/ 46 w 518"/>
                <a:gd name="T19" fmla="*/ 84 h 470"/>
                <a:gd name="T20" fmla="*/ 64 w 518"/>
                <a:gd name="T21" fmla="*/ 70 h 470"/>
                <a:gd name="T22" fmla="*/ 83 w 518"/>
                <a:gd name="T23" fmla="*/ 56 h 470"/>
                <a:gd name="T24" fmla="*/ 105 w 518"/>
                <a:gd name="T25" fmla="*/ 43 h 470"/>
                <a:gd name="T26" fmla="*/ 126 w 518"/>
                <a:gd name="T27" fmla="*/ 29 h 470"/>
                <a:gd name="T28" fmla="*/ 149 w 518"/>
                <a:gd name="T29" fmla="*/ 17 h 470"/>
                <a:gd name="T30" fmla="*/ 171 w 518"/>
                <a:gd name="T31" fmla="*/ 8 h 470"/>
                <a:gd name="T32" fmla="*/ 194 w 518"/>
                <a:gd name="T33" fmla="*/ 2 h 470"/>
                <a:gd name="T34" fmla="*/ 215 w 518"/>
                <a:gd name="T35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8" h="470">
                  <a:moveTo>
                    <a:pt x="215" y="0"/>
                  </a:moveTo>
                  <a:lnTo>
                    <a:pt x="236" y="1"/>
                  </a:lnTo>
                  <a:lnTo>
                    <a:pt x="518" y="173"/>
                  </a:lnTo>
                  <a:lnTo>
                    <a:pt x="220" y="470"/>
                  </a:lnTo>
                  <a:lnTo>
                    <a:pt x="0" y="125"/>
                  </a:lnTo>
                  <a:lnTo>
                    <a:pt x="2" y="123"/>
                  </a:lnTo>
                  <a:lnTo>
                    <a:pt x="8" y="118"/>
                  </a:lnTo>
                  <a:lnTo>
                    <a:pt x="18" y="108"/>
                  </a:lnTo>
                  <a:lnTo>
                    <a:pt x="31" y="98"/>
                  </a:lnTo>
                  <a:lnTo>
                    <a:pt x="46" y="84"/>
                  </a:lnTo>
                  <a:lnTo>
                    <a:pt x="64" y="70"/>
                  </a:lnTo>
                  <a:lnTo>
                    <a:pt x="83" y="56"/>
                  </a:lnTo>
                  <a:lnTo>
                    <a:pt x="105" y="43"/>
                  </a:lnTo>
                  <a:lnTo>
                    <a:pt x="126" y="29"/>
                  </a:lnTo>
                  <a:lnTo>
                    <a:pt x="149" y="17"/>
                  </a:lnTo>
                  <a:lnTo>
                    <a:pt x="171" y="8"/>
                  </a:lnTo>
                  <a:lnTo>
                    <a:pt x="194" y="2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278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7" name="Freeform 282"/>
            <p:cNvSpPr>
              <a:spLocks/>
            </p:cNvSpPr>
            <p:nvPr/>
          </p:nvSpPr>
          <p:spPr bwMode="auto">
            <a:xfrm>
              <a:off x="6563" y="228"/>
              <a:ext cx="824" cy="692"/>
            </a:xfrm>
            <a:custGeom>
              <a:avLst/>
              <a:gdLst>
                <a:gd name="T0" fmla="*/ 1337 w 2473"/>
                <a:gd name="T1" fmla="*/ 43 h 2076"/>
                <a:gd name="T2" fmla="*/ 1409 w 2473"/>
                <a:gd name="T3" fmla="*/ 133 h 2076"/>
                <a:gd name="T4" fmla="*/ 1439 w 2473"/>
                <a:gd name="T5" fmla="*/ 137 h 2076"/>
                <a:gd name="T6" fmla="*/ 1489 w 2473"/>
                <a:gd name="T7" fmla="*/ 94 h 2076"/>
                <a:gd name="T8" fmla="*/ 1595 w 2473"/>
                <a:gd name="T9" fmla="*/ 101 h 2076"/>
                <a:gd name="T10" fmla="*/ 1668 w 2473"/>
                <a:gd name="T11" fmla="*/ 172 h 2076"/>
                <a:gd name="T12" fmla="*/ 1753 w 2473"/>
                <a:gd name="T13" fmla="*/ 197 h 2076"/>
                <a:gd name="T14" fmla="*/ 1886 w 2473"/>
                <a:gd name="T15" fmla="*/ 186 h 2076"/>
                <a:gd name="T16" fmla="*/ 1997 w 2473"/>
                <a:gd name="T17" fmla="*/ 281 h 2076"/>
                <a:gd name="T18" fmla="*/ 2079 w 2473"/>
                <a:gd name="T19" fmla="*/ 322 h 2076"/>
                <a:gd name="T20" fmla="*/ 2130 w 2473"/>
                <a:gd name="T21" fmla="*/ 300 h 2076"/>
                <a:gd name="T22" fmla="*/ 2211 w 2473"/>
                <a:gd name="T23" fmla="*/ 325 h 2076"/>
                <a:gd name="T24" fmla="*/ 2269 w 2473"/>
                <a:gd name="T25" fmla="*/ 416 h 2076"/>
                <a:gd name="T26" fmla="*/ 2320 w 2473"/>
                <a:gd name="T27" fmla="*/ 478 h 2076"/>
                <a:gd name="T28" fmla="*/ 2417 w 2473"/>
                <a:gd name="T29" fmla="*/ 520 h 2076"/>
                <a:gd name="T30" fmla="*/ 2465 w 2473"/>
                <a:gd name="T31" fmla="*/ 640 h 2076"/>
                <a:gd name="T32" fmla="*/ 2471 w 2473"/>
                <a:gd name="T33" fmla="*/ 901 h 2076"/>
                <a:gd name="T34" fmla="*/ 2448 w 2473"/>
                <a:gd name="T35" fmla="*/ 1241 h 2076"/>
                <a:gd name="T36" fmla="*/ 2407 w 2473"/>
                <a:gd name="T37" fmla="*/ 1593 h 2076"/>
                <a:gd name="T38" fmla="*/ 2358 w 2473"/>
                <a:gd name="T39" fmla="*/ 1890 h 2076"/>
                <a:gd name="T40" fmla="*/ 2311 w 2473"/>
                <a:gd name="T41" fmla="*/ 2059 h 2076"/>
                <a:gd name="T42" fmla="*/ 2271 w 2473"/>
                <a:gd name="T43" fmla="*/ 2044 h 2076"/>
                <a:gd name="T44" fmla="*/ 2249 w 2473"/>
                <a:gd name="T45" fmla="*/ 1875 h 2076"/>
                <a:gd name="T46" fmla="*/ 2233 w 2473"/>
                <a:gd name="T47" fmla="*/ 1623 h 2076"/>
                <a:gd name="T48" fmla="*/ 2205 w 2473"/>
                <a:gd name="T49" fmla="*/ 1355 h 2076"/>
                <a:gd name="T50" fmla="*/ 2152 w 2473"/>
                <a:gd name="T51" fmla="*/ 1136 h 2076"/>
                <a:gd name="T52" fmla="*/ 2036 w 2473"/>
                <a:gd name="T53" fmla="*/ 1028 h 2076"/>
                <a:gd name="T54" fmla="*/ 1854 w 2473"/>
                <a:gd name="T55" fmla="*/ 1014 h 2076"/>
                <a:gd name="T56" fmla="*/ 1628 w 2473"/>
                <a:gd name="T57" fmla="*/ 1050 h 2076"/>
                <a:gd name="T58" fmla="*/ 1383 w 2473"/>
                <a:gd name="T59" fmla="*/ 1093 h 2076"/>
                <a:gd name="T60" fmla="*/ 1139 w 2473"/>
                <a:gd name="T61" fmla="*/ 1098 h 2076"/>
                <a:gd name="T62" fmla="*/ 893 w 2473"/>
                <a:gd name="T63" fmla="*/ 1060 h 2076"/>
                <a:gd name="T64" fmla="*/ 661 w 2473"/>
                <a:gd name="T65" fmla="*/ 1019 h 2076"/>
                <a:gd name="T66" fmla="*/ 468 w 2473"/>
                <a:gd name="T67" fmla="*/ 1019 h 2076"/>
                <a:gd name="T68" fmla="*/ 338 w 2473"/>
                <a:gd name="T69" fmla="*/ 1105 h 2076"/>
                <a:gd name="T70" fmla="*/ 275 w 2473"/>
                <a:gd name="T71" fmla="*/ 1304 h 2076"/>
                <a:gd name="T72" fmla="*/ 244 w 2473"/>
                <a:gd name="T73" fmla="*/ 1568 h 2076"/>
                <a:gd name="T74" fmla="*/ 227 w 2473"/>
                <a:gd name="T75" fmla="*/ 1830 h 2076"/>
                <a:gd name="T76" fmla="*/ 207 w 2473"/>
                <a:gd name="T77" fmla="*/ 2020 h 2076"/>
                <a:gd name="T78" fmla="*/ 170 w 2473"/>
                <a:gd name="T79" fmla="*/ 2071 h 2076"/>
                <a:gd name="T80" fmla="*/ 125 w 2473"/>
                <a:gd name="T81" fmla="*/ 1936 h 2076"/>
                <a:gd name="T82" fmla="*/ 75 w 2473"/>
                <a:gd name="T83" fmla="*/ 1660 h 2076"/>
                <a:gd name="T84" fmla="*/ 32 w 2473"/>
                <a:gd name="T85" fmla="*/ 1313 h 2076"/>
                <a:gd name="T86" fmla="*/ 5 w 2473"/>
                <a:gd name="T87" fmla="*/ 964 h 2076"/>
                <a:gd name="T88" fmla="*/ 4 w 2473"/>
                <a:gd name="T89" fmla="*/ 682 h 2076"/>
                <a:gd name="T90" fmla="*/ 41 w 2473"/>
                <a:gd name="T91" fmla="*/ 534 h 2076"/>
                <a:gd name="T92" fmla="*/ 135 w 2473"/>
                <a:gd name="T93" fmla="*/ 484 h 2076"/>
                <a:gd name="T94" fmla="*/ 198 w 2473"/>
                <a:gd name="T95" fmla="*/ 432 h 2076"/>
                <a:gd name="T96" fmla="*/ 245 w 2473"/>
                <a:gd name="T97" fmla="*/ 340 h 2076"/>
                <a:gd name="T98" fmla="*/ 330 w 2473"/>
                <a:gd name="T99" fmla="*/ 297 h 2076"/>
                <a:gd name="T100" fmla="*/ 382 w 2473"/>
                <a:gd name="T101" fmla="*/ 319 h 2076"/>
                <a:gd name="T102" fmla="*/ 456 w 2473"/>
                <a:gd name="T103" fmla="*/ 300 h 2076"/>
                <a:gd name="T104" fmla="*/ 562 w 2473"/>
                <a:gd name="T105" fmla="*/ 198 h 2076"/>
                <a:gd name="T106" fmla="*/ 695 w 2473"/>
                <a:gd name="T107" fmla="*/ 191 h 2076"/>
                <a:gd name="T108" fmla="*/ 793 w 2473"/>
                <a:gd name="T109" fmla="*/ 184 h 2076"/>
                <a:gd name="T110" fmla="*/ 861 w 2473"/>
                <a:gd name="T111" fmla="*/ 113 h 2076"/>
                <a:gd name="T112" fmla="*/ 964 w 2473"/>
                <a:gd name="T113" fmla="*/ 88 h 2076"/>
                <a:gd name="T114" fmla="*/ 1028 w 2473"/>
                <a:gd name="T115" fmla="*/ 129 h 2076"/>
                <a:gd name="T116" fmla="*/ 1056 w 2473"/>
                <a:gd name="T117" fmla="*/ 142 h 2076"/>
                <a:gd name="T118" fmla="*/ 1118 w 2473"/>
                <a:gd name="T119" fmla="*/ 62 h 2076"/>
                <a:gd name="T120" fmla="*/ 1237 w 2473"/>
                <a:gd name="T121" fmla="*/ 0 h 2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73" h="2076">
                  <a:moveTo>
                    <a:pt x="1237" y="0"/>
                  </a:moveTo>
                  <a:lnTo>
                    <a:pt x="1265" y="4"/>
                  </a:lnTo>
                  <a:lnTo>
                    <a:pt x="1291" y="13"/>
                  </a:lnTo>
                  <a:lnTo>
                    <a:pt x="1315" y="26"/>
                  </a:lnTo>
                  <a:lnTo>
                    <a:pt x="1337" y="43"/>
                  </a:lnTo>
                  <a:lnTo>
                    <a:pt x="1356" y="62"/>
                  </a:lnTo>
                  <a:lnTo>
                    <a:pt x="1372" y="81"/>
                  </a:lnTo>
                  <a:lnTo>
                    <a:pt x="1387" y="100"/>
                  </a:lnTo>
                  <a:lnTo>
                    <a:pt x="1400" y="118"/>
                  </a:lnTo>
                  <a:lnTo>
                    <a:pt x="1409" y="133"/>
                  </a:lnTo>
                  <a:lnTo>
                    <a:pt x="1418" y="142"/>
                  </a:lnTo>
                  <a:lnTo>
                    <a:pt x="1424" y="147"/>
                  </a:lnTo>
                  <a:lnTo>
                    <a:pt x="1428" y="147"/>
                  </a:lnTo>
                  <a:lnTo>
                    <a:pt x="1433" y="143"/>
                  </a:lnTo>
                  <a:lnTo>
                    <a:pt x="1439" y="137"/>
                  </a:lnTo>
                  <a:lnTo>
                    <a:pt x="1445" y="129"/>
                  </a:lnTo>
                  <a:lnTo>
                    <a:pt x="1452" y="121"/>
                  </a:lnTo>
                  <a:lnTo>
                    <a:pt x="1462" y="111"/>
                  </a:lnTo>
                  <a:lnTo>
                    <a:pt x="1474" y="101"/>
                  </a:lnTo>
                  <a:lnTo>
                    <a:pt x="1489" y="94"/>
                  </a:lnTo>
                  <a:lnTo>
                    <a:pt x="1509" y="88"/>
                  </a:lnTo>
                  <a:lnTo>
                    <a:pt x="1533" y="85"/>
                  </a:lnTo>
                  <a:lnTo>
                    <a:pt x="1556" y="86"/>
                  </a:lnTo>
                  <a:lnTo>
                    <a:pt x="1577" y="92"/>
                  </a:lnTo>
                  <a:lnTo>
                    <a:pt x="1595" y="101"/>
                  </a:lnTo>
                  <a:lnTo>
                    <a:pt x="1612" y="113"/>
                  </a:lnTo>
                  <a:lnTo>
                    <a:pt x="1627" y="128"/>
                  </a:lnTo>
                  <a:lnTo>
                    <a:pt x="1641" y="142"/>
                  </a:lnTo>
                  <a:lnTo>
                    <a:pt x="1654" y="158"/>
                  </a:lnTo>
                  <a:lnTo>
                    <a:pt x="1668" y="172"/>
                  </a:lnTo>
                  <a:lnTo>
                    <a:pt x="1681" y="184"/>
                  </a:lnTo>
                  <a:lnTo>
                    <a:pt x="1694" y="192"/>
                  </a:lnTo>
                  <a:lnTo>
                    <a:pt x="1707" y="198"/>
                  </a:lnTo>
                  <a:lnTo>
                    <a:pt x="1729" y="199"/>
                  </a:lnTo>
                  <a:lnTo>
                    <a:pt x="1753" y="197"/>
                  </a:lnTo>
                  <a:lnTo>
                    <a:pt x="1777" y="191"/>
                  </a:lnTo>
                  <a:lnTo>
                    <a:pt x="1803" y="185"/>
                  </a:lnTo>
                  <a:lnTo>
                    <a:pt x="1831" y="182"/>
                  </a:lnTo>
                  <a:lnTo>
                    <a:pt x="1858" y="180"/>
                  </a:lnTo>
                  <a:lnTo>
                    <a:pt x="1886" y="186"/>
                  </a:lnTo>
                  <a:lnTo>
                    <a:pt x="1911" y="198"/>
                  </a:lnTo>
                  <a:lnTo>
                    <a:pt x="1934" y="216"/>
                  </a:lnTo>
                  <a:lnTo>
                    <a:pt x="1957" y="236"/>
                  </a:lnTo>
                  <a:lnTo>
                    <a:pt x="1977" y="259"/>
                  </a:lnTo>
                  <a:lnTo>
                    <a:pt x="1997" y="281"/>
                  </a:lnTo>
                  <a:lnTo>
                    <a:pt x="2017" y="300"/>
                  </a:lnTo>
                  <a:lnTo>
                    <a:pt x="2036" y="314"/>
                  </a:lnTo>
                  <a:lnTo>
                    <a:pt x="2055" y="322"/>
                  </a:lnTo>
                  <a:lnTo>
                    <a:pt x="2069" y="324"/>
                  </a:lnTo>
                  <a:lnTo>
                    <a:pt x="2079" y="322"/>
                  </a:lnTo>
                  <a:lnTo>
                    <a:pt x="2090" y="319"/>
                  </a:lnTo>
                  <a:lnTo>
                    <a:pt x="2101" y="314"/>
                  </a:lnTo>
                  <a:lnTo>
                    <a:pt x="2110" y="308"/>
                  </a:lnTo>
                  <a:lnTo>
                    <a:pt x="2120" y="303"/>
                  </a:lnTo>
                  <a:lnTo>
                    <a:pt x="2130" y="300"/>
                  </a:lnTo>
                  <a:lnTo>
                    <a:pt x="2142" y="297"/>
                  </a:lnTo>
                  <a:lnTo>
                    <a:pt x="2157" y="299"/>
                  </a:lnTo>
                  <a:lnTo>
                    <a:pt x="2172" y="302"/>
                  </a:lnTo>
                  <a:lnTo>
                    <a:pt x="2191" y="311"/>
                  </a:lnTo>
                  <a:lnTo>
                    <a:pt x="2211" y="325"/>
                  </a:lnTo>
                  <a:lnTo>
                    <a:pt x="2227" y="340"/>
                  </a:lnTo>
                  <a:lnTo>
                    <a:pt x="2240" y="358"/>
                  </a:lnTo>
                  <a:lnTo>
                    <a:pt x="2251" y="377"/>
                  </a:lnTo>
                  <a:lnTo>
                    <a:pt x="2260" y="397"/>
                  </a:lnTo>
                  <a:lnTo>
                    <a:pt x="2269" y="416"/>
                  </a:lnTo>
                  <a:lnTo>
                    <a:pt x="2276" y="432"/>
                  </a:lnTo>
                  <a:lnTo>
                    <a:pt x="2284" y="448"/>
                  </a:lnTo>
                  <a:lnTo>
                    <a:pt x="2292" y="461"/>
                  </a:lnTo>
                  <a:lnTo>
                    <a:pt x="2303" y="469"/>
                  </a:lnTo>
                  <a:lnTo>
                    <a:pt x="2320" y="478"/>
                  </a:lnTo>
                  <a:lnTo>
                    <a:pt x="2339" y="484"/>
                  </a:lnTo>
                  <a:lnTo>
                    <a:pt x="2359" y="491"/>
                  </a:lnTo>
                  <a:lnTo>
                    <a:pt x="2379" y="499"/>
                  </a:lnTo>
                  <a:lnTo>
                    <a:pt x="2398" y="509"/>
                  </a:lnTo>
                  <a:lnTo>
                    <a:pt x="2417" y="520"/>
                  </a:lnTo>
                  <a:lnTo>
                    <a:pt x="2433" y="534"/>
                  </a:lnTo>
                  <a:lnTo>
                    <a:pt x="2445" y="551"/>
                  </a:lnTo>
                  <a:lnTo>
                    <a:pt x="2453" y="573"/>
                  </a:lnTo>
                  <a:lnTo>
                    <a:pt x="2460" y="603"/>
                  </a:lnTo>
                  <a:lnTo>
                    <a:pt x="2465" y="640"/>
                  </a:lnTo>
                  <a:lnTo>
                    <a:pt x="2470" y="682"/>
                  </a:lnTo>
                  <a:lnTo>
                    <a:pt x="2472" y="730"/>
                  </a:lnTo>
                  <a:lnTo>
                    <a:pt x="2473" y="782"/>
                  </a:lnTo>
                  <a:lnTo>
                    <a:pt x="2472" y="840"/>
                  </a:lnTo>
                  <a:lnTo>
                    <a:pt x="2471" y="901"/>
                  </a:lnTo>
                  <a:lnTo>
                    <a:pt x="2468" y="964"/>
                  </a:lnTo>
                  <a:lnTo>
                    <a:pt x="2465" y="1031"/>
                  </a:lnTo>
                  <a:lnTo>
                    <a:pt x="2460" y="1099"/>
                  </a:lnTo>
                  <a:lnTo>
                    <a:pt x="2454" y="1169"/>
                  </a:lnTo>
                  <a:lnTo>
                    <a:pt x="2448" y="1241"/>
                  </a:lnTo>
                  <a:lnTo>
                    <a:pt x="2441" y="1313"/>
                  </a:lnTo>
                  <a:lnTo>
                    <a:pt x="2433" y="1384"/>
                  </a:lnTo>
                  <a:lnTo>
                    <a:pt x="2424" y="1456"/>
                  </a:lnTo>
                  <a:lnTo>
                    <a:pt x="2416" y="1525"/>
                  </a:lnTo>
                  <a:lnTo>
                    <a:pt x="2407" y="1593"/>
                  </a:lnTo>
                  <a:lnTo>
                    <a:pt x="2397" y="1660"/>
                  </a:lnTo>
                  <a:lnTo>
                    <a:pt x="2388" y="1722"/>
                  </a:lnTo>
                  <a:lnTo>
                    <a:pt x="2378" y="1782"/>
                  </a:lnTo>
                  <a:lnTo>
                    <a:pt x="2368" y="1838"/>
                  </a:lnTo>
                  <a:lnTo>
                    <a:pt x="2358" y="1890"/>
                  </a:lnTo>
                  <a:lnTo>
                    <a:pt x="2348" y="1936"/>
                  </a:lnTo>
                  <a:lnTo>
                    <a:pt x="2339" y="1977"/>
                  </a:lnTo>
                  <a:lnTo>
                    <a:pt x="2329" y="2010"/>
                  </a:lnTo>
                  <a:lnTo>
                    <a:pt x="2320" y="2039"/>
                  </a:lnTo>
                  <a:lnTo>
                    <a:pt x="2311" y="2059"/>
                  </a:lnTo>
                  <a:lnTo>
                    <a:pt x="2303" y="2071"/>
                  </a:lnTo>
                  <a:lnTo>
                    <a:pt x="2295" y="2076"/>
                  </a:lnTo>
                  <a:lnTo>
                    <a:pt x="2286" y="2072"/>
                  </a:lnTo>
                  <a:lnTo>
                    <a:pt x="2278" y="2062"/>
                  </a:lnTo>
                  <a:lnTo>
                    <a:pt x="2271" y="2044"/>
                  </a:lnTo>
                  <a:lnTo>
                    <a:pt x="2266" y="2020"/>
                  </a:lnTo>
                  <a:lnTo>
                    <a:pt x="2260" y="1991"/>
                  </a:lnTo>
                  <a:lnTo>
                    <a:pt x="2257" y="1957"/>
                  </a:lnTo>
                  <a:lnTo>
                    <a:pt x="2252" y="1918"/>
                  </a:lnTo>
                  <a:lnTo>
                    <a:pt x="2249" y="1875"/>
                  </a:lnTo>
                  <a:lnTo>
                    <a:pt x="2246" y="1830"/>
                  </a:lnTo>
                  <a:lnTo>
                    <a:pt x="2242" y="1781"/>
                  </a:lnTo>
                  <a:lnTo>
                    <a:pt x="2240" y="1730"/>
                  </a:lnTo>
                  <a:lnTo>
                    <a:pt x="2236" y="1677"/>
                  </a:lnTo>
                  <a:lnTo>
                    <a:pt x="2233" y="1623"/>
                  </a:lnTo>
                  <a:lnTo>
                    <a:pt x="2228" y="1568"/>
                  </a:lnTo>
                  <a:lnTo>
                    <a:pt x="2224" y="1513"/>
                  </a:lnTo>
                  <a:lnTo>
                    <a:pt x="2219" y="1460"/>
                  </a:lnTo>
                  <a:lnTo>
                    <a:pt x="2213" y="1406"/>
                  </a:lnTo>
                  <a:lnTo>
                    <a:pt x="2205" y="1355"/>
                  </a:lnTo>
                  <a:lnTo>
                    <a:pt x="2197" y="1304"/>
                  </a:lnTo>
                  <a:lnTo>
                    <a:pt x="2189" y="1257"/>
                  </a:lnTo>
                  <a:lnTo>
                    <a:pt x="2178" y="1212"/>
                  </a:lnTo>
                  <a:lnTo>
                    <a:pt x="2165" y="1173"/>
                  </a:lnTo>
                  <a:lnTo>
                    <a:pt x="2152" y="1136"/>
                  </a:lnTo>
                  <a:lnTo>
                    <a:pt x="2135" y="1105"/>
                  </a:lnTo>
                  <a:lnTo>
                    <a:pt x="2115" y="1079"/>
                  </a:lnTo>
                  <a:lnTo>
                    <a:pt x="2092" y="1058"/>
                  </a:lnTo>
                  <a:lnTo>
                    <a:pt x="2066" y="1040"/>
                  </a:lnTo>
                  <a:lnTo>
                    <a:pt x="2036" y="1028"/>
                  </a:lnTo>
                  <a:lnTo>
                    <a:pt x="2004" y="1019"/>
                  </a:lnTo>
                  <a:lnTo>
                    <a:pt x="1970" y="1014"/>
                  </a:lnTo>
                  <a:lnTo>
                    <a:pt x="1934" y="1012"/>
                  </a:lnTo>
                  <a:lnTo>
                    <a:pt x="1895" y="1012"/>
                  </a:lnTo>
                  <a:lnTo>
                    <a:pt x="1854" y="1014"/>
                  </a:lnTo>
                  <a:lnTo>
                    <a:pt x="1812" y="1019"/>
                  </a:lnTo>
                  <a:lnTo>
                    <a:pt x="1767" y="1025"/>
                  </a:lnTo>
                  <a:lnTo>
                    <a:pt x="1722" y="1033"/>
                  </a:lnTo>
                  <a:lnTo>
                    <a:pt x="1676" y="1042"/>
                  </a:lnTo>
                  <a:lnTo>
                    <a:pt x="1628" y="1050"/>
                  </a:lnTo>
                  <a:lnTo>
                    <a:pt x="1581" y="1060"/>
                  </a:lnTo>
                  <a:lnTo>
                    <a:pt x="1532" y="1069"/>
                  </a:lnTo>
                  <a:lnTo>
                    <a:pt x="1482" y="1077"/>
                  </a:lnTo>
                  <a:lnTo>
                    <a:pt x="1433" y="1086"/>
                  </a:lnTo>
                  <a:lnTo>
                    <a:pt x="1383" y="1093"/>
                  </a:lnTo>
                  <a:lnTo>
                    <a:pt x="1334" y="1098"/>
                  </a:lnTo>
                  <a:lnTo>
                    <a:pt x="1284" y="1101"/>
                  </a:lnTo>
                  <a:lnTo>
                    <a:pt x="1237" y="1103"/>
                  </a:lnTo>
                  <a:lnTo>
                    <a:pt x="1188" y="1101"/>
                  </a:lnTo>
                  <a:lnTo>
                    <a:pt x="1139" y="1098"/>
                  </a:lnTo>
                  <a:lnTo>
                    <a:pt x="1089" y="1093"/>
                  </a:lnTo>
                  <a:lnTo>
                    <a:pt x="1040" y="1086"/>
                  </a:lnTo>
                  <a:lnTo>
                    <a:pt x="990" y="1077"/>
                  </a:lnTo>
                  <a:lnTo>
                    <a:pt x="942" y="1069"/>
                  </a:lnTo>
                  <a:lnTo>
                    <a:pt x="893" y="1060"/>
                  </a:lnTo>
                  <a:lnTo>
                    <a:pt x="844" y="1050"/>
                  </a:lnTo>
                  <a:lnTo>
                    <a:pt x="796" y="1042"/>
                  </a:lnTo>
                  <a:lnTo>
                    <a:pt x="750" y="1033"/>
                  </a:lnTo>
                  <a:lnTo>
                    <a:pt x="705" y="1025"/>
                  </a:lnTo>
                  <a:lnTo>
                    <a:pt x="661" y="1019"/>
                  </a:lnTo>
                  <a:lnTo>
                    <a:pt x="619" y="1014"/>
                  </a:lnTo>
                  <a:lnTo>
                    <a:pt x="577" y="1012"/>
                  </a:lnTo>
                  <a:lnTo>
                    <a:pt x="539" y="1012"/>
                  </a:lnTo>
                  <a:lnTo>
                    <a:pt x="502" y="1014"/>
                  </a:lnTo>
                  <a:lnTo>
                    <a:pt x="468" y="1019"/>
                  </a:lnTo>
                  <a:lnTo>
                    <a:pt x="437" y="1028"/>
                  </a:lnTo>
                  <a:lnTo>
                    <a:pt x="407" y="1040"/>
                  </a:lnTo>
                  <a:lnTo>
                    <a:pt x="381" y="1058"/>
                  </a:lnTo>
                  <a:lnTo>
                    <a:pt x="357" y="1079"/>
                  </a:lnTo>
                  <a:lnTo>
                    <a:pt x="338" y="1105"/>
                  </a:lnTo>
                  <a:lnTo>
                    <a:pt x="321" y="1136"/>
                  </a:lnTo>
                  <a:lnTo>
                    <a:pt x="307" y="1173"/>
                  </a:lnTo>
                  <a:lnTo>
                    <a:pt x="295" y="1212"/>
                  </a:lnTo>
                  <a:lnTo>
                    <a:pt x="285" y="1257"/>
                  </a:lnTo>
                  <a:lnTo>
                    <a:pt x="275" y="1304"/>
                  </a:lnTo>
                  <a:lnTo>
                    <a:pt x="267" y="1355"/>
                  </a:lnTo>
                  <a:lnTo>
                    <a:pt x="260" y="1406"/>
                  </a:lnTo>
                  <a:lnTo>
                    <a:pt x="254" y="1460"/>
                  </a:lnTo>
                  <a:lnTo>
                    <a:pt x="249" y="1513"/>
                  </a:lnTo>
                  <a:lnTo>
                    <a:pt x="244" y="1568"/>
                  </a:lnTo>
                  <a:lnTo>
                    <a:pt x="241" y="1623"/>
                  </a:lnTo>
                  <a:lnTo>
                    <a:pt x="237" y="1677"/>
                  </a:lnTo>
                  <a:lnTo>
                    <a:pt x="233" y="1730"/>
                  </a:lnTo>
                  <a:lnTo>
                    <a:pt x="230" y="1781"/>
                  </a:lnTo>
                  <a:lnTo>
                    <a:pt x="227" y="1830"/>
                  </a:lnTo>
                  <a:lnTo>
                    <a:pt x="224" y="1875"/>
                  </a:lnTo>
                  <a:lnTo>
                    <a:pt x="220" y="1918"/>
                  </a:lnTo>
                  <a:lnTo>
                    <a:pt x="217" y="1957"/>
                  </a:lnTo>
                  <a:lnTo>
                    <a:pt x="212" y="1991"/>
                  </a:lnTo>
                  <a:lnTo>
                    <a:pt x="207" y="2020"/>
                  </a:lnTo>
                  <a:lnTo>
                    <a:pt x="201" y="2044"/>
                  </a:lnTo>
                  <a:lnTo>
                    <a:pt x="194" y="2062"/>
                  </a:lnTo>
                  <a:lnTo>
                    <a:pt x="187" y="2072"/>
                  </a:lnTo>
                  <a:lnTo>
                    <a:pt x="177" y="2076"/>
                  </a:lnTo>
                  <a:lnTo>
                    <a:pt x="170" y="2071"/>
                  </a:lnTo>
                  <a:lnTo>
                    <a:pt x="162" y="2059"/>
                  </a:lnTo>
                  <a:lnTo>
                    <a:pt x="154" y="2039"/>
                  </a:lnTo>
                  <a:lnTo>
                    <a:pt x="144" y="2010"/>
                  </a:lnTo>
                  <a:lnTo>
                    <a:pt x="135" y="1977"/>
                  </a:lnTo>
                  <a:lnTo>
                    <a:pt x="125" y="1936"/>
                  </a:lnTo>
                  <a:lnTo>
                    <a:pt x="114" y="1890"/>
                  </a:lnTo>
                  <a:lnTo>
                    <a:pt x="105" y="1838"/>
                  </a:lnTo>
                  <a:lnTo>
                    <a:pt x="95" y="1782"/>
                  </a:lnTo>
                  <a:lnTo>
                    <a:pt x="85" y="1722"/>
                  </a:lnTo>
                  <a:lnTo>
                    <a:pt x="75" y="1660"/>
                  </a:lnTo>
                  <a:lnTo>
                    <a:pt x="66" y="1593"/>
                  </a:lnTo>
                  <a:lnTo>
                    <a:pt x="56" y="1525"/>
                  </a:lnTo>
                  <a:lnTo>
                    <a:pt x="48" y="1456"/>
                  </a:lnTo>
                  <a:lnTo>
                    <a:pt x="39" y="1384"/>
                  </a:lnTo>
                  <a:lnTo>
                    <a:pt x="32" y="1313"/>
                  </a:lnTo>
                  <a:lnTo>
                    <a:pt x="25" y="1241"/>
                  </a:lnTo>
                  <a:lnTo>
                    <a:pt x="18" y="1169"/>
                  </a:lnTo>
                  <a:lnTo>
                    <a:pt x="13" y="1099"/>
                  </a:lnTo>
                  <a:lnTo>
                    <a:pt x="8" y="1031"/>
                  </a:lnTo>
                  <a:lnTo>
                    <a:pt x="5" y="964"/>
                  </a:lnTo>
                  <a:lnTo>
                    <a:pt x="2" y="901"/>
                  </a:lnTo>
                  <a:lnTo>
                    <a:pt x="0" y="840"/>
                  </a:lnTo>
                  <a:lnTo>
                    <a:pt x="0" y="782"/>
                  </a:lnTo>
                  <a:lnTo>
                    <a:pt x="1" y="730"/>
                  </a:lnTo>
                  <a:lnTo>
                    <a:pt x="4" y="682"/>
                  </a:lnTo>
                  <a:lnTo>
                    <a:pt x="7" y="640"/>
                  </a:lnTo>
                  <a:lnTo>
                    <a:pt x="13" y="603"/>
                  </a:lnTo>
                  <a:lnTo>
                    <a:pt x="19" y="575"/>
                  </a:lnTo>
                  <a:lnTo>
                    <a:pt x="29" y="552"/>
                  </a:lnTo>
                  <a:lnTo>
                    <a:pt x="41" y="534"/>
                  </a:lnTo>
                  <a:lnTo>
                    <a:pt x="56" y="520"/>
                  </a:lnTo>
                  <a:lnTo>
                    <a:pt x="74" y="509"/>
                  </a:lnTo>
                  <a:lnTo>
                    <a:pt x="94" y="499"/>
                  </a:lnTo>
                  <a:lnTo>
                    <a:pt x="114" y="491"/>
                  </a:lnTo>
                  <a:lnTo>
                    <a:pt x="135" y="484"/>
                  </a:lnTo>
                  <a:lnTo>
                    <a:pt x="152" y="478"/>
                  </a:lnTo>
                  <a:lnTo>
                    <a:pt x="169" y="469"/>
                  </a:lnTo>
                  <a:lnTo>
                    <a:pt x="180" y="461"/>
                  </a:lnTo>
                  <a:lnTo>
                    <a:pt x="189" y="448"/>
                  </a:lnTo>
                  <a:lnTo>
                    <a:pt x="198" y="432"/>
                  </a:lnTo>
                  <a:lnTo>
                    <a:pt x="205" y="416"/>
                  </a:lnTo>
                  <a:lnTo>
                    <a:pt x="213" y="397"/>
                  </a:lnTo>
                  <a:lnTo>
                    <a:pt x="221" y="377"/>
                  </a:lnTo>
                  <a:lnTo>
                    <a:pt x="232" y="358"/>
                  </a:lnTo>
                  <a:lnTo>
                    <a:pt x="245" y="340"/>
                  </a:lnTo>
                  <a:lnTo>
                    <a:pt x="262" y="325"/>
                  </a:lnTo>
                  <a:lnTo>
                    <a:pt x="282" y="311"/>
                  </a:lnTo>
                  <a:lnTo>
                    <a:pt x="300" y="302"/>
                  </a:lnTo>
                  <a:lnTo>
                    <a:pt x="317" y="299"/>
                  </a:lnTo>
                  <a:lnTo>
                    <a:pt x="330" y="297"/>
                  </a:lnTo>
                  <a:lnTo>
                    <a:pt x="342" y="300"/>
                  </a:lnTo>
                  <a:lnTo>
                    <a:pt x="352" y="303"/>
                  </a:lnTo>
                  <a:lnTo>
                    <a:pt x="363" y="308"/>
                  </a:lnTo>
                  <a:lnTo>
                    <a:pt x="373" y="314"/>
                  </a:lnTo>
                  <a:lnTo>
                    <a:pt x="382" y="319"/>
                  </a:lnTo>
                  <a:lnTo>
                    <a:pt x="393" y="322"/>
                  </a:lnTo>
                  <a:lnTo>
                    <a:pt x="405" y="324"/>
                  </a:lnTo>
                  <a:lnTo>
                    <a:pt x="418" y="322"/>
                  </a:lnTo>
                  <a:lnTo>
                    <a:pt x="437" y="314"/>
                  </a:lnTo>
                  <a:lnTo>
                    <a:pt x="456" y="300"/>
                  </a:lnTo>
                  <a:lnTo>
                    <a:pt x="476" y="281"/>
                  </a:lnTo>
                  <a:lnTo>
                    <a:pt x="495" y="259"/>
                  </a:lnTo>
                  <a:lnTo>
                    <a:pt x="517" y="236"/>
                  </a:lnTo>
                  <a:lnTo>
                    <a:pt x="538" y="216"/>
                  </a:lnTo>
                  <a:lnTo>
                    <a:pt x="562" y="198"/>
                  </a:lnTo>
                  <a:lnTo>
                    <a:pt x="586" y="186"/>
                  </a:lnTo>
                  <a:lnTo>
                    <a:pt x="614" y="180"/>
                  </a:lnTo>
                  <a:lnTo>
                    <a:pt x="643" y="182"/>
                  </a:lnTo>
                  <a:lnTo>
                    <a:pt x="669" y="185"/>
                  </a:lnTo>
                  <a:lnTo>
                    <a:pt x="695" y="191"/>
                  </a:lnTo>
                  <a:lnTo>
                    <a:pt x="720" y="197"/>
                  </a:lnTo>
                  <a:lnTo>
                    <a:pt x="744" y="199"/>
                  </a:lnTo>
                  <a:lnTo>
                    <a:pt x="767" y="198"/>
                  </a:lnTo>
                  <a:lnTo>
                    <a:pt x="780" y="192"/>
                  </a:lnTo>
                  <a:lnTo>
                    <a:pt x="793" y="184"/>
                  </a:lnTo>
                  <a:lnTo>
                    <a:pt x="806" y="172"/>
                  </a:lnTo>
                  <a:lnTo>
                    <a:pt x="818" y="158"/>
                  </a:lnTo>
                  <a:lnTo>
                    <a:pt x="832" y="142"/>
                  </a:lnTo>
                  <a:lnTo>
                    <a:pt x="846" y="128"/>
                  </a:lnTo>
                  <a:lnTo>
                    <a:pt x="861" y="113"/>
                  </a:lnTo>
                  <a:lnTo>
                    <a:pt x="877" y="101"/>
                  </a:lnTo>
                  <a:lnTo>
                    <a:pt x="896" y="92"/>
                  </a:lnTo>
                  <a:lnTo>
                    <a:pt x="917" y="86"/>
                  </a:lnTo>
                  <a:lnTo>
                    <a:pt x="939" y="85"/>
                  </a:lnTo>
                  <a:lnTo>
                    <a:pt x="964" y="88"/>
                  </a:lnTo>
                  <a:lnTo>
                    <a:pt x="983" y="94"/>
                  </a:lnTo>
                  <a:lnTo>
                    <a:pt x="999" y="101"/>
                  </a:lnTo>
                  <a:lnTo>
                    <a:pt x="1012" y="111"/>
                  </a:lnTo>
                  <a:lnTo>
                    <a:pt x="1021" y="121"/>
                  </a:lnTo>
                  <a:lnTo>
                    <a:pt x="1028" y="129"/>
                  </a:lnTo>
                  <a:lnTo>
                    <a:pt x="1034" y="137"/>
                  </a:lnTo>
                  <a:lnTo>
                    <a:pt x="1039" y="143"/>
                  </a:lnTo>
                  <a:lnTo>
                    <a:pt x="1044" y="147"/>
                  </a:lnTo>
                  <a:lnTo>
                    <a:pt x="1049" y="147"/>
                  </a:lnTo>
                  <a:lnTo>
                    <a:pt x="1056" y="142"/>
                  </a:lnTo>
                  <a:lnTo>
                    <a:pt x="1063" y="133"/>
                  </a:lnTo>
                  <a:lnTo>
                    <a:pt x="1074" y="118"/>
                  </a:lnTo>
                  <a:lnTo>
                    <a:pt x="1086" y="100"/>
                  </a:lnTo>
                  <a:lnTo>
                    <a:pt x="1100" y="81"/>
                  </a:lnTo>
                  <a:lnTo>
                    <a:pt x="1118" y="62"/>
                  </a:lnTo>
                  <a:lnTo>
                    <a:pt x="1137" y="43"/>
                  </a:lnTo>
                  <a:lnTo>
                    <a:pt x="1158" y="26"/>
                  </a:lnTo>
                  <a:lnTo>
                    <a:pt x="1182" y="13"/>
                  </a:lnTo>
                  <a:lnTo>
                    <a:pt x="1208" y="4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4C2D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128" name="타원 127"/>
          <p:cNvSpPr/>
          <p:nvPr/>
        </p:nvSpPr>
        <p:spPr>
          <a:xfrm>
            <a:off x="8781804" y="1976776"/>
            <a:ext cx="1440000" cy="144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8776267" y="4071307"/>
            <a:ext cx="1440000" cy="144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9744743" y="1934330"/>
            <a:ext cx="475506" cy="475506"/>
          </a:xfrm>
          <a:prstGeom prst="ellipse">
            <a:avLst/>
          </a:prstGeom>
          <a:solidFill>
            <a:srgbClr val="77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r>
              <a:rPr lang="ko-KR" altLang="en-US" sz="1100" b="1" dirty="0">
                <a:solidFill>
                  <a:prstClr val="white"/>
                </a:solidFill>
              </a:rPr>
              <a:t>위</a:t>
            </a:r>
          </a:p>
        </p:txBody>
      </p:sp>
      <p:sp>
        <p:nvSpPr>
          <p:cNvPr id="131" name="타원 130"/>
          <p:cNvSpPr/>
          <p:nvPr/>
        </p:nvSpPr>
        <p:spPr>
          <a:xfrm>
            <a:off x="9744743" y="4056566"/>
            <a:ext cx="475506" cy="475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r>
              <a:rPr lang="ko-KR" altLang="en-US" sz="1100" b="1" dirty="0">
                <a:solidFill>
                  <a:prstClr val="white"/>
                </a:solidFill>
              </a:rPr>
              <a:t>위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B159FF37-6A8A-4471-8F6D-836C8A29293B}"/>
              </a:ext>
            </a:extLst>
          </p:cNvPr>
          <p:cNvSpPr/>
          <p:nvPr/>
        </p:nvSpPr>
        <p:spPr>
          <a:xfrm>
            <a:off x="1539508" y="1334801"/>
            <a:ext cx="584536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2)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카드사의 데이터 관련 업무 비중 증가 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61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621" y="207297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국내 카드사 비교</a:t>
              </a: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PRESENTATION </a:t>
              </a:r>
              <a:r>
                <a:rPr lang="en-US" altLang="ko-KR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01 – </a:t>
              </a:r>
              <a:r>
                <a:rPr lang="ko-KR" altLang="en-US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카드사를 선택한 이유</a:t>
              </a:r>
              <a:r>
                <a:rPr lang="en-US" altLang="ko-KR" sz="11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</a:t>
              </a:r>
              <a:endParaRPr lang="en-US" altLang="ko-KR" sz="11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542035" y="1163504"/>
            <a:ext cx="2925006" cy="147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AI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〮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빅데이터 채용공고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15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%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증가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성별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‧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연령대 등 인구통계에 따른 카드 이용         패턴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가맹점 및 업종별 카드 매출 분석 가능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B159FF37-6A8A-4471-8F6D-836C8A29293B}"/>
              </a:ext>
            </a:extLst>
          </p:cNvPr>
          <p:cNvSpPr/>
          <p:nvPr/>
        </p:nvSpPr>
        <p:spPr>
          <a:xfrm>
            <a:off x="738319" y="1236412"/>
            <a:ext cx="584536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2)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카드사의 데이터 관련 업무 비중 증가 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1FDEC6-6B22-4642-BE7B-8EE3A6BF45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981" b="26975"/>
          <a:stretch/>
        </p:blipFill>
        <p:spPr>
          <a:xfrm rot="21052759">
            <a:off x="597837" y="2421199"/>
            <a:ext cx="1939456" cy="3613432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2646F629-64EE-4487-B5EE-09E3A55BC5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7524" r="16" b="50000"/>
          <a:stretch/>
        </p:blipFill>
        <p:spPr>
          <a:xfrm>
            <a:off x="6679600" y="3750532"/>
            <a:ext cx="2682512" cy="2193408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7FD973E5-550C-4EAE-B7CD-679C87EF02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8337">
            <a:off x="4413019" y="2236152"/>
            <a:ext cx="2545906" cy="3983527"/>
          </a:xfrm>
          <a:prstGeom prst="rect">
            <a:avLst/>
          </a:prstGeom>
        </p:spPr>
      </p:pic>
      <p:pic>
        <p:nvPicPr>
          <p:cNvPr id="137" name="그림 136">
            <a:extLst>
              <a:ext uri="{FF2B5EF4-FFF2-40B4-BE49-F238E27FC236}">
                <a16:creationId xmlns:a16="http://schemas.microsoft.com/office/drawing/2014/main" id="{8D3977EC-B5A7-4775-9081-5E1CE7B1FB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60" r="565"/>
          <a:stretch/>
        </p:blipFill>
        <p:spPr>
          <a:xfrm>
            <a:off x="2475237" y="2330654"/>
            <a:ext cx="1986951" cy="3892911"/>
          </a:xfrm>
          <a:prstGeom prst="rect">
            <a:avLst/>
          </a:prstGeom>
        </p:spPr>
      </p:pic>
      <p:pic>
        <p:nvPicPr>
          <p:cNvPr id="139" name="그림 138">
            <a:extLst>
              <a:ext uri="{FF2B5EF4-FFF2-40B4-BE49-F238E27FC236}">
                <a16:creationId xmlns:a16="http://schemas.microsoft.com/office/drawing/2014/main" id="{3CA81B14-38C3-483B-AD8B-33C173CD1F1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191">
            <a:off x="8565563" y="2929858"/>
            <a:ext cx="2783671" cy="329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1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621" y="207297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국내 카드사 비교</a:t>
              </a: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PRESENTATION </a:t>
              </a:r>
              <a:r>
                <a:rPr lang="en-US" altLang="ko-KR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02 – </a:t>
              </a:r>
              <a:r>
                <a:rPr lang="ko-KR" altLang="en-US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카드사 비교</a:t>
              </a:r>
              <a:r>
                <a:rPr lang="en-US" altLang="ko-KR" sz="11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</a:t>
              </a:r>
              <a:endParaRPr lang="en-US" altLang="ko-KR" sz="11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B445A3DD-E9EE-4E53-84F7-88C542A0FDB2}"/>
              </a:ext>
            </a:extLst>
          </p:cNvPr>
          <p:cNvSpPr/>
          <p:nvPr/>
        </p:nvSpPr>
        <p:spPr>
          <a:xfrm>
            <a:off x="1319986" y="1857824"/>
            <a:ext cx="2612572" cy="26125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3" name="원호 132">
            <a:extLst>
              <a:ext uri="{FF2B5EF4-FFF2-40B4-BE49-F238E27FC236}">
                <a16:creationId xmlns:a16="http://schemas.microsoft.com/office/drawing/2014/main" id="{FF90F025-0B4C-421A-9C1F-5BF9F3ECFD0E}"/>
              </a:ext>
            </a:extLst>
          </p:cNvPr>
          <p:cNvSpPr/>
          <p:nvPr/>
        </p:nvSpPr>
        <p:spPr>
          <a:xfrm>
            <a:off x="1487712" y="2054390"/>
            <a:ext cx="2165146" cy="2165146"/>
          </a:xfrm>
          <a:prstGeom prst="arc">
            <a:avLst>
              <a:gd name="adj1" fmla="val 16200000"/>
              <a:gd name="adj2" fmla="val 9996450"/>
            </a:avLst>
          </a:prstGeom>
          <a:noFill/>
          <a:ln w="127000" cap="rnd">
            <a:solidFill>
              <a:srgbClr val="77A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200555B-9154-42F8-8D1A-067BCC9C19EF}"/>
              </a:ext>
            </a:extLst>
          </p:cNvPr>
          <p:cNvSpPr/>
          <p:nvPr/>
        </p:nvSpPr>
        <p:spPr>
          <a:xfrm>
            <a:off x="1893407" y="2748611"/>
            <a:ext cx="14657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75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1319985" y="4866076"/>
            <a:ext cx="26125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36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420267" y="1930188"/>
            <a:ext cx="946280" cy="270964"/>
          </a:xfrm>
          <a:prstGeom prst="roundRect">
            <a:avLst>
              <a:gd name="adj" fmla="val 50000"/>
            </a:avLst>
          </a:prstGeom>
          <a:solidFill>
            <a:srgbClr val="77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20</a:t>
            </a:r>
            <a:r>
              <a:rPr lang="ko-KR" altLang="en-US" sz="800" b="1" dirty="0">
                <a:solidFill>
                  <a:prstClr val="white"/>
                </a:solidFill>
              </a:rPr>
              <a:t>대 남성 </a:t>
            </a:r>
            <a:r>
              <a:rPr lang="en-US" altLang="ko-KR" sz="800" b="1" dirty="0">
                <a:solidFill>
                  <a:prstClr val="white"/>
                </a:solidFill>
              </a:rPr>
              <a:t>X</a:t>
            </a: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4EC4353E-934F-4656-ADC8-FC72C64C675F}"/>
              </a:ext>
            </a:extLst>
          </p:cNvPr>
          <p:cNvSpPr/>
          <p:nvPr/>
        </p:nvSpPr>
        <p:spPr>
          <a:xfrm>
            <a:off x="4862284" y="1857824"/>
            <a:ext cx="2612572" cy="26125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8" name="원호 137">
            <a:extLst>
              <a:ext uri="{FF2B5EF4-FFF2-40B4-BE49-F238E27FC236}">
                <a16:creationId xmlns:a16="http://schemas.microsoft.com/office/drawing/2014/main" id="{79C2D093-B045-4488-BFDE-506F4BEBB1F2}"/>
              </a:ext>
            </a:extLst>
          </p:cNvPr>
          <p:cNvSpPr/>
          <p:nvPr/>
        </p:nvSpPr>
        <p:spPr>
          <a:xfrm>
            <a:off x="5030010" y="2054390"/>
            <a:ext cx="2165146" cy="2165146"/>
          </a:xfrm>
          <a:prstGeom prst="arc">
            <a:avLst>
              <a:gd name="adj1" fmla="val 16200000"/>
              <a:gd name="adj2" fmla="val 2310267"/>
            </a:avLst>
          </a:prstGeom>
          <a:noFill/>
          <a:ln w="1270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2B5A8E16-88AE-4D89-B92C-9E303314405C}"/>
              </a:ext>
            </a:extLst>
          </p:cNvPr>
          <p:cNvSpPr/>
          <p:nvPr/>
        </p:nvSpPr>
        <p:spPr>
          <a:xfrm>
            <a:off x="5435705" y="2748611"/>
            <a:ext cx="14657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35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3F0020C-B37F-463D-AFB1-007220A5D1F1}"/>
              </a:ext>
            </a:extLst>
          </p:cNvPr>
          <p:cNvSpPr/>
          <p:nvPr/>
        </p:nvSpPr>
        <p:spPr>
          <a:xfrm>
            <a:off x="4862283" y="4866076"/>
            <a:ext cx="26125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1" name="모서리가 둥근 직사각형 10">
            <a:extLst>
              <a:ext uri="{FF2B5EF4-FFF2-40B4-BE49-F238E27FC236}">
                <a16:creationId xmlns:a16="http://schemas.microsoft.com/office/drawing/2014/main" id="{D5DE85C8-09ED-4ED3-A472-97F61CBB5CB5}"/>
              </a:ext>
            </a:extLst>
          </p:cNvPr>
          <p:cNvSpPr/>
          <p:nvPr/>
        </p:nvSpPr>
        <p:spPr>
          <a:xfrm>
            <a:off x="4962565" y="1930188"/>
            <a:ext cx="946280" cy="270964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20</a:t>
            </a:r>
            <a:r>
              <a:rPr lang="ko-KR" altLang="en-US" sz="800" b="1" dirty="0">
                <a:solidFill>
                  <a:prstClr val="white"/>
                </a:solidFill>
              </a:rPr>
              <a:t>대 남성 </a:t>
            </a:r>
            <a:r>
              <a:rPr lang="en-US" altLang="ko-KR" sz="800" b="1" dirty="0">
                <a:solidFill>
                  <a:prstClr val="white"/>
                </a:solidFill>
              </a:rPr>
              <a:t>X</a:t>
            </a: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D94B6C36-88AE-4099-BF55-E3745B21AC96}"/>
              </a:ext>
            </a:extLst>
          </p:cNvPr>
          <p:cNvSpPr/>
          <p:nvPr/>
        </p:nvSpPr>
        <p:spPr>
          <a:xfrm>
            <a:off x="8404582" y="1857824"/>
            <a:ext cx="2612572" cy="26125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3" name="원호 142">
            <a:extLst>
              <a:ext uri="{FF2B5EF4-FFF2-40B4-BE49-F238E27FC236}">
                <a16:creationId xmlns:a16="http://schemas.microsoft.com/office/drawing/2014/main" id="{0C893AF1-6CE2-4E05-9EB7-7B8F0BBF2429}"/>
              </a:ext>
            </a:extLst>
          </p:cNvPr>
          <p:cNvSpPr/>
          <p:nvPr/>
        </p:nvSpPr>
        <p:spPr>
          <a:xfrm>
            <a:off x="8572308" y="2054390"/>
            <a:ext cx="2165146" cy="2165146"/>
          </a:xfrm>
          <a:prstGeom prst="arc">
            <a:avLst>
              <a:gd name="adj1" fmla="val 16200000"/>
              <a:gd name="adj2" fmla="val 7582292"/>
            </a:avLst>
          </a:prstGeom>
          <a:noFill/>
          <a:ln w="1270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7727F10-34D6-4D84-A7CE-6D0AFC19E261}"/>
              </a:ext>
            </a:extLst>
          </p:cNvPr>
          <p:cNvSpPr/>
          <p:nvPr/>
        </p:nvSpPr>
        <p:spPr>
          <a:xfrm>
            <a:off x="8978003" y="2748611"/>
            <a:ext cx="14657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65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BF61FFA-B444-4A93-8BC4-F06AE3109C59}"/>
              </a:ext>
            </a:extLst>
          </p:cNvPr>
          <p:cNvSpPr/>
          <p:nvPr/>
        </p:nvSpPr>
        <p:spPr>
          <a:xfrm>
            <a:off x="8404581" y="4866076"/>
            <a:ext cx="26125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6" name="모서리가 둥근 직사각형 10">
            <a:extLst>
              <a:ext uri="{FF2B5EF4-FFF2-40B4-BE49-F238E27FC236}">
                <a16:creationId xmlns:a16="http://schemas.microsoft.com/office/drawing/2014/main" id="{AB1C03F2-0F43-4D16-B70D-583665C45E14}"/>
              </a:ext>
            </a:extLst>
          </p:cNvPr>
          <p:cNvSpPr/>
          <p:nvPr/>
        </p:nvSpPr>
        <p:spPr>
          <a:xfrm>
            <a:off x="8504863" y="1930188"/>
            <a:ext cx="946280" cy="270964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20</a:t>
            </a:r>
            <a:r>
              <a:rPr lang="ko-KR" altLang="en-US" sz="800" b="1" dirty="0">
                <a:solidFill>
                  <a:prstClr val="white"/>
                </a:solidFill>
              </a:rPr>
              <a:t>대 남성 </a:t>
            </a:r>
            <a:r>
              <a:rPr lang="en-US" altLang="ko-KR" sz="800" b="1" dirty="0">
                <a:solidFill>
                  <a:prstClr val="white"/>
                </a:solidFill>
              </a:rPr>
              <a:t>X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F535D5-28D3-462E-96B3-D66339C50C32}"/>
              </a:ext>
            </a:extLst>
          </p:cNvPr>
          <p:cNvSpPr/>
          <p:nvPr/>
        </p:nvSpPr>
        <p:spPr>
          <a:xfrm>
            <a:off x="1264016" y="1098446"/>
            <a:ext cx="584536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2)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카드사의 데이터 관련 업무 비중 증가 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313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884" y="143969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국내 카드사 비교</a:t>
              </a: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PRESENTATION </a:t>
              </a:r>
              <a:r>
                <a:rPr lang="en-US" altLang="ko-KR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02 – </a:t>
              </a:r>
              <a:r>
                <a:rPr lang="ko-KR" altLang="en-US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카드사 비교</a:t>
              </a:r>
              <a:r>
                <a:rPr lang="en-US" altLang="ko-KR" sz="11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</a:t>
              </a:r>
              <a:endParaRPr lang="en-US" altLang="ko-KR" sz="11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7320191" y="1857821"/>
            <a:ext cx="26125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4EC4353E-934F-4656-ADC8-FC72C64C675F}"/>
              </a:ext>
            </a:extLst>
          </p:cNvPr>
          <p:cNvSpPr/>
          <p:nvPr/>
        </p:nvSpPr>
        <p:spPr>
          <a:xfrm>
            <a:off x="6987176" y="1963458"/>
            <a:ext cx="2612572" cy="26125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3F0020C-B37F-463D-AFB1-007220A5D1F1}"/>
              </a:ext>
            </a:extLst>
          </p:cNvPr>
          <p:cNvSpPr/>
          <p:nvPr/>
        </p:nvSpPr>
        <p:spPr>
          <a:xfrm>
            <a:off x="7546146" y="3262556"/>
            <a:ext cx="26125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D94B6C36-88AE-4099-BF55-E3745B21AC96}"/>
              </a:ext>
            </a:extLst>
          </p:cNvPr>
          <p:cNvSpPr/>
          <p:nvPr/>
        </p:nvSpPr>
        <p:spPr>
          <a:xfrm>
            <a:off x="8404582" y="1857824"/>
            <a:ext cx="2612572" cy="26125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BF61FFA-B444-4A93-8BC4-F06AE3109C59}"/>
              </a:ext>
            </a:extLst>
          </p:cNvPr>
          <p:cNvSpPr/>
          <p:nvPr/>
        </p:nvSpPr>
        <p:spPr>
          <a:xfrm>
            <a:off x="7437930" y="4872769"/>
            <a:ext cx="26125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F535D5-28D3-462E-96B3-D66339C50C32}"/>
              </a:ext>
            </a:extLst>
          </p:cNvPr>
          <p:cNvSpPr/>
          <p:nvPr/>
        </p:nvSpPr>
        <p:spPr>
          <a:xfrm>
            <a:off x="1264016" y="1098446"/>
            <a:ext cx="584536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1)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카드사의 임원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정규직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비정규직 비율 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CA7A97E-1943-4608-8F94-474A5DA4D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510" y="2099175"/>
            <a:ext cx="56388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691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621" y="163754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국내 카드사 비교</a:t>
              </a: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PRESENTATION </a:t>
              </a:r>
              <a:r>
                <a:rPr lang="en-US" altLang="ko-KR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02 – </a:t>
              </a:r>
              <a:r>
                <a:rPr lang="ko-KR" altLang="en-US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카드사 비교</a:t>
              </a:r>
              <a:r>
                <a:rPr lang="en-US" altLang="ko-KR" sz="11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</a:t>
              </a:r>
              <a:endParaRPr lang="en-US" altLang="ko-KR" sz="11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7320191" y="1857821"/>
            <a:ext cx="26125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4EC4353E-934F-4656-ADC8-FC72C64C675F}"/>
              </a:ext>
            </a:extLst>
          </p:cNvPr>
          <p:cNvSpPr/>
          <p:nvPr/>
        </p:nvSpPr>
        <p:spPr>
          <a:xfrm>
            <a:off x="6987176" y="1963458"/>
            <a:ext cx="2612572" cy="26125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3F0020C-B37F-463D-AFB1-007220A5D1F1}"/>
              </a:ext>
            </a:extLst>
          </p:cNvPr>
          <p:cNvSpPr/>
          <p:nvPr/>
        </p:nvSpPr>
        <p:spPr>
          <a:xfrm>
            <a:off x="7546146" y="3262556"/>
            <a:ext cx="26125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D94B6C36-88AE-4099-BF55-E3745B21AC96}"/>
              </a:ext>
            </a:extLst>
          </p:cNvPr>
          <p:cNvSpPr/>
          <p:nvPr/>
        </p:nvSpPr>
        <p:spPr>
          <a:xfrm>
            <a:off x="8404582" y="1857824"/>
            <a:ext cx="2612572" cy="26125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BF61FFA-B444-4A93-8BC4-F06AE3109C59}"/>
              </a:ext>
            </a:extLst>
          </p:cNvPr>
          <p:cNvSpPr/>
          <p:nvPr/>
        </p:nvSpPr>
        <p:spPr>
          <a:xfrm>
            <a:off x="7437930" y="4872769"/>
            <a:ext cx="26125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F535D5-28D3-462E-96B3-D66339C50C32}"/>
              </a:ext>
            </a:extLst>
          </p:cNvPr>
          <p:cNvSpPr/>
          <p:nvPr/>
        </p:nvSpPr>
        <p:spPr>
          <a:xfrm>
            <a:off x="1264016" y="1098446"/>
            <a:ext cx="584536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2)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카드사의 남녀 평균 급여 비교 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77E1748-60E9-4A91-AB25-6BD3F6513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906" y="2188613"/>
            <a:ext cx="56388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474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621" y="207297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국내 카드사 비교</a:t>
              </a: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PRESENTATION </a:t>
              </a:r>
              <a:r>
                <a:rPr lang="en-US" altLang="ko-KR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02 – </a:t>
              </a:r>
              <a:r>
                <a:rPr lang="ko-KR" altLang="en-US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카드사 비교</a:t>
              </a:r>
              <a:r>
                <a:rPr lang="en-US" altLang="ko-KR" sz="11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</a:t>
              </a:r>
              <a:endParaRPr lang="en-US" altLang="ko-KR" sz="11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7320191" y="1857821"/>
            <a:ext cx="26125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4EC4353E-934F-4656-ADC8-FC72C64C675F}"/>
              </a:ext>
            </a:extLst>
          </p:cNvPr>
          <p:cNvSpPr/>
          <p:nvPr/>
        </p:nvSpPr>
        <p:spPr>
          <a:xfrm>
            <a:off x="6987176" y="1963458"/>
            <a:ext cx="2612572" cy="26125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3F0020C-B37F-463D-AFB1-007220A5D1F1}"/>
              </a:ext>
            </a:extLst>
          </p:cNvPr>
          <p:cNvSpPr/>
          <p:nvPr/>
        </p:nvSpPr>
        <p:spPr>
          <a:xfrm>
            <a:off x="7546146" y="3262556"/>
            <a:ext cx="26125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D94B6C36-88AE-4099-BF55-E3745B21AC96}"/>
              </a:ext>
            </a:extLst>
          </p:cNvPr>
          <p:cNvSpPr/>
          <p:nvPr/>
        </p:nvSpPr>
        <p:spPr>
          <a:xfrm>
            <a:off x="8404582" y="1857824"/>
            <a:ext cx="2612572" cy="26125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BF61FFA-B444-4A93-8BC4-F06AE3109C59}"/>
              </a:ext>
            </a:extLst>
          </p:cNvPr>
          <p:cNvSpPr/>
          <p:nvPr/>
        </p:nvSpPr>
        <p:spPr>
          <a:xfrm>
            <a:off x="7437930" y="4872769"/>
            <a:ext cx="26125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F535D5-28D3-462E-96B3-D66339C50C32}"/>
              </a:ext>
            </a:extLst>
          </p:cNvPr>
          <p:cNvSpPr/>
          <p:nvPr/>
        </p:nvSpPr>
        <p:spPr>
          <a:xfrm>
            <a:off x="1264016" y="1098446"/>
            <a:ext cx="584536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2)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카드사의 점유율 비교 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161113-8306-466C-9DE1-576DA5FE5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043" y="1857820"/>
            <a:ext cx="5297712" cy="462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6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621" y="207297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PPT PRESENTATION </a:t>
              </a:r>
              <a:r>
                <a:rPr lang="en-US" altLang="ko-KR" sz="600" kern="0" dirty="0">
                  <a:solidFill>
                    <a:prstClr val="white"/>
                  </a:solidFill>
                </a:rPr>
                <a:t>Enjoy your stylish business and campus life with BIZCAM</a:t>
              </a:r>
              <a:endParaRPr lang="en-US" altLang="ko-KR" sz="4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원호 87"/>
          <p:cNvSpPr/>
          <p:nvPr/>
        </p:nvSpPr>
        <p:spPr>
          <a:xfrm>
            <a:off x="3593431" y="1777663"/>
            <a:ext cx="2908300" cy="2908300"/>
          </a:xfrm>
          <a:prstGeom prst="arc">
            <a:avLst>
              <a:gd name="adj1" fmla="val 14297435"/>
              <a:gd name="adj2" fmla="val 1180281"/>
            </a:avLst>
          </a:prstGeom>
          <a:ln w="31750">
            <a:solidFill>
              <a:srgbClr val="77A7CD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9" name="원호 88"/>
          <p:cNvSpPr/>
          <p:nvPr/>
        </p:nvSpPr>
        <p:spPr>
          <a:xfrm>
            <a:off x="1434431" y="1777663"/>
            <a:ext cx="2908300" cy="2908300"/>
          </a:xfrm>
          <a:prstGeom prst="arc">
            <a:avLst>
              <a:gd name="adj1" fmla="val 3326001"/>
              <a:gd name="adj2" fmla="val 1180281"/>
            </a:avLst>
          </a:prstGeom>
          <a:ln w="31750">
            <a:solidFill>
              <a:srgbClr val="77A7CD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0" name="원호 89"/>
          <p:cNvSpPr/>
          <p:nvPr/>
        </p:nvSpPr>
        <p:spPr>
          <a:xfrm>
            <a:off x="3593431" y="1777663"/>
            <a:ext cx="2908300" cy="2908300"/>
          </a:xfrm>
          <a:prstGeom prst="arc">
            <a:avLst>
              <a:gd name="adj1" fmla="val 3326001"/>
              <a:gd name="adj2" fmla="val 12208953"/>
            </a:avLst>
          </a:prstGeom>
          <a:ln w="31750">
            <a:solidFill>
              <a:srgbClr val="77A7CD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1" name="원호 90"/>
          <p:cNvSpPr/>
          <p:nvPr/>
        </p:nvSpPr>
        <p:spPr>
          <a:xfrm>
            <a:off x="5752431" y="1777663"/>
            <a:ext cx="2908300" cy="2908300"/>
          </a:xfrm>
          <a:prstGeom prst="arc">
            <a:avLst>
              <a:gd name="adj1" fmla="val 3326001"/>
              <a:gd name="adj2" fmla="val 12146462"/>
            </a:avLst>
          </a:prstGeom>
          <a:ln w="31750">
            <a:solidFill>
              <a:srgbClr val="77A7CD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2" name="원호 91"/>
          <p:cNvSpPr/>
          <p:nvPr/>
        </p:nvSpPr>
        <p:spPr>
          <a:xfrm>
            <a:off x="5752431" y="1777663"/>
            <a:ext cx="2908300" cy="2908300"/>
          </a:xfrm>
          <a:prstGeom prst="arc">
            <a:avLst>
              <a:gd name="adj1" fmla="val 14207423"/>
              <a:gd name="adj2" fmla="val 1180281"/>
            </a:avLst>
          </a:prstGeom>
          <a:ln w="31750">
            <a:solidFill>
              <a:srgbClr val="77A7CD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3" name="원호 92"/>
          <p:cNvSpPr/>
          <p:nvPr/>
        </p:nvSpPr>
        <p:spPr>
          <a:xfrm>
            <a:off x="7911431" y="1777663"/>
            <a:ext cx="2908300" cy="2908300"/>
          </a:xfrm>
          <a:prstGeom prst="arc">
            <a:avLst>
              <a:gd name="adj1" fmla="val 14320089"/>
              <a:gd name="adj2" fmla="val 12497581"/>
            </a:avLst>
          </a:prstGeom>
          <a:ln w="31750">
            <a:solidFill>
              <a:srgbClr val="77A7CD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434431" y="4911202"/>
            <a:ext cx="2226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95" name="그룹 94"/>
          <p:cNvGrpSpPr/>
          <p:nvPr/>
        </p:nvGrpSpPr>
        <p:grpSpPr>
          <a:xfrm>
            <a:off x="2633227" y="2434243"/>
            <a:ext cx="438513" cy="486038"/>
            <a:chOff x="4006850" y="1601788"/>
            <a:chExt cx="322263" cy="357188"/>
          </a:xfrm>
          <a:solidFill>
            <a:srgbClr val="77A7CD"/>
          </a:solidFill>
        </p:grpSpPr>
        <p:sp>
          <p:nvSpPr>
            <p:cNvPr id="96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1" name="Freeform 6"/>
          <p:cNvSpPr>
            <a:spLocks/>
          </p:cNvSpPr>
          <p:nvPr/>
        </p:nvSpPr>
        <p:spPr bwMode="auto">
          <a:xfrm>
            <a:off x="9269327" y="2410786"/>
            <a:ext cx="433002" cy="38389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77A7C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2" name="Freeform 11"/>
          <p:cNvSpPr>
            <a:spLocks noEditPoints="1"/>
          </p:cNvSpPr>
          <p:nvPr/>
        </p:nvSpPr>
        <p:spPr bwMode="auto">
          <a:xfrm>
            <a:off x="7064055" y="2289980"/>
            <a:ext cx="426294" cy="523370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77A7C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3" name="Freeform 36"/>
          <p:cNvSpPr>
            <a:spLocks noEditPoints="1"/>
          </p:cNvSpPr>
          <p:nvPr/>
        </p:nvSpPr>
        <p:spPr bwMode="auto">
          <a:xfrm>
            <a:off x="4981560" y="2400446"/>
            <a:ext cx="240547" cy="40458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77A7C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506803" y="3128208"/>
            <a:ext cx="683200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</a:t>
            </a: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4760232" y="3128208"/>
            <a:ext cx="683200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</a:t>
            </a: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6881313" y="3128208"/>
            <a:ext cx="683200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</a:t>
            </a: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9098644" y="3128208"/>
            <a:ext cx="683200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</a:t>
            </a: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789159" y="4911201"/>
            <a:ext cx="2226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143887" y="4911200"/>
            <a:ext cx="2226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498616" y="4911199"/>
            <a:ext cx="2226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7176613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651</Words>
  <Application>Microsoft Office PowerPoint</Application>
  <PresentationFormat>와이드스크린</PresentationFormat>
  <Paragraphs>153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야놀자 야체 B</vt:lpstr>
      <vt:lpstr>Arial</vt:lpstr>
      <vt:lpstr>1_Office 테마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MEDICI</cp:lastModifiedBy>
  <cp:revision>6</cp:revision>
  <dcterms:created xsi:type="dcterms:W3CDTF">2021-09-29T07:52:39Z</dcterms:created>
  <dcterms:modified xsi:type="dcterms:W3CDTF">2022-03-10T09:41:36Z</dcterms:modified>
</cp:coreProperties>
</file>