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6" r:id="rId4"/>
    <p:sldId id="267" r:id="rId5"/>
    <p:sldId id="273" r:id="rId6"/>
    <p:sldId id="272" r:id="rId7"/>
    <p:sldId id="279" r:id="rId8"/>
    <p:sldId id="278" r:id="rId9"/>
    <p:sldId id="277" r:id="rId10"/>
    <p:sldId id="269" r:id="rId11"/>
    <p:sldId id="274" r:id="rId12"/>
    <p:sldId id="270" r:id="rId13"/>
    <p:sldId id="271" r:id="rId14"/>
    <p:sldId id="260" r:id="rId15"/>
    <p:sldId id="276" r:id="rId16"/>
    <p:sldId id="275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F-4E21-B77B-4DEC5A77D6DA}"/>
              </c:ext>
            </c:extLst>
          </c:dPt>
          <c:dPt>
            <c:idx val="1"/>
            <c:bubble3D val="0"/>
            <c:spPr>
              <a:solidFill>
                <a:srgbClr val="77A7CD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DF-4E21-B77B-4DEC5A77D6D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DF-4E21-B77B-4DEC5A77D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9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0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4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8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88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-5103" y="-1"/>
            <a:ext cx="12197103" cy="4255129"/>
          </a:xfrm>
          <a:custGeom>
            <a:avLst/>
            <a:gdLst>
              <a:gd name="connsiteX0" fmla="*/ 3223977 w 12197103"/>
              <a:gd name="connsiteY0" fmla="*/ 0 h 4255129"/>
              <a:gd name="connsiteX1" fmla="*/ 3223977 w 12197103"/>
              <a:gd name="connsiteY1" fmla="*/ 0 h 4255129"/>
              <a:gd name="connsiteX2" fmla="*/ 12197103 w 12197103"/>
              <a:gd name="connsiteY2" fmla="*/ 0 h 4255129"/>
              <a:gd name="connsiteX3" fmla="*/ 12197103 w 12197103"/>
              <a:gd name="connsiteY3" fmla="*/ 4255129 h 4255129"/>
              <a:gd name="connsiteX4" fmla="*/ 1403783 w 12197103"/>
              <a:gd name="connsiteY4" fmla="*/ 3105464 h 4255129"/>
              <a:gd name="connsiteX5" fmla="*/ 1403073 w 12197103"/>
              <a:gd name="connsiteY5" fmla="*/ 3101858 h 4255129"/>
              <a:gd name="connsiteX6" fmla="*/ 1364036 w 12197103"/>
              <a:gd name="connsiteY6" fmla="*/ 3103562 h 4255129"/>
              <a:gd name="connsiteX7" fmla="*/ 1022598 w 12197103"/>
              <a:gd name="connsiteY7" fmla="*/ 2848909 h 4255129"/>
              <a:gd name="connsiteX8" fmla="*/ 0 w 12197103"/>
              <a:gd name="connsiteY8" fmla="*/ 0 h 425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7103" h="4255129">
                <a:moveTo>
                  <a:pt x="3223977" y="0"/>
                </a:moveTo>
                <a:lnTo>
                  <a:pt x="3223977" y="0"/>
                </a:lnTo>
                <a:lnTo>
                  <a:pt x="12197103" y="0"/>
                </a:lnTo>
                <a:lnTo>
                  <a:pt x="12197103" y="4255129"/>
                </a:lnTo>
                <a:lnTo>
                  <a:pt x="1403783" y="3105464"/>
                </a:lnTo>
                <a:lnTo>
                  <a:pt x="1403073" y="3101858"/>
                </a:lnTo>
                <a:lnTo>
                  <a:pt x="1364036" y="3103562"/>
                </a:lnTo>
                <a:cubicBezTo>
                  <a:pt x="1214111" y="3095229"/>
                  <a:pt x="1076517" y="2999126"/>
                  <a:pt x="1022598" y="2848909"/>
                </a:cubicBezTo>
                <a:lnTo>
                  <a:pt x="0" y="0"/>
                </a:lnTo>
                <a:close/>
              </a:path>
            </a:pathLst>
          </a:custGeom>
          <a:solidFill>
            <a:srgbClr val="77A7CD"/>
          </a:solidFill>
          <a:ln>
            <a:noFill/>
          </a:ln>
          <a:effectLst>
            <a:outerShdw dist="127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78091" y="636554"/>
            <a:ext cx="5916838" cy="242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개인 </a:t>
            </a:r>
            <a:r>
              <a:rPr lang="en-US" altLang="ko-KR" sz="4000" b="1" kern="0" dirty="0">
                <a:solidFill>
                  <a:prstClr val="white"/>
                </a:solidFill>
              </a:rPr>
              <a:t>EDA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국내 카드사 비교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16869" y="3140697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32961" y="3452126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384456" y="3305403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20262" y="2977631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95962" y="3892066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67269" y="4345910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롯데카드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83361" y="419553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우리카드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8392" y="400639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삼성카드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DFE688-7DB7-4861-A205-8621016D3600}"/>
              </a:ext>
            </a:extLst>
          </p:cNvPr>
          <p:cNvSpPr/>
          <p:nvPr/>
        </p:nvSpPr>
        <p:spPr>
          <a:xfrm>
            <a:off x="2132595" y="279211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D2D215-3D91-4654-A8D3-73D4189A7509}"/>
              </a:ext>
            </a:extLst>
          </p:cNvPr>
          <p:cNvSpPr/>
          <p:nvPr/>
        </p:nvSpPr>
        <p:spPr>
          <a:xfrm>
            <a:off x="9261215" y="3611095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855F06-7355-4E18-AD7F-E67B5C62F510}"/>
              </a:ext>
            </a:extLst>
          </p:cNvPr>
          <p:cNvSpPr/>
          <p:nvPr/>
        </p:nvSpPr>
        <p:spPr>
          <a:xfrm>
            <a:off x="10748420" y="378604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9FEBE-B93F-4147-ACD5-1607797E00FE}"/>
              </a:ext>
            </a:extLst>
          </p:cNvPr>
          <p:cNvSpPr/>
          <p:nvPr/>
        </p:nvSpPr>
        <p:spPr>
          <a:xfrm>
            <a:off x="727207" y="2608618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C8E88-29DC-447B-A862-B5C46799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85" y="3635855"/>
            <a:ext cx="631892" cy="480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B3E8F4-A59B-4FE4-812C-F50140F8D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1" y="3430792"/>
            <a:ext cx="541922" cy="541922"/>
          </a:xfrm>
          <a:prstGeom prst="rect">
            <a:avLst/>
          </a:prstGeom>
        </p:spPr>
      </p:pic>
      <p:pic>
        <p:nvPicPr>
          <p:cNvPr id="1026" name="Picture 2" descr="Corporate Identity">
            <a:extLst>
              <a:ext uri="{FF2B5EF4-FFF2-40B4-BE49-F238E27FC236}">
                <a16:creationId xmlns:a16="http://schemas.microsoft.com/office/drawing/2014/main" id="{24CFC414-91B8-4DA1-A1E4-05A8D51E6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9409449" y="4061358"/>
            <a:ext cx="522511" cy="1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Identity">
            <a:extLst>
              <a:ext uri="{FF2B5EF4-FFF2-40B4-BE49-F238E27FC236}">
                <a16:creationId xmlns:a16="http://schemas.microsoft.com/office/drawing/2014/main" id="{B093A2A5-3EA0-43C5-A29C-78B544CB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9462794" y="3741459"/>
            <a:ext cx="360475" cy="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BD9A45-D131-478A-8BB6-8B46039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56" y="3113528"/>
            <a:ext cx="827762" cy="1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005935-E127-4E79-9B3B-51738E559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19" y="3049408"/>
            <a:ext cx="921662" cy="921662"/>
          </a:xfrm>
          <a:prstGeom prst="rect">
            <a:avLst/>
          </a:prstGeom>
        </p:spPr>
      </p:pic>
      <p:pic>
        <p:nvPicPr>
          <p:cNvPr id="1032" name="Picture 8" descr="신한카드로고 국문">
            <a:extLst>
              <a:ext uri="{FF2B5EF4-FFF2-40B4-BE49-F238E27FC236}">
                <a16:creationId xmlns:a16="http://schemas.microsoft.com/office/drawing/2014/main" id="{92605119-B545-4417-9C32-96C650AB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" y="2738615"/>
            <a:ext cx="506538" cy="4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55CF6-C843-4068-B038-FB590089E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3537825" y="3276180"/>
            <a:ext cx="778539" cy="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E18308-F2D6-46AF-B5F5-BB2D27681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812265" y="4020585"/>
            <a:ext cx="720302" cy="3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C8B421-BBEC-4C83-BC7F-C73818750647}"/>
              </a:ext>
            </a:extLst>
          </p:cNvPr>
          <p:cNvSpPr/>
          <p:nvPr/>
        </p:nvSpPr>
        <p:spPr>
          <a:xfrm>
            <a:off x="553896" y="356985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신한카드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556B4B-189E-44DF-8DE6-BD1BE9F64B56}"/>
              </a:ext>
            </a:extLst>
          </p:cNvPr>
          <p:cNvSpPr/>
          <p:nvPr/>
        </p:nvSpPr>
        <p:spPr>
          <a:xfrm>
            <a:off x="2042610" y="3661953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현대카드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A93A1E-66C1-4CE8-A43B-B905D5A1FB64}"/>
              </a:ext>
            </a:extLst>
          </p:cNvPr>
          <p:cNvSpPr/>
          <p:nvPr/>
        </p:nvSpPr>
        <p:spPr>
          <a:xfrm>
            <a:off x="9160939" y="453032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비씨카드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6E948-80B4-4FC4-A2B4-6D2BA89E00AA}"/>
              </a:ext>
            </a:extLst>
          </p:cNvPr>
          <p:cNvSpPr/>
          <p:nvPr/>
        </p:nvSpPr>
        <p:spPr>
          <a:xfrm>
            <a:off x="10639943" y="467275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28F3AC-E475-4DAC-8F70-6739EDA26618}"/>
              </a:ext>
            </a:extLst>
          </p:cNvPr>
          <p:cNvSpPr/>
          <p:nvPr/>
        </p:nvSpPr>
        <p:spPr>
          <a:xfrm>
            <a:off x="10261115" y="6274849"/>
            <a:ext cx="2612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김연지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120212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509063" y="3045706"/>
            <a:ext cx="261257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1) </a:t>
            </a: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임원의 비율이 매우 적지만 임원의 급여는 매우 높음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29011" y="4437253"/>
            <a:ext cx="2612572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2) </a:t>
            </a:r>
            <a:r>
              <a:rPr lang="ko-KR" altLang="en-US" sz="1400" b="1" dirty="0">
                <a:solidFill>
                  <a:srgbClr val="0070C0"/>
                </a:solidFill>
              </a:rPr>
              <a:t>현대카드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급여가 다른 회사에 비해 낮지 않은데 근속 연수가 낮다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508327" y="2014216"/>
            <a:ext cx="3395533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근속연수도 길고 급여도 많이 주는 회사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70C0"/>
                </a:solidFill>
              </a:rPr>
              <a:t>KB</a:t>
            </a:r>
            <a:r>
              <a:rPr lang="ko-KR" altLang="en-US" sz="1400" b="1" dirty="0">
                <a:solidFill>
                  <a:srgbClr val="0070C0"/>
                </a:solidFill>
              </a:rPr>
              <a:t>국민카드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삼성카드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818621" y="1073067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직급별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855B4A-C620-441F-BC2F-43B0581C52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379" b="51068"/>
          <a:stretch/>
        </p:blipFill>
        <p:spPr>
          <a:xfrm>
            <a:off x="6007805" y="2014216"/>
            <a:ext cx="992061" cy="24561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BDD15B-599B-4D7F-8876-2EF51353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49" y="1864522"/>
            <a:ext cx="4867027" cy="41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1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56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20%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,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삼성카드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국민카드</a:t>
            </a:r>
            <a:r>
              <a:rPr lang="en-US" altLang="ko-KR" sz="1400" b="1" dirty="0">
                <a:solidFill>
                  <a:srgbClr val="0070C0"/>
                </a:solidFill>
              </a:rPr>
              <a:t>,</a:t>
            </a:r>
            <a:r>
              <a:rPr lang="ko-KR" altLang="en-US" sz="1400" b="1" dirty="0">
                <a:solidFill>
                  <a:srgbClr val="0070C0"/>
                </a:solidFill>
              </a:rPr>
              <a:t>현대카드</a:t>
            </a:r>
            <a:r>
              <a:rPr lang="en-US" altLang="ko-KR" sz="1400" b="1" dirty="0">
                <a:solidFill>
                  <a:srgbClr val="0070C0"/>
                </a:solidFill>
              </a:rPr>
              <a:t>, </a:t>
            </a:r>
            <a:r>
              <a:rPr lang="ko-KR" altLang="en-US" sz="1400" b="1" dirty="0">
                <a:solidFill>
                  <a:srgbClr val="0070C0"/>
                </a:solidFill>
              </a:rPr>
              <a:t>롯데카드는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이상 점유율을 차지하고 있다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320191" y="3610244"/>
            <a:ext cx="2612572" cy="1343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특이점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) </a:t>
            </a:r>
            <a:r>
              <a:rPr lang="ko-KR" altLang="en-US" sz="1400" b="1" dirty="0" err="1">
                <a:solidFill>
                  <a:srgbClr val="0070C0"/>
                </a:solidFill>
              </a:rPr>
              <a:t>비씨카드</a:t>
            </a: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는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점유율은 매우 적게 차지하지만 급여나 근속 연수는 작지 않다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320191" y="5029524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384450" y="1123741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점유율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FE54FF-2ED7-41E2-A1C8-0DA4DD53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14" y="2110566"/>
            <a:ext cx="4557941" cy="34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916501-7F54-44B5-B6AF-69143F0DFB2B}"/>
              </a:ext>
            </a:extLst>
          </p:cNvPr>
          <p:cNvGrpSpPr/>
          <p:nvPr/>
        </p:nvGrpSpPr>
        <p:grpSpPr>
          <a:xfrm>
            <a:off x="449418" y="2256357"/>
            <a:ext cx="11299135" cy="2939171"/>
            <a:chOff x="645198" y="1678190"/>
            <a:chExt cx="11299135" cy="2939171"/>
          </a:xfrm>
        </p:grpSpPr>
        <p:sp>
          <p:nvSpPr>
            <p:cNvPr id="88" name="원호 87"/>
            <p:cNvSpPr/>
            <p:nvPr/>
          </p:nvSpPr>
          <p:spPr>
            <a:xfrm>
              <a:off x="2788109" y="1678190"/>
              <a:ext cx="2775444" cy="2733523"/>
            </a:xfrm>
            <a:prstGeom prst="arc">
              <a:avLst>
                <a:gd name="adj1" fmla="val 14200550"/>
                <a:gd name="adj2" fmla="val 99211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원호 88"/>
            <p:cNvSpPr/>
            <p:nvPr/>
          </p:nvSpPr>
          <p:spPr>
            <a:xfrm>
              <a:off x="645198" y="1678193"/>
              <a:ext cx="2817906" cy="2829481"/>
            </a:xfrm>
            <a:prstGeom prst="arc">
              <a:avLst>
                <a:gd name="adj1" fmla="val 3326001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원호 89"/>
            <p:cNvSpPr/>
            <p:nvPr/>
          </p:nvSpPr>
          <p:spPr>
            <a:xfrm>
              <a:off x="2861719" y="1899920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원호 90"/>
            <p:cNvSpPr/>
            <p:nvPr/>
          </p:nvSpPr>
          <p:spPr>
            <a:xfrm>
              <a:off x="5053984" y="1816363"/>
              <a:ext cx="2440770" cy="2691311"/>
            </a:xfrm>
            <a:prstGeom prst="arc">
              <a:avLst>
                <a:gd name="adj1" fmla="val 3216789"/>
                <a:gd name="adj2" fmla="val 12146462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원호 91"/>
            <p:cNvSpPr/>
            <p:nvPr/>
          </p:nvSpPr>
          <p:spPr>
            <a:xfrm>
              <a:off x="4914553" y="1696488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원호 92"/>
            <p:cNvSpPr/>
            <p:nvPr/>
          </p:nvSpPr>
          <p:spPr>
            <a:xfrm>
              <a:off x="9296174" y="1782889"/>
              <a:ext cx="2648159" cy="2834472"/>
            </a:xfrm>
            <a:prstGeom prst="arc">
              <a:avLst>
                <a:gd name="adj1" fmla="val 14320089"/>
                <a:gd name="adj2" fmla="val 124975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50137" y="3128208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ZERO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Edition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현대카드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338253" y="3123524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Mr. Life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94394" y="3162018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LOCA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LIKIT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롯데카드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715010" y="3123524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Deep Dream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803C5622-D3CC-488B-8E93-FF379F963132}"/>
                </a:ext>
              </a:extLst>
            </p:cNvPr>
            <p:cNvSpPr/>
            <p:nvPr/>
          </p:nvSpPr>
          <p:spPr>
            <a:xfrm>
              <a:off x="7051667" y="1728974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17C992EF-93FE-4660-A561-851C5FD1520A}"/>
                </a:ext>
              </a:extLst>
            </p:cNvPr>
            <p:cNvSpPr/>
            <p:nvPr/>
          </p:nvSpPr>
          <p:spPr>
            <a:xfrm>
              <a:off x="7191297" y="1954822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C5565C-70AE-4BA1-9CBE-52D5DFC21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800" y="1861602"/>
              <a:ext cx="786205" cy="124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39EEC7-06B0-428F-8E96-FBE0CC17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965" y="2055250"/>
              <a:ext cx="1145624" cy="725562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A15B860-A50F-49BB-A4DD-F5BC5720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47" y="1875809"/>
              <a:ext cx="683200" cy="108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F500D69-A94A-414F-BAD7-5E4E1FDA6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877" y="2092998"/>
              <a:ext cx="1127980" cy="71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8F915E5-251A-4D17-B44A-C9520F427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888" y="2106548"/>
              <a:ext cx="1144522" cy="725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023A63-4F4A-4DAD-BAAF-B4E8D0DD295F}"/>
                </a:ext>
              </a:extLst>
            </p:cNvPr>
            <p:cNvSpPr/>
            <p:nvPr/>
          </p:nvSpPr>
          <p:spPr>
            <a:xfrm>
              <a:off x="9812810" y="3175957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Taptap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삼성카드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7F3B16-1D7C-4D03-96E2-CD559A740D51}"/>
              </a:ext>
            </a:extLst>
          </p:cNvPr>
          <p:cNvSpPr/>
          <p:nvPr/>
        </p:nvSpPr>
        <p:spPr>
          <a:xfrm>
            <a:off x="344643" y="115400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인기 있는 신용카드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 5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92E84A-F8E9-4B80-8EA6-0ADA1006DBB9}"/>
              </a:ext>
            </a:extLst>
          </p:cNvPr>
          <p:cNvSpPr/>
          <p:nvPr/>
        </p:nvSpPr>
        <p:spPr>
          <a:xfrm>
            <a:off x="9815540" y="6208493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카드 고릴라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03–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 결과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 rot="19675239">
            <a:off x="1977116" y="2569414"/>
            <a:ext cx="1770503" cy="1746000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43162" y="4841021"/>
            <a:ext cx="2612572" cy="1060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급여와 입지를 비교하면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직급별 급여도 높고 점유율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21.7%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위인 </a:t>
            </a:r>
            <a:r>
              <a:rPr lang="ko-KR" altLang="en-US" sz="1600" b="1" dirty="0">
                <a:solidFill>
                  <a:srgbClr val="0070C0"/>
                </a:solidFill>
              </a:rPr>
              <a:t>신한카드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5257155" y="1846688"/>
            <a:ext cx="1598960" cy="491007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KB </a:t>
            </a:r>
            <a:r>
              <a:rPr lang="ko-KR" altLang="en-US" sz="1600" b="1" dirty="0">
                <a:solidFill>
                  <a:prstClr val="white"/>
                </a:solidFill>
              </a:rPr>
              <a:t>국민카드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 rot="16200000">
            <a:off x="563925" y="2530642"/>
            <a:ext cx="1759419" cy="1724060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769076" y="3038519"/>
            <a:ext cx="11288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673870" y="4807852"/>
            <a:ext cx="2800985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정규직비율과 근속연수를 비교하면 정규직 비율이 가장 많고 근속연수도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16.48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년으로 가장 긴 </a:t>
            </a:r>
            <a:r>
              <a:rPr lang="en-US" altLang="ko-KR" sz="1600" b="1" dirty="0">
                <a:solidFill>
                  <a:srgbClr val="0070C0"/>
                </a:solidFill>
              </a:rPr>
              <a:t>KB </a:t>
            </a:r>
            <a:r>
              <a:rPr lang="ko-KR" altLang="en-US" sz="1600" b="1" dirty="0">
                <a:solidFill>
                  <a:srgbClr val="0070C0"/>
                </a:solidFill>
              </a:rPr>
              <a:t>국민카드 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1319986" y="1860781"/>
            <a:ext cx="1465729" cy="457956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신한카드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448778" y="4769065"/>
            <a:ext cx="2816434" cy="1383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초봉연봉과 채용수를 비교하면 초봉연봉이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5000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만원으로 가장 높고 채용수도 </a:t>
            </a: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125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명으로 가장 많이 채용하는  </a:t>
            </a:r>
            <a:r>
              <a:rPr lang="ko-KR" altLang="en-US" sz="1600" b="1" dirty="0">
                <a:solidFill>
                  <a:srgbClr val="0070C0"/>
                </a:solidFill>
              </a:rPr>
              <a:t>현대카드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9207914" y="1857822"/>
            <a:ext cx="1377730" cy="453598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현대카드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E0EA3F-0DC1-4C18-8E65-CEF175FAB4C0}"/>
              </a:ext>
            </a:extLst>
          </p:cNvPr>
          <p:cNvSpPr/>
          <p:nvPr/>
        </p:nvSpPr>
        <p:spPr>
          <a:xfrm>
            <a:off x="2221925" y="3013206"/>
            <a:ext cx="14657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입지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974965D0-8D10-4B77-AEB8-63BBE4ED62D5}"/>
              </a:ext>
            </a:extLst>
          </p:cNvPr>
          <p:cNvSpPr/>
          <p:nvPr/>
        </p:nvSpPr>
        <p:spPr>
          <a:xfrm rot="16200000">
            <a:off x="4394872" y="2511814"/>
            <a:ext cx="1724823" cy="1755925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FE2EC201-4C38-4F0A-9BDC-37D7EBBEE777}"/>
              </a:ext>
            </a:extLst>
          </p:cNvPr>
          <p:cNvSpPr/>
          <p:nvPr/>
        </p:nvSpPr>
        <p:spPr>
          <a:xfrm rot="19675239">
            <a:off x="5770940" y="2567787"/>
            <a:ext cx="1770503" cy="1767304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D9434-E86A-47C1-8992-80DB6319C0A2}"/>
              </a:ext>
            </a:extLst>
          </p:cNvPr>
          <p:cNvSpPr/>
          <p:nvPr/>
        </p:nvSpPr>
        <p:spPr>
          <a:xfrm>
            <a:off x="6091809" y="3102819"/>
            <a:ext cx="14657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근속연수</a:t>
            </a:r>
            <a:endParaRPr lang="en-US" altLang="ko-KR" sz="2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E1A2E8-3F98-4B99-9EF7-90A132124E06}"/>
              </a:ext>
            </a:extLst>
          </p:cNvPr>
          <p:cNvSpPr/>
          <p:nvPr/>
        </p:nvSpPr>
        <p:spPr>
          <a:xfrm>
            <a:off x="4393823" y="3104784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480D934D-DADA-4B6E-A8A4-541ECFAD22B0}"/>
              </a:ext>
            </a:extLst>
          </p:cNvPr>
          <p:cNvSpPr/>
          <p:nvPr/>
        </p:nvSpPr>
        <p:spPr>
          <a:xfrm rot="19675239">
            <a:off x="9510786" y="2550624"/>
            <a:ext cx="1824158" cy="1767357"/>
          </a:xfrm>
          <a:prstGeom prst="arc">
            <a:avLst>
              <a:gd name="adj1" fmla="val 16200000"/>
              <a:gd name="adj2" fmla="val 141964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BFCEEE0D-B587-485E-A25B-0337F751BE96}"/>
              </a:ext>
            </a:extLst>
          </p:cNvPr>
          <p:cNvSpPr/>
          <p:nvPr/>
        </p:nvSpPr>
        <p:spPr>
          <a:xfrm rot="16200000">
            <a:off x="8109137" y="2421609"/>
            <a:ext cx="1714140" cy="1834033"/>
          </a:xfrm>
          <a:prstGeom prst="arc">
            <a:avLst>
              <a:gd name="adj1" fmla="val 3910971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830277-8798-415C-9328-3A53117F0FED}"/>
              </a:ext>
            </a:extLst>
          </p:cNvPr>
          <p:cNvSpPr/>
          <p:nvPr/>
        </p:nvSpPr>
        <p:spPr>
          <a:xfrm>
            <a:off x="8312425" y="3007112"/>
            <a:ext cx="1163010" cy="58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4C9F30-53CC-4328-B098-5D52BD12D5FA}"/>
              </a:ext>
            </a:extLst>
          </p:cNvPr>
          <p:cNvSpPr/>
          <p:nvPr/>
        </p:nvSpPr>
        <p:spPr>
          <a:xfrm>
            <a:off x="9755064" y="2981799"/>
            <a:ext cx="1510148" cy="581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 animBg="1"/>
      <p:bldP spid="140" grpId="0"/>
      <p:bldP spid="141" grpId="0" animBg="1"/>
      <p:bldP spid="145" grpId="0"/>
      <p:bldP spid="1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892355" y="2208002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2111497" y="4384447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5394118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1909499" y="420126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2479290" y="4387134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847083" y="438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3214876" y="439250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3582669" y="4395195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9"/>
          <p:cNvGrpSpPr>
            <a:grpSpLocks noChangeAspect="1"/>
          </p:cNvGrpSpPr>
          <p:nvPr/>
        </p:nvGrpSpPr>
        <p:grpSpPr bwMode="auto">
          <a:xfrm>
            <a:off x="3950462" y="4397882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9"/>
          <p:cNvGrpSpPr>
            <a:grpSpLocks noChangeAspect="1"/>
          </p:cNvGrpSpPr>
          <p:nvPr/>
        </p:nvGrpSpPr>
        <p:grpSpPr bwMode="auto">
          <a:xfrm>
            <a:off x="4318255" y="4400569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9"/>
          <p:cNvGrpSpPr>
            <a:grpSpLocks noChangeAspect="1"/>
          </p:cNvGrpSpPr>
          <p:nvPr/>
        </p:nvGrpSpPr>
        <p:grpSpPr bwMode="auto">
          <a:xfrm>
            <a:off x="4686048" y="4403256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9"/>
          <p:cNvGrpSpPr>
            <a:grpSpLocks noChangeAspect="1"/>
          </p:cNvGrpSpPr>
          <p:nvPr/>
        </p:nvGrpSpPr>
        <p:grpSpPr bwMode="auto">
          <a:xfrm>
            <a:off x="5053841" y="4405943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9"/>
          <p:cNvGrpSpPr>
            <a:grpSpLocks noChangeAspect="1"/>
          </p:cNvGrpSpPr>
          <p:nvPr/>
        </p:nvGrpSpPr>
        <p:grpSpPr bwMode="auto">
          <a:xfrm>
            <a:off x="5421631" y="4408630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1220" y="2029960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8843" y="3960501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grpSp>
        <p:nvGrpSpPr>
          <p:cNvPr id="74" name="Group 191"/>
          <p:cNvGrpSpPr>
            <a:grpSpLocks noChangeAspect="1"/>
          </p:cNvGrpSpPr>
          <p:nvPr/>
        </p:nvGrpSpPr>
        <p:grpSpPr bwMode="auto">
          <a:xfrm>
            <a:off x="9103514" y="4257659"/>
            <a:ext cx="791496" cy="1076967"/>
            <a:chOff x="5248" y="970"/>
            <a:chExt cx="951" cy="1294"/>
          </a:xfrm>
        </p:grpSpPr>
        <p:sp>
          <p:nvSpPr>
            <p:cNvPr id="75" name="Freeform 193"/>
            <p:cNvSpPr>
              <a:spLocks/>
            </p:cNvSpPr>
            <p:nvPr/>
          </p:nvSpPr>
          <p:spPr bwMode="auto">
            <a:xfrm>
              <a:off x="5267" y="1676"/>
              <a:ext cx="457" cy="588"/>
            </a:xfrm>
            <a:custGeom>
              <a:avLst/>
              <a:gdLst>
                <a:gd name="T0" fmla="*/ 1373 w 1373"/>
                <a:gd name="T1" fmla="*/ 0 h 1763"/>
                <a:gd name="T2" fmla="*/ 1373 w 1373"/>
                <a:gd name="T3" fmla="*/ 1763 h 1763"/>
                <a:gd name="T4" fmla="*/ 135 w 1373"/>
                <a:gd name="T5" fmla="*/ 1763 h 1763"/>
                <a:gd name="T6" fmla="*/ 135 w 1373"/>
                <a:gd name="T7" fmla="*/ 1759 h 1763"/>
                <a:gd name="T8" fmla="*/ 135 w 1373"/>
                <a:gd name="T9" fmla="*/ 1744 h 1763"/>
                <a:gd name="T10" fmla="*/ 135 w 1373"/>
                <a:gd name="T11" fmla="*/ 1723 h 1763"/>
                <a:gd name="T12" fmla="*/ 134 w 1373"/>
                <a:gd name="T13" fmla="*/ 1693 h 1763"/>
                <a:gd name="T14" fmla="*/ 134 w 1373"/>
                <a:gd name="T15" fmla="*/ 1657 h 1763"/>
                <a:gd name="T16" fmla="*/ 133 w 1373"/>
                <a:gd name="T17" fmla="*/ 1613 h 1763"/>
                <a:gd name="T18" fmla="*/ 131 w 1373"/>
                <a:gd name="T19" fmla="*/ 1562 h 1763"/>
                <a:gd name="T20" fmla="*/ 128 w 1373"/>
                <a:gd name="T21" fmla="*/ 1506 h 1763"/>
                <a:gd name="T22" fmla="*/ 126 w 1373"/>
                <a:gd name="T23" fmla="*/ 1446 h 1763"/>
                <a:gd name="T24" fmla="*/ 122 w 1373"/>
                <a:gd name="T25" fmla="*/ 1380 h 1763"/>
                <a:gd name="T26" fmla="*/ 119 w 1373"/>
                <a:gd name="T27" fmla="*/ 1310 h 1763"/>
                <a:gd name="T28" fmla="*/ 113 w 1373"/>
                <a:gd name="T29" fmla="*/ 1235 h 1763"/>
                <a:gd name="T30" fmla="*/ 107 w 1373"/>
                <a:gd name="T31" fmla="*/ 1158 h 1763"/>
                <a:gd name="T32" fmla="*/ 101 w 1373"/>
                <a:gd name="T33" fmla="*/ 1079 h 1763"/>
                <a:gd name="T34" fmla="*/ 93 w 1373"/>
                <a:gd name="T35" fmla="*/ 996 h 1763"/>
                <a:gd name="T36" fmla="*/ 83 w 1373"/>
                <a:gd name="T37" fmla="*/ 913 h 1763"/>
                <a:gd name="T38" fmla="*/ 72 w 1373"/>
                <a:gd name="T39" fmla="*/ 828 h 1763"/>
                <a:gd name="T40" fmla="*/ 60 w 1373"/>
                <a:gd name="T41" fmla="*/ 743 h 1763"/>
                <a:gd name="T42" fmla="*/ 47 w 1373"/>
                <a:gd name="T43" fmla="*/ 657 h 1763"/>
                <a:gd name="T44" fmla="*/ 33 w 1373"/>
                <a:gd name="T45" fmla="*/ 571 h 1763"/>
                <a:gd name="T46" fmla="*/ 18 w 1373"/>
                <a:gd name="T47" fmla="*/ 487 h 1763"/>
                <a:gd name="T48" fmla="*/ 0 w 1373"/>
                <a:gd name="T49" fmla="*/ 405 h 1763"/>
                <a:gd name="T50" fmla="*/ 1373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1373" y="0"/>
                  </a:moveTo>
                  <a:lnTo>
                    <a:pt x="1373" y="1763"/>
                  </a:lnTo>
                  <a:lnTo>
                    <a:pt x="135" y="1763"/>
                  </a:lnTo>
                  <a:lnTo>
                    <a:pt x="135" y="1759"/>
                  </a:lnTo>
                  <a:lnTo>
                    <a:pt x="135" y="1744"/>
                  </a:lnTo>
                  <a:lnTo>
                    <a:pt x="135" y="1723"/>
                  </a:lnTo>
                  <a:lnTo>
                    <a:pt x="134" y="1693"/>
                  </a:lnTo>
                  <a:lnTo>
                    <a:pt x="134" y="1657"/>
                  </a:lnTo>
                  <a:lnTo>
                    <a:pt x="133" y="1613"/>
                  </a:lnTo>
                  <a:lnTo>
                    <a:pt x="131" y="1562"/>
                  </a:lnTo>
                  <a:lnTo>
                    <a:pt x="128" y="1506"/>
                  </a:lnTo>
                  <a:lnTo>
                    <a:pt x="126" y="1446"/>
                  </a:lnTo>
                  <a:lnTo>
                    <a:pt x="122" y="1380"/>
                  </a:lnTo>
                  <a:lnTo>
                    <a:pt x="119" y="1310"/>
                  </a:lnTo>
                  <a:lnTo>
                    <a:pt x="113" y="1235"/>
                  </a:lnTo>
                  <a:lnTo>
                    <a:pt x="107" y="1158"/>
                  </a:lnTo>
                  <a:lnTo>
                    <a:pt x="101" y="1079"/>
                  </a:lnTo>
                  <a:lnTo>
                    <a:pt x="93" y="996"/>
                  </a:lnTo>
                  <a:lnTo>
                    <a:pt x="83" y="913"/>
                  </a:lnTo>
                  <a:lnTo>
                    <a:pt x="72" y="828"/>
                  </a:lnTo>
                  <a:lnTo>
                    <a:pt x="60" y="743"/>
                  </a:lnTo>
                  <a:lnTo>
                    <a:pt x="47" y="657"/>
                  </a:lnTo>
                  <a:lnTo>
                    <a:pt x="33" y="571"/>
                  </a:lnTo>
                  <a:lnTo>
                    <a:pt x="18" y="487"/>
                  </a:lnTo>
                  <a:lnTo>
                    <a:pt x="0" y="4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Freeform 194"/>
            <p:cNvSpPr>
              <a:spLocks/>
            </p:cNvSpPr>
            <p:nvPr/>
          </p:nvSpPr>
          <p:spPr bwMode="auto">
            <a:xfrm>
              <a:off x="5722" y="1676"/>
              <a:ext cx="457" cy="588"/>
            </a:xfrm>
            <a:custGeom>
              <a:avLst/>
              <a:gdLst>
                <a:gd name="T0" fmla="*/ 0 w 1373"/>
                <a:gd name="T1" fmla="*/ 0 h 1763"/>
                <a:gd name="T2" fmla="*/ 1373 w 1373"/>
                <a:gd name="T3" fmla="*/ 405 h 1763"/>
                <a:gd name="T4" fmla="*/ 1355 w 1373"/>
                <a:gd name="T5" fmla="*/ 487 h 1763"/>
                <a:gd name="T6" fmla="*/ 1340 w 1373"/>
                <a:gd name="T7" fmla="*/ 571 h 1763"/>
                <a:gd name="T8" fmla="*/ 1326 w 1373"/>
                <a:gd name="T9" fmla="*/ 657 h 1763"/>
                <a:gd name="T10" fmla="*/ 1313 w 1373"/>
                <a:gd name="T11" fmla="*/ 743 h 1763"/>
                <a:gd name="T12" fmla="*/ 1301 w 1373"/>
                <a:gd name="T13" fmla="*/ 828 h 1763"/>
                <a:gd name="T14" fmla="*/ 1290 w 1373"/>
                <a:gd name="T15" fmla="*/ 913 h 1763"/>
                <a:gd name="T16" fmla="*/ 1281 w 1373"/>
                <a:gd name="T17" fmla="*/ 996 h 1763"/>
                <a:gd name="T18" fmla="*/ 1273 w 1373"/>
                <a:gd name="T19" fmla="*/ 1079 h 1763"/>
                <a:gd name="T20" fmla="*/ 1266 w 1373"/>
                <a:gd name="T21" fmla="*/ 1158 h 1763"/>
                <a:gd name="T22" fmla="*/ 1260 w 1373"/>
                <a:gd name="T23" fmla="*/ 1235 h 1763"/>
                <a:gd name="T24" fmla="*/ 1254 w 1373"/>
                <a:gd name="T25" fmla="*/ 1310 h 1763"/>
                <a:gd name="T26" fmla="*/ 1251 w 1373"/>
                <a:gd name="T27" fmla="*/ 1380 h 1763"/>
                <a:gd name="T28" fmla="*/ 1247 w 1373"/>
                <a:gd name="T29" fmla="*/ 1446 h 1763"/>
                <a:gd name="T30" fmla="*/ 1245 w 1373"/>
                <a:gd name="T31" fmla="*/ 1506 h 1763"/>
                <a:gd name="T32" fmla="*/ 1243 w 1373"/>
                <a:gd name="T33" fmla="*/ 1562 h 1763"/>
                <a:gd name="T34" fmla="*/ 1240 w 1373"/>
                <a:gd name="T35" fmla="*/ 1613 h 1763"/>
                <a:gd name="T36" fmla="*/ 1240 w 1373"/>
                <a:gd name="T37" fmla="*/ 1657 h 1763"/>
                <a:gd name="T38" fmla="*/ 1239 w 1373"/>
                <a:gd name="T39" fmla="*/ 1693 h 1763"/>
                <a:gd name="T40" fmla="*/ 1238 w 1373"/>
                <a:gd name="T41" fmla="*/ 1723 h 1763"/>
                <a:gd name="T42" fmla="*/ 1238 w 1373"/>
                <a:gd name="T43" fmla="*/ 1744 h 1763"/>
                <a:gd name="T44" fmla="*/ 1238 w 1373"/>
                <a:gd name="T45" fmla="*/ 1759 h 1763"/>
                <a:gd name="T46" fmla="*/ 1238 w 1373"/>
                <a:gd name="T47" fmla="*/ 1763 h 1763"/>
                <a:gd name="T48" fmla="*/ 0 w 1373"/>
                <a:gd name="T49" fmla="*/ 1763 h 1763"/>
                <a:gd name="T50" fmla="*/ 0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0" y="0"/>
                  </a:moveTo>
                  <a:lnTo>
                    <a:pt x="1373" y="405"/>
                  </a:lnTo>
                  <a:lnTo>
                    <a:pt x="1355" y="487"/>
                  </a:lnTo>
                  <a:lnTo>
                    <a:pt x="1340" y="571"/>
                  </a:lnTo>
                  <a:lnTo>
                    <a:pt x="1326" y="657"/>
                  </a:lnTo>
                  <a:lnTo>
                    <a:pt x="1313" y="743"/>
                  </a:lnTo>
                  <a:lnTo>
                    <a:pt x="1301" y="828"/>
                  </a:lnTo>
                  <a:lnTo>
                    <a:pt x="1290" y="913"/>
                  </a:lnTo>
                  <a:lnTo>
                    <a:pt x="1281" y="996"/>
                  </a:lnTo>
                  <a:lnTo>
                    <a:pt x="1273" y="1079"/>
                  </a:lnTo>
                  <a:lnTo>
                    <a:pt x="1266" y="1158"/>
                  </a:lnTo>
                  <a:lnTo>
                    <a:pt x="1260" y="1235"/>
                  </a:lnTo>
                  <a:lnTo>
                    <a:pt x="1254" y="1310"/>
                  </a:lnTo>
                  <a:lnTo>
                    <a:pt x="1251" y="1380"/>
                  </a:lnTo>
                  <a:lnTo>
                    <a:pt x="1247" y="1446"/>
                  </a:lnTo>
                  <a:lnTo>
                    <a:pt x="1245" y="1506"/>
                  </a:lnTo>
                  <a:lnTo>
                    <a:pt x="1243" y="1562"/>
                  </a:lnTo>
                  <a:lnTo>
                    <a:pt x="1240" y="1613"/>
                  </a:lnTo>
                  <a:lnTo>
                    <a:pt x="1240" y="1657"/>
                  </a:lnTo>
                  <a:lnTo>
                    <a:pt x="1239" y="1693"/>
                  </a:lnTo>
                  <a:lnTo>
                    <a:pt x="1238" y="1723"/>
                  </a:lnTo>
                  <a:lnTo>
                    <a:pt x="1238" y="1744"/>
                  </a:lnTo>
                  <a:lnTo>
                    <a:pt x="1238" y="1759"/>
                  </a:lnTo>
                  <a:lnTo>
                    <a:pt x="1238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Rectangle 195"/>
            <p:cNvSpPr>
              <a:spLocks noChangeArrowheads="1"/>
            </p:cNvSpPr>
            <p:nvPr/>
          </p:nvSpPr>
          <p:spPr bwMode="auto">
            <a:xfrm>
              <a:off x="5630" y="1943"/>
              <a:ext cx="189" cy="21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196"/>
            <p:cNvSpPr>
              <a:spLocks/>
            </p:cNvSpPr>
            <p:nvPr/>
          </p:nvSpPr>
          <p:spPr bwMode="auto">
            <a:xfrm>
              <a:off x="5630" y="1943"/>
              <a:ext cx="189" cy="65"/>
            </a:xfrm>
            <a:custGeom>
              <a:avLst/>
              <a:gdLst>
                <a:gd name="T0" fmla="*/ 0 w 567"/>
                <a:gd name="T1" fmla="*/ 0 h 195"/>
                <a:gd name="T2" fmla="*/ 567 w 567"/>
                <a:gd name="T3" fmla="*/ 0 h 195"/>
                <a:gd name="T4" fmla="*/ 567 w 567"/>
                <a:gd name="T5" fmla="*/ 189 h 195"/>
                <a:gd name="T6" fmla="*/ 507 w 567"/>
                <a:gd name="T7" fmla="*/ 194 h 195"/>
                <a:gd name="T8" fmla="*/ 448 w 567"/>
                <a:gd name="T9" fmla="*/ 195 h 195"/>
                <a:gd name="T10" fmla="*/ 393 w 567"/>
                <a:gd name="T11" fmla="*/ 192 h 195"/>
                <a:gd name="T12" fmla="*/ 340 w 567"/>
                <a:gd name="T13" fmla="*/ 187 h 195"/>
                <a:gd name="T14" fmla="*/ 290 w 567"/>
                <a:gd name="T15" fmla="*/ 179 h 195"/>
                <a:gd name="T16" fmla="*/ 244 w 567"/>
                <a:gd name="T17" fmla="*/ 168 h 195"/>
                <a:gd name="T18" fmla="*/ 200 w 567"/>
                <a:gd name="T19" fmla="*/ 157 h 195"/>
                <a:gd name="T20" fmla="*/ 161 w 567"/>
                <a:gd name="T21" fmla="*/ 145 h 195"/>
                <a:gd name="T22" fmla="*/ 125 w 567"/>
                <a:gd name="T23" fmla="*/ 132 h 195"/>
                <a:gd name="T24" fmla="*/ 93 w 567"/>
                <a:gd name="T25" fmla="*/ 119 h 195"/>
                <a:gd name="T26" fmla="*/ 66 w 567"/>
                <a:gd name="T27" fmla="*/ 108 h 195"/>
                <a:gd name="T28" fmla="*/ 43 w 567"/>
                <a:gd name="T29" fmla="*/ 97 h 195"/>
                <a:gd name="T30" fmla="*/ 25 w 567"/>
                <a:gd name="T31" fmla="*/ 87 h 195"/>
                <a:gd name="T32" fmla="*/ 12 w 567"/>
                <a:gd name="T33" fmla="*/ 80 h 195"/>
                <a:gd name="T34" fmla="*/ 4 w 567"/>
                <a:gd name="T35" fmla="*/ 76 h 195"/>
                <a:gd name="T36" fmla="*/ 0 w 567"/>
                <a:gd name="T37" fmla="*/ 73 h 195"/>
                <a:gd name="T38" fmla="*/ 0 w 567"/>
                <a:gd name="T3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7" h="195">
                  <a:moveTo>
                    <a:pt x="0" y="0"/>
                  </a:moveTo>
                  <a:lnTo>
                    <a:pt x="567" y="0"/>
                  </a:lnTo>
                  <a:lnTo>
                    <a:pt x="567" y="189"/>
                  </a:lnTo>
                  <a:lnTo>
                    <a:pt x="507" y="194"/>
                  </a:lnTo>
                  <a:lnTo>
                    <a:pt x="448" y="195"/>
                  </a:lnTo>
                  <a:lnTo>
                    <a:pt x="393" y="192"/>
                  </a:lnTo>
                  <a:lnTo>
                    <a:pt x="340" y="187"/>
                  </a:lnTo>
                  <a:lnTo>
                    <a:pt x="290" y="179"/>
                  </a:lnTo>
                  <a:lnTo>
                    <a:pt x="244" y="168"/>
                  </a:lnTo>
                  <a:lnTo>
                    <a:pt x="200" y="157"/>
                  </a:lnTo>
                  <a:lnTo>
                    <a:pt x="161" y="145"/>
                  </a:lnTo>
                  <a:lnTo>
                    <a:pt x="125" y="132"/>
                  </a:lnTo>
                  <a:lnTo>
                    <a:pt x="93" y="119"/>
                  </a:lnTo>
                  <a:lnTo>
                    <a:pt x="66" y="108"/>
                  </a:lnTo>
                  <a:lnTo>
                    <a:pt x="43" y="97"/>
                  </a:lnTo>
                  <a:lnTo>
                    <a:pt x="25" y="87"/>
                  </a:lnTo>
                  <a:lnTo>
                    <a:pt x="12" y="80"/>
                  </a:lnTo>
                  <a:lnTo>
                    <a:pt x="4" y="76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Freeform 197"/>
            <p:cNvSpPr>
              <a:spLocks/>
            </p:cNvSpPr>
            <p:nvPr/>
          </p:nvSpPr>
          <p:spPr bwMode="auto">
            <a:xfrm>
              <a:off x="5267" y="1512"/>
              <a:ext cx="183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5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39 w 551"/>
                <a:gd name="T19" fmla="*/ 223 h 628"/>
                <a:gd name="T20" fmla="*/ 549 w 551"/>
                <a:gd name="T21" fmla="*/ 268 h 628"/>
                <a:gd name="T22" fmla="*/ 551 w 551"/>
                <a:gd name="T23" fmla="*/ 314 h 628"/>
                <a:gd name="T24" fmla="*/ 549 w 551"/>
                <a:gd name="T25" fmla="*/ 360 h 628"/>
                <a:gd name="T26" fmla="*/ 539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5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8 w 551"/>
                <a:gd name="T57" fmla="*/ 520 h 628"/>
                <a:gd name="T58" fmla="*/ 44 w 551"/>
                <a:gd name="T59" fmla="*/ 484 h 628"/>
                <a:gd name="T60" fmla="*/ 25 w 551"/>
                <a:gd name="T61" fmla="*/ 447 h 628"/>
                <a:gd name="T62" fmla="*/ 12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2 w 551"/>
                <a:gd name="T71" fmla="*/ 223 h 628"/>
                <a:gd name="T72" fmla="*/ 25 w 551"/>
                <a:gd name="T73" fmla="*/ 181 h 628"/>
                <a:gd name="T74" fmla="*/ 44 w 551"/>
                <a:gd name="T75" fmla="*/ 144 h 628"/>
                <a:gd name="T76" fmla="*/ 68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5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39" y="223"/>
                  </a:lnTo>
                  <a:lnTo>
                    <a:pt x="549" y="268"/>
                  </a:lnTo>
                  <a:lnTo>
                    <a:pt x="551" y="314"/>
                  </a:lnTo>
                  <a:lnTo>
                    <a:pt x="549" y="360"/>
                  </a:lnTo>
                  <a:lnTo>
                    <a:pt x="539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5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8" y="520"/>
                  </a:lnTo>
                  <a:lnTo>
                    <a:pt x="44" y="484"/>
                  </a:lnTo>
                  <a:lnTo>
                    <a:pt x="25" y="447"/>
                  </a:lnTo>
                  <a:lnTo>
                    <a:pt x="12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4"/>
                  </a:lnTo>
                  <a:lnTo>
                    <a:pt x="68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Freeform 198"/>
            <p:cNvSpPr>
              <a:spLocks/>
            </p:cNvSpPr>
            <p:nvPr/>
          </p:nvSpPr>
          <p:spPr bwMode="auto">
            <a:xfrm>
              <a:off x="5999" y="1512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40 w 551"/>
                <a:gd name="T19" fmla="*/ 223 h 628"/>
                <a:gd name="T20" fmla="*/ 548 w 551"/>
                <a:gd name="T21" fmla="*/ 268 h 628"/>
                <a:gd name="T22" fmla="*/ 551 w 551"/>
                <a:gd name="T23" fmla="*/ 314 h 628"/>
                <a:gd name="T24" fmla="*/ 548 w 551"/>
                <a:gd name="T25" fmla="*/ 360 h 628"/>
                <a:gd name="T26" fmla="*/ 540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7 w 551"/>
                <a:gd name="T57" fmla="*/ 520 h 628"/>
                <a:gd name="T58" fmla="*/ 43 w 551"/>
                <a:gd name="T59" fmla="*/ 484 h 628"/>
                <a:gd name="T60" fmla="*/ 24 w 551"/>
                <a:gd name="T61" fmla="*/ 447 h 628"/>
                <a:gd name="T62" fmla="*/ 11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1 w 551"/>
                <a:gd name="T71" fmla="*/ 223 h 628"/>
                <a:gd name="T72" fmla="*/ 24 w 551"/>
                <a:gd name="T73" fmla="*/ 181 h 628"/>
                <a:gd name="T74" fmla="*/ 43 w 551"/>
                <a:gd name="T75" fmla="*/ 144 h 628"/>
                <a:gd name="T76" fmla="*/ 67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8"/>
                  </a:lnTo>
                  <a:lnTo>
                    <a:pt x="551" y="314"/>
                  </a:lnTo>
                  <a:lnTo>
                    <a:pt x="548" y="360"/>
                  </a:lnTo>
                  <a:lnTo>
                    <a:pt x="540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7" y="520"/>
                  </a:lnTo>
                  <a:lnTo>
                    <a:pt x="43" y="484"/>
                  </a:lnTo>
                  <a:lnTo>
                    <a:pt x="24" y="447"/>
                  </a:lnTo>
                  <a:lnTo>
                    <a:pt x="11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1" y="223"/>
                  </a:lnTo>
                  <a:lnTo>
                    <a:pt x="24" y="181"/>
                  </a:lnTo>
                  <a:lnTo>
                    <a:pt x="43" y="144"/>
                  </a:lnTo>
                  <a:lnTo>
                    <a:pt x="67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199"/>
            <p:cNvSpPr>
              <a:spLocks/>
            </p:cNvSpPr>
            <p:nvPr/>
          </p:nvSpPr>
          <p:spPr bwMode="auto">
            <a:xfrm>
              <a:off x="5358" y="1150"/>
              <a:ext cx="733" cy="826"/>
            </a:xfrm>
            <a:custGeom>
              <a:avLst/>
              <a:gdLst>
                <a:gd name="T0" fmla="*/ 1199 w 2197"/>
                <a:gd name="T1" fmla="*/ 1 h 2478"/>
                <a:gd name="T2" fmla="*/ 1386 w 2197"/>
                <a:gd name="T3" fmla="*/ 18 h 2478"/>
                <a:gd name="T4" fmla="*/ 1552 w 2197"/>
                <a:gd name="T5" fmla="*/ 50 h 2478"/>
                <a:gd name="T6" fmla="*/ 1698 w 2197"/>
                <a:gd name="T7" fmla="*/ 95 h 2478"/>
                <a:gd name="T8" fmla="*/ 1824 w 2197"/>
                <a:gd name="T9" fmla="*/ 155 h 2478"/>
                <a:gd name="T10" fmla="*/ 1932 w 2197"/>
                <a:gd name="T11" fmla="*/ 226 h 2478"/>
                <a:gd name="T12" fmla="*/ 2020 w 2197"/>
                <a:gd name="T13" fmla="*/ 309 h 2478"/>
                <a:gd name="T14" fmla="*/ 2090 w 2197"/>
                <a:gd name="T15" fmla="*/ 404 h 2478"/>
                <a:gd name="T16" fmla="*/ 2143 w 2197"/>
                <a:gd name="T17" fmla="*/ 507 h 2478"/>
                <a:gd name="T18" fmla="*/ 2177 w 2197"/>
                <a:gd name="T19" fmla="*/ 618 h 2478"/>
                <a:gd name="T20" fmla="*/ 2194 w 2197"/>
                <a:gd name="T21" fmla="*/ 737 h 2478"/>
                <a:gd name="T22" fmla="*/ 2196 w 2197"/>
                <a:gd name="T23" fmla="*/ 836 h 2478"/>
                <a:gd name="T24" fmla="*/ 2197 w 2197"/>
                <a:gd name="T25" fmla="*/ 916 h 2478"/>
                <a:gd name="T26" fmla="*/ 2197 w 2197"/>
                <a:gd name="T27" fmla="*/ 1005 h 2478"/>
                <a:gd name="T28" fmla="*/ 2196 w 2197"/>
                <a:gd name="T29" fmla="*/ 1101 h 2478"/>
                <a:gd name="T30" fmla="*/ 2192 w 2197"/>
                <a:gd name="T31" fmla="*/ 1204 h 2478"/>
                <a:gd name="T32" fmla="*/ 2186 w 2197"/>
                <a:gd name="T33" fmla="*/ 1311 h 2478"/>
                <a:gd name="T34" fmla="*/ 2176 w 2197"/>
                <a:gd name="T35" fmla="*/ 1421 h 2478"/>
                <a:gd name="T36" fmla="*/ 2159 w 2197"/>
                <a:gd name="T37" fmla="*/ 1534 h 2478"/>
                <a:gd name="T38" fmla="*/ 2137 w 2197"/>
                <a:gd name="T39" fmla="*/ 1646 h 2478"/>
                <a:gd name="T40" fmla="*/ 2107 w 2197"/>
                <a:gd name="T41" fmla="*/ 1758 h 2478"/>
                <a:gd name="T42" fmla="*/ 2069 w 2197"/>
                <a:gd name="T43" fmla="*/ 1867 h 2478"/>
                <a:gd name="T44" fmla="*/ 2021 w 2197"/>
                <a:gd name="T45" fmla="*/ 1971 h 2478"/>
                <a:gd name="T46" fmla="*/ 1963 w 2197"/>
                <a:gd name="T47" fmla="*/ 2069 h 2478"/>
                <a:gd name="T48" fmla="*/ 1894 w 2197"/>
                <a:gd name="T49" fmla="*/ 2161 h 2478"/>
                <a:gd name="T50" fmla="*/ 1812 w 2197"/>
                <a:gd name="T51" fmla="*/ 2244 h 2478"/>
                <a:gd name="T52" fmla="*/ 1717 w 2197"/>
                <a:gd name="T53" fmla="*/ 2316 h 2478"/>
                <a:gd name="T54" fmla="*/ 1608 w 2197"/>
                <a:gd name="T55" fmla="*/ 2378 h 2478"/>
                <a:gd name="T56" fmla="*/ 1484 w 2197"/>
                <a:gd name="T57" fmla="*/ 2425 h 2478"/>
                <a:gd name="T58" fmla="*/ 1343 w 2197"/>
                <a:gd name="T59" fmla="*/ 2460 h 2478"/>
                <a:gd name="T60" fmla="*/ 1185 w 2197"/>
                <a:gd name="T61" fmla="*/ 2476 h 2478"/>
                <a:gd name="T62" fmla="*/ 1013 w 2197"/>
                <a:gd name="T63" fmla="*/ 2476 h 2478"/>
                <a:gd name="T64" fmla="*/ 855 w 2197"/>
                <a:gd name="T65" fmla="*/ 2460 h 2478"/>
                <a:gd name="T66" fmla="*/ 714 w 2197"/>
                <a:gd name="T67" fmla="*/ 2425 h 2478"/>
                <a:gd name="T68" fmla="*/ 590 w 2197"/>
                <a:gd name="T69" fmla="*/ 2378 h 2478"/>
                <a:gd name="T70" fmla="*/ 480 w 2197"/>
                <a:gd name="T71" fmla="*/ 2316 h 2478"/>
                <a:gd name="T72" fmla="*/ 385 w 2197"/>
                <a:gd name="T73" fmla="*/ 2244 h 2478"/>
                <a:gd name="T74" fmla="*/ 303 w 2197"/>
                <a:gd name="T75" fmla="*/ 2161 h 2478"/>
                <a:gd name="T76" fmla="*/ 235 w 2197"/>
                <a:gd name="T77" fmla="*/ 2069 h 2478"/>
                <a:gd name="T78" fmla="*/ 176 w 2197"/>
                <a:gd name="T79" fmla="*/ 1971 h 2478"/>
                <a:gd name="T80" fmla="*/ 129 w 2197"/>
                <a:gd name="T81" fmla="*/ 1867 h 2478"/>
                <a:gd name="T82" fmla="*/ 91 w 2197"/>
                <a:gd name="T83" fmla="*/ 1758 h 2478"/>
                <a:gd name="T84" fmla="*/ 61 w 2197"/>
                <a:gd name="T85" fmla="*/ 1646 h 2478"/>
                <a:gd name="T86" fmla="*/ 38 w 2197"/>
                <a:gd name="T87" fmla="*/ 1534 h 2478"/>
                <a:gd name="T88" fmla="*/ 22 w 2197"/>
                <a:gd name="T89" fmla="*/ 1421 h 2478"/>
                <a:gd name="T90" fmla="*/ 11 w 2197"/>
                <a:gd name="T91" fmla="*/ 1311 h 2478"/>
                <a:gd name="T92" fmla="*/ 5 w 2197"/>
                <a:gd name="T93" fmla="*/ 1204 h 2478"/>
                <a:gd name="T94" fmla="*/ 2 w 2197"/>
                <a:gd name="T95" fmla="*/ 1101 h 2478"/>
                <a:gd name="T96" fmla="*/ 0 w 2197"/>
                <a:gd name="T97" fmla="*/ 1005 h 2478"/>
                <a:gd name="T98" fmla="*/ 0 w 2197"/>
                <a:gd name="T99" fmla="*/ 916 h 2478"/>
                <a:gd name="T100" fmla="*/ 2 w 2197"/>
                <a:gd name="T101" fmla="*/ 836 h 2478"/>
                <a:gd name="T102" fmla="*/ 4 w 2197"/>
                <a:gd name="T103" fmla="*/ 737 h 2478"/>
                <a:gd name="T104" fmla="*/ 21 w 2197"/>
                <a:gd name="T105" fmla="*/ 618 h 2478"/>
                <a:gd name="T106" fmla="*/ 55 w 2197"/>
                <a:gd name="T107" fmla="*/ 507 h 2478"/>
                <a:gd name="T108" fmla="*/ 107 w 2197"/>
                <a:gd name="T109" fmla="*/ 404 h 2478"/>
                <a:gd name="T110" fmla="*/ 177 w 2197"/>
                <a:gd name="T111" fmla="*/ 309 h 2478"/>
                <a:gd name="T112" fmla="*/ 265 w 2197"/>
                <a:gd name="T113" fmla="*/ 226 h 2478"/>
                <a:gd name="T114" fmla="*/ 374 w 2197"/>
                <a:gd name="T115" fmla="*/ 155 h 2478"/>
                <a:gd name="T116" fmla="*/ 499 w 2197"/>
                <a:gd name="T117" fmla="*/ 95 h 2478"/>
                <a:gd name="T118" fmla="*/ 646 w 2197"/>
                <a:gd name="T119" fmla="*/ 50 h 2478"/>
                <a:gd name="T120" fmla="*/ 812 w 2197"/>
                <a:gd name="T121" fmla="*/ 18 h 2478"/>
                <a:gd name="T122" fmla="*/ 998 w 2197"/>
                <a:gd name="T123" fmla="*/ 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7" h="2478">
                  <a:moveTo>
                    <a:pt x="1098" y="0"/>
                  </a:moveTo>
                  <a:lnTo>
                    <a:pt x="1199" y="1"/>
                  </a:lnTo>
                  <a:lnTo>
                    <a:pt x="1295" y="7"/>
                  </a:lnTo>
                  <a:lnTo>
                    <a:pt x="1386" y="18"/>
                  </a:lnTo>
                  <a:lnTo>
                    <a:pt x="1471" y="32"/>
                  </a:lnTo>
                  <a:lnTo>
                    <a:pt x="1552" y="50"/>
                  </a:lnTo>
                  <a:lnTo>
                    <a:pt x="1627" y="71"/>
                  </a:lnTo>
                  <a:lnTo>
                    <a:pt x="1698" y="95"/>
                  </a:lnTo>
                  <a:lnTo>
                    <a:pt x="1764" y="123"/>
                  </a:lnTo>
                  <a:lnTo>
                    <a:pt x="1824" y="155"/>
                  </a:lnTo>
                  <a:lnTo>
                    <a:pt x="1880" y="189"/>
                  </a:lnTo>
                  <a:lnTo>
                    <a:pt x="1932" y="226"/>
                  </a:lnTo>
                  <a:lnTo>
                    <a:pt x="1979" y="266"/>
                  </a:lnTo>
                  <a:lnTo>
                    <a:pt x="2020" y="309"/>
                  </a:lnTo>
                  <a:lnTo>
                    <a:pt x="2058" y="355"/>
                  </a:lnTo>
                  <a:lnTo>
                    <a:pt x="2090" y="404"/>
                  </a:lnTo>
                  <a:lnTo>
                    <a:pt x="2119" y="453"/>
                  </a:lnTo>
                  <a:lnTo>
                    <a:pt x="2143" y="507"/>
                  </a:lnTo>
                  <a:lnTo>
                    <a:pt x="2162" y="561"/>
                  </a:lnTo>
                  <a:lnTo>
                    <a:pt x="2177" y="618"/>
                  </a:lnTo>
                  <a:lnTo>
                    <a:pt x="2188" y="677"/>
                  </a:lnTo>
                  <a:lnTo>
                    <a:pt x="2194" y="737"/>
                  </a:lnTo>
                  <a:lnTo>
                    <a:pt x="2196" y="800"/>
                  </a:lnTo>
                  <a:lnTo>
                    <a:pt x="2196" y="836"/>
                  </a:lnTo>
                  <a:lnTo>
                    <a:pt x="2197" y="875"/>
                  </a:lnTo>
                  <a:lnTo>
                    <a:pt x="2197" y="916"/>
                  </a:lnTo>
                  <a:lnTo>
                    <a:pt x="2197" y="959"/>
                  </a:lnTo>
                  <a:lnTo>
                    <a:pt x="2197" y="1005"/>
                  </a:lnTo>
                  <a:lnTo>
                    <a:pt x="2197" y="1052"/>
                  </a:lnTo>
                  <a:lnTo>
                    <a:pt x="2196" y="1101"/>
                  </a:lnTo>
                  <a:lnTo>
                    <a:pt x="2195" y="1152"/>
                  </a:lnTo>
                  <a:lnTo>
                    <a:pt x="2192" y="1204"/>
                  </a:lnTo>
                  <a:lnTo>
                    <a:pt x="2190" y="1257"/>
                  </a:lnTo>
                  <a:lnTo>
                    <a:pt x="2186" y="1311"/>
                  </a:lnTo>
                  <a:lnTo>
                    <a:pt x="2182" y="1366"/>
                  </a:lnTo>
                  <a:lnTo>
                    <a:pt x="2176" y="1421"/>
                  </a:lnTo>
                  <a:lnTo>
                    <a:pt x="2167" y="1478"/>
                  </a:lnTo>
                  <a:lnTo>
                    <a:pt x="2159" y="1534"/>
                  </a:lnTo>
                  <a:lnTo>
                    <a:pt x="2148" y="1591"/>
                  </a:lnTo>
                  <a:lnTo>
                    <a:pt x="2137" y="1646"/>
                  </a:lnTo>
                  <a:lnTo>
                    <a:pt x="2122" y="1702"/>
                  </a:lnTo>
                  <a:lnTo>
                    <a:pt x="2107" y="1758"/>
                  </a:lnTo>
                  <a:lnTo>
                    <a:pt x="2089" y="1812"/>
                  </a:lnTo>
                  <a:lnTo>
                    <a:pt x="2069" y="1867"/>
                  </a:lnTo>
                  <a:lnTo>
                    <a:pt x="2046" y="1919"/>
                  </a:lnTo>
                  <a:lnTo>
                    <a:pt x="2021" y="1971"/>
                  </a:lnTo>
                  <a:lnTo>
                    <a:pt x="1993" y="2020"/>
                  </a:lnTo>
                  <a:lnTo>
                    <a:pt x="1963" y="2069"/>
                  </a:lnTo>
                  <a:lnTo>
                    <a:pt x="1930" y="2116"/>
                  </a:lnTo>
                  <a:lnTo>
                    <a:pt x="1894" y="2161"/>
                  </a:lnTo>
                  <a:lnTo>
                    <a:pt x="1855" y="2204"/>
                  </a:lnTo>
                  <a:lnTo>
                    <a:pt x="1812" y="2244"/>
                  </a:lnTo>
                  <a:lnTo>
                    <a:pt x="1767" y="2282"/>
                  </a:lnTo>
                  <a:lnTo>
                    <a:pt x="1717" y="2316"/>
                  </a:lnTo>
                  <a:lnTo>
                    <a:pt x="1665" y="2348"/>
                  </a:lnTo>
                  <a:lnTo>
                    <a:pt x="1608" y="2378"/>
                  </a:lnTo>
                  <a:lnTo>
                    <a:pt x="1548" y="2404"/>
                  </a:lnTo>
                  <a:lnTo>
                    <a:pt x="1484" y="2425"/>
                  </a:lnTo>
                  <a:lnTo>
                    <a:pt x="1415" y="2444"/>
                  </a:lnTo>
                  <a:lnTo>
                    <a:pt x="1343" y="2460"/>
                  </a:lnTo>
                  <a:lnTo>
                    <a:pt x="1266" y="2470"/>
                  </a:lnTo>
                  <a:lnTo>
                    <a:pt x="1185" y="2476"/>
                  </a:lnTo>
                  <a:lnTo>
                    <a:pt x="1098" y="2478"/>
                  </a:lnTo>
                  <a:lnTo>
                    <a:pt x="1013" y="2476"/>
                  </a:lnTo>
                  <a:lnTo>
                    <a:pt x="932" y="2470"/>
                  </a:lnTo>
                  <a:lnTo>
                    <a:pt x="855" y="2460"/>
                  </a:lnTo>
                  <a:lnTo>
                    <a:pt x="782" y="2444"/>
                  </a:lnTo>
                  <a:lnTo>
                    <a:pt x="714" y="2425"/>
                  </a:lnTo>
                  <a:lnTo>
                    <a:pt x="649" y="2404"/>
                  </a:lnTo>
                  <a:lnTo>
                    <a:pt x="590" y="2378"/>
                  </a:lnTo>
                  <a:lnTo>
                    <a:pt x="533" y="2348"/>
                  </a:lnTo>
                  <a:lnTo>
                    <a:pt x="480" y="2316"/>
                  </a:lnTo>
                  <a:lnTo>
                    <a:pt x="431" y="2282"/>
                  </a:lnTo>
                  <a:lnTo>
                    <a:pt x="385" y="2244"/>
                  </a:lnTo>
                  <a:lnTo>
                    <a:pt x="343" y="2204"/>
                  </a:lnTo>
                  <a:lnTo>
                    <a:pt x="303" y="2161"/>
                  </a:lnTo>
                  <a:lnTo>
                    <a:pt x="268" y="2116"/>
                  </a:lnTo>
                  <a:lnTo>
                    <a:pt x="235" y="2069"/>
                  </a:lnTo>
                  <a:lnTo>
                    <a:pt x="205" y="2020"/>
                  </a:lnTo>
                  <a:lnTo>
                    <a:pt x="176" y="1971"/>
                  </a:lnTo>
                  <a:lnTo>
                    <a:pt x="151" y="1919"/>
                  </a:lnTo>
                  <a:lnTo>
                    <a:pt x="129" y="1867"/>
                  </a:lnTo>
                  <a:lnTo>
                    <a:pt x="109" y="1812"/>
                  </a:lnTo>
                  <a:lnTo>
                    <a:pt x="91" y="1758"/>
                  </a:lnTo>
                  <a:lnTo>
                    <a:pt x="75" y="1702"/>
                  </a:lnTo>
                  <a:lnTo>
                    <a:pt x="61" y="1646"/>
                  </a:lnTo>
                  <a:lnTo>
                    <a:pt x="49" y="1591"/>
                  </a:lnTo>
                  <a:lnTo>
                    <a:pt x="38" y="1534"/>
                  </a:lnTo>
                  <a:lnTo>
                    <a:pt x="30" y="1478"/>
                  </a:lnTo>
                  <a:lnTo>
                    <a:pt x="22" y="1421"/>
                  </a:lnTo>
                  <a:lnTo>
                    <a:pt x="16" y="1366"/>
                  </a:lnTo>
                  <a:lnTo>
                    <a:pt x="11" y="1311"/>
                  </a:lnTo>
                  <a:lnTo>
                    <a:pt x="8" y="1257"/>
                  </a:lnTo>
                  <a:lnTo>
                    <a:pt x="5" y="1204"/>
                  </a:lnTo>
                  <a:lnTo>
                    <a:pt x="3" y="1152"/>
                  </a:lnTo>
                  <a:lnTo>
                    <a:pt x="2" y="1101"/>
                  </a:lnTo>
                  <a:lnTo>
                    <a:pt x="0" y="1052"/>
                  </a:lnTo>
                  <a:lnTo>
                    <a:pt x="0" y="1005"/>
                  </a:lnTo>
                  <a:lnTo>
                    <a:pt x="0" y="959"/>
                  </a:lnTo>
                  <a:lnTo>
                    <a:pt x="0" y="916"/>
                  </a:lnTo>
                  <a:lnTo>
                    <a:pt x="2" y="875"/>
                  </a:lnTo>
                  <a:lnTo>
                    <a:pt x="2" y="836"/>
                  </a:lnTo>
                  <a:lnTo>
                    <a:pt x="2" y="800"/>
                  </a:lnTo>
                  <a:lnTo>
                    <a:pt x="4" y="737"/>
                  </a:lnTo>
                  <a:lnTo>
                    <a:pt x="10" y="677"/>
                  </a:lnTo>
                  <a:lnTo>
                    <a:pt x="21" y="618"/>
                  </a:lnTo>
                  <a:lnTo>
                    <a:pt x="36" y="561"/>
                  </a:lnTo>
                  <a:lnTo>
                    <a:pt x="55" y="507"/>
                  </a:lnTo>
                  <a:lnTo>
                    <a:pt x="79" y="453"/>
                  </a:lnTo>
                  <a:lnTo>
                    <a:pt x="107" y="404"/>
                  </a:lnTo>
                  <a:lnTo>
                    <a:pt x="139" y="355"/>
                  </a:lnTo>
                  <a:lnTo>
                    <a:pt x="177" y="309"/>
                  </a:lnTo>
                  <a:lnTo>
                    <a:pt x="219" y="266"/>
                  </a:lnTo>
                  <a:lnTo>
                    <a:pt x="265" y="226"/>
                  </a:lnTo>
                  <a:lnTo>
                    <a:pt x="318" y="189"/>
                  </a:lnTo>
                  <a:lnTo>
                    <a:pt x="374" y="155"/>
                  </a:lnTo>
                  <a:lnTo>
                    <a:pt x="434" y="123"/>
                  </a:lnTo>
                  <a:lnTo>
                    <a:pt x="499" y="95"/>
                  </a:lnTo>
                  <a:lnTo>
                    <a:pt x="571" y="71"/>
                  </a:lnTo>
                  <a:lnTo>
                    <a:pt x="646" y="50"/>
                  </a:lnTo>
                  <a:lnTo>
                    <a:pt x="726" y="32"/>
                  </a:lnTo>
                  <a:lnTo>
                    <a:pt x="812" y="18"/>
                  </a:lnTo>
                  <a:lnTo>
                    <a:pt x="902" y="7"/>
                  </a:lnTo>
                  <a:lnTo>
                    <a:pt x="998" y="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200"/>
            <p:cNvSpPr>
              <a:spLocks/>
            </p:cNvSpPr>
            <p:nvPr/>
          </p:nvSpPr>
          <p:spPr bwMode="auto">
            <a:xfrm>
              <a:off x="5507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2 w 238"/>
                <a:gd name="T7" fmla="*/ 29 h 259"/>
                <a:gd name="T8" fmla="*/ 211 w 238"/>
                <a:gd name="T9" fmla="*/ 49 h 259"/>
                <a:gd name="T10" fmla="*/ 225 w 238"/>
                <a:gd name="T11" fmla="*/ 72 h 259"/>
                <a:gd name="T12" fmla="*/ 234 w 238"/>
                <a:gd name="T13" fmla="*/ 100 h 259"/>
                <a:gd name="T14" fmla="*/ 238 w 238"/>
                <a:gd name="T15" fmla="*/ 129 h 259"/>
                <a:gd name="T16" fmla="*/ 234 w 238"/>
                <a:gd name="T17" fmla="*/ 159 h 259"/>
                <a:gd name="T18" fmla="*/ 225 w 238"/>
                <a:gd name="T19" fmla="*/ 187 h 259"/>
                <a:gd name="T20" fmla="*/ 211 w 238"/>
                <a:gd name="T21" fmla="*/ 211 h 259"/>
                <a:gd name="T22" fmla="*/ 192 w 238"/>
                <a:gd name="T23" fmla="*/ 231 h 259"/>
                <a:gd name="T24" fmla="*/ 171 w 238"/>
                <a:gd name="T25" fmla="*/ 246 h 259"/>
                <a:gd name="T26" fmla="*/ 146 w 238"/>
                <a:gd name="T27" fmla="*/ 256 h 259"/>
                <a:gd name="T28" fmla="*/ 119 w 238"/>
                <a:gd name="T29" fmla="*/ 259 h 259"/>
                <a:gd name="T30" fmla="*/ 91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6 w 238"/>
                <a:gd name="T37" fmla="*/ 211 h 259"/>
                <a:gd name="T38" fmla="*/ 12 w 238"/>
                <a:gd name="T39" fmla="*/ 187 h 259"/>
                <a:gd name="T40" fmla="*/ 2 w 238"/>
                <a:gd name="T41" fmla="*/ 159 h 259"/>
                <a:gd name="T42" fmla="*/ 0 w 238"/>
                <a:gd name="T43" fmla="*/ 129 h 259"/>
                <a:gd name="T44" fmla="*/ 2 w 238"/>
                <a:gd name="T45" fmla="*/ 100 h 259"/>
                <a:gd name="T46" fmla="*/ 12 w 238"/>
                <a:gd name="T47" fmla="*/ 72 h 259"/>
                <a:gd name="T48" fmla="*/ 26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1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8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1"/>
                  </a:lnTo>
                  <a:lnTo>
                    <a:pt x="171" y="246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6" y="211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2" y="72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201"/>
            <p:cNvSpPr>
              <a:spLocks/>
            </p:cNvSpPr>
            <p:nvPr/>
          </p:nvSpPr>
          <p:spPr bwMode="auto">
            <a:xfrm>
              <a:off x="5517" y="1561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1 h 71"/>
                <a:gd name="T6" fmla="*/ 69 w 71"/>
                <a:gd name="T7" fmla="*/ 21 h 71"/>
                <a:gd name="T8" fmla="*/ 71 w 71"/>
                <a:gd name="T9" fmla="*/ 35 h 71"/>
                <a:gd name="T10" fmla="*/ 69 w 71"/>
                <a:gd name="T11" fmla="*/ 50 h 71"/>
                <a:gd name="T12" fmla="*/ 60 w 71"/>
                <a:gd name="T13" fmla="*/ 60 h 71"/>
                <a:gd name="T14" fmla="*/ 50 w 71"/>
                <a:gd name="T15" fmla="*/ 69 h 71"/>
                <a:gd name="T16" fmla="*/ 36 w 71"/>
                <a:gd name="T17" fmla="*/ 71 h 71"/>
                <a:gd name="T18" fmla="*/ 21 w 71"/>
                <a:gd name="T19" fmla="*/ 69 h 71"/>
                <a:gd name="T20" fmla="*/ 11 w 71"/>
                <a:gd name="T21" fmla="*/ 60 h 71"/>
                <a:gd name="T22" fmla="*/ 3 w 71"/>
                <a:gd name="T23" fmla="*/ 50 h 71"/>
                <a:gd name="T24" fmla="*/ 0 w 71"/>
                <a:gd name="T25" fmla="*/ 35 h 71"/>
                <a:gd name="T26" fmla="*/ 3 w 71"/>
                <a:gd name="T27" fmla="*/ 21 h 71"/>
                <a:gd name="T28" fmla="*/ 11 w 71"/>
                <a:gd name="T29" fmla="*/ 11 h 71"/>
                <a:gd name="T30" fmla="*/ 21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1"/>
                  </a:lnTo>
                  <a:lnTo>
                    <a:pt x="69" y="21"/>
                  </a:lnTo>
                  <a:lnTo>
                    <a:pt x="71" y="35"/>
                  </a:lnTo>
                  <a:lnTo>
                    <a:pt x="69" y="50"/>
                  </a:lnTo>
                  <a:lnTo>
                    <a:pt x="60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1" y="69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202"/>
            <p:cNvSpPr>
              <a:spLocks/>
            </p:cNvSpPr>
            <p:nvPr/>
          </p:nvSpPr>
          <p:spPr bwMode="auto">
            <a:xfrm>
              <a:off x="5479" y="1459"/>
              <a:ext cx="130" cy="43"/>
            </a:xfrm>
            <a:custGeom>
              <a:avLst/>
              <a:gdLst>
                <a:gd name="T0" fmla="*/ 203 w 388"/>
                <a:gd name="T1" fmla="*/ 0 h 129"/>
                <a:gd name="T2" fmla="*/ 242 w 388"/>
                <a:gd name="T3" fmla="*/ 1 h 129"/>
                <a:gd name="T4" fmla="*/ 275 w 388"/>
                <a:gd name="T5" fmla="*/ 5 h 129"/>
                <a:gd name="T6" fmla="*/ 303 w 388"/>
                <a:gd name="T7" fmla="*/ 13 h 129"/>
                <a:gd name="T8" fmla="*/ 327 w 388"/>
                <a:gd name="T9" fmla="*/ 22 h 129"/>
                <a:gd name="T10" fmla="*/ 346 w 388"/>
                <a:gd name="T11" fmla="*/ 33 h 129"/>
                <a:gd name="T12" fmla="*/ 361 w 388"/>
                <a:gd name="T13" fmla="*/ 45 h 129"/>
                <a:gd name="T14" fmla="*/ 373 w 388"/>
                <a:gd name="T15" fmla="*/ 56 h 129"/>
                <a:gd name="T16" fmla="*/ 381 w 388"/>
                <a:gd name="T17" fmla="*/ 69 h 129"/>
                <a:gd name="T18" fmla="*/ 386 w 388"/>
                <a:gd name="T19" fmla="*/ 81 h 129"/>
                <a:gd name="T20" fmla="*/ 388 w 388"/>
                <a:gd name="T21" fmla="*/ 93 h 129"/>
                <a:gd name="T22" fmla="*/ 388 w 388"/>
                <a:gd name="T23" fmla="*/ 105 h 129"/>
                <a:gd name="T24" fmla="*/ 386 w 388"/>
                <a:gd name="T25" fmla="*/ 113 h 129"/>
                <a:gd name="T26" fmla="*/ 382 w 388"/>
                <a:gd name="T27" fmla="*/ 121 h 129"/>
                <a:gd name="T28" fmla="*/ 378 w 388"/>
                <a:gd name="T29" fmla="*/ 126 h 129"/>
                <a:gd name="T30" fmla="*/ 370 w 388"/>
                <a:gd name="T31" fmla="*/ 129 h 129"/>
                <a:gd name="T32" fmla="*/ 365 w 388"/>
                <a:gd name="T33" fmla="*/ 127 h 129"/>
                <a:gd name="T34" fmla="*/ 322 w 388"/>
                <a:gd name="T35" fmla="*/ 112 h 129"/>
                <a:gd name="T36" fmla="*/ 283 w 388"/>
                <a:gd name="T37" fmla="*/ 103 h 129"/>
                <a:gd name="T38" fmla="*/ 247 w 388"/>
                <a:gd name="T39" fmla="*/ 97 h 129"/>
                <a:gd name="T40" fmla="*/ 214 w 388"/>
                <a:gd name="T41" fmla="*/ 93 h 129"/>
                <a:gd name="T42" fmla="*/ 184 w 388"/>
                <a:gd name="T43" fmla="*/ 94 h 129"/>
                <a:gd name="T44" fmla="*/ 157 w 388"/>
                <a:gd name="T45" fmla="*/ 97 h 129"/>
                <a:gd name="T46" fmla="*/ 132 w 388"/>
                <a:gd name="T47" fmla="*/ 100 h 129"/>
                <a:gd name="T48" fmla="*/ 109 w 388"/>
                <a:gd name="T49" fmla="*/ 105 h 129"/>
                <a:gd name="T50" fmla="*/ 88 w 388"/>
                <a:gd name="T51" fmla="*/ 111 h 129"/>
                <a:gd name="T52" fmla="*/ 70 w 388"/>
                <a:gd name="T53" fmla="*/ 116 h 129"/>
                <a:gd name="T54" fmla="*/ 53 w 388"/>
                <a:gd name="T55" fmla="*/ 119 h 129"/>
                <a:gd name="T56" fmla="*/ 38 w 388"/>
                <a:gd name="T57" fmla="*/ 121 h 129"/>
                <a:gd name="T58" fmla="*/ 24 w 388"/>
                <a:gd name="T59" fmla="*/ 121 h 129"/>
                <a:gd name="T60" fmla="*/ 12 w 388"/>
                <a:gd name="T61" fmla="*/ 118 h 129"/>
                <a:gd name="T62" fmla="*/ 5 w 388"/>
                <a:gd name="T63" fmla="*/ 113 h 129"/>
                <a:gd name="T64" fmla="*/ 1 w 388"/>
                <a:gd name="T65" fmla="*/ 106 h 129"/>
                <a:gd name="T66" fmla="*/ 0 w 388"/>
                <a:gd name="T67" fmla="*/ 97 h 129"/>
                <a:gd name="T68" fmla="*/ 2 w 388"/>
                <a:gd name="T69" fmla="*/ 86 h 129"/>
                <a:gd name="T70" fmla="*/ 7 w 388"/>
                <a:gd name="T71" fmla="*/ 73 h 129"/>
                <a:gd name="T72" fmla="*/ 16 w 388"/>
                <a:gd name="T73" fmla="*/ 61 h 129"/>
                <a:gd name="T74" fmla="*/ 30 w 388"/>
                <a:gd name="T75" fmla="*/ 48 h 129"/>
                <a:gd name="T76" fmla="*/ 46 w 388"/>
                <a:gd name="T77" fmla="*/ 35 h 129"/>
                <a:gd name="T78" fmla="*/ 69 w 388"/>
                <a:gd name="T79" fmla="*/ 23 h 129"/>
                <a:gd name="T80" fmla="*/ 95 w 388"/>
                <a:gd name="T81" fmla="*/ 14 h 129"/>
                <a:gd name="T82" fmla="*/ 126 w 388"/>
                <a:gd name="T83" fmla="*/ 7 h 129"/>
                <a:gd name="T84" fmla="*/ 161 w 388"/>
                <a:gd name="T85" fmla="*/ 2 h 129"/>
                <a:gd name="T86" fmla="*/ 203 w 388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129">
                  <a:moveTo>
                    <a:pt x="203" y="0"/>
                  </a:moveTo>
                  <a:lnTo>
                    <a:pt x="242" y="1"/>
                  </a:lnTo>
                  <a:lnTo>
                    <a:pt x="275" y="5"/>
                  </a:lnTo>
                  <a:lnTo>
                    <a:pt x="303" y="13"/>
                  </a:lnTo>
                  <a:lnTo>
                    <a:pt x="327" y="22"/>
                  </a:lnTo>
                  <a:lnTo>
                    <a:pt x="346" y="33"/>
                  </a:lnTo>
                  <a:lnTo>
                    <a:pt x="361" y="45"/>
                  </a:lnTo>
                  <a:lnTo>
                    <a:pt x="373" y="56"/>
                  </a:lnTo>
                  <a:lnTo>
                    <a:pt x="381" y="69"/>
                  </a:lnTo>
                  <a:lnTo>
                    <a:pt x="386" y="81"/>
                  </a:lnTo>
                  <a:lnTo>
                    <a:pt x="388" y="93"/>
                  </a:lnTo>
                  <a:lnTo>
                    <a:pt x="388" y="105"/>
                  </a:lnTo>
                  <a:lnTo>
                    <a:pt x="386" y="113"/>
                  </a:lnTo>
                  <a:lnTo>
                    <a:pt x="382" y="121"/>
                  </a:lnTo>
                  <a:lnTo>
                    <a:pt x="378" y="126"/>
                  </a:lnTo>
                  <a:lnTo>
                    <a:pt x="370" y="129"/>
                  </a:lnTo>
                  <a:lnTo>
                    <a:pt x="365" y="127"/>
                  </a:lnTo>
                  <a:lnTo>
                    <a:pt x="322" y="112"/>
                  </a:lnTo>
                  <a:lnTo>
                    <a:pt x="283" y="103"/>
                  </a:lnTo>
                  <a:lnTo>
                    <a:pt x="247" y="97"/>
                  </a:lnTo>
                  <a:lnTo>
                    <a:pt x="214" y="93"/>
                  </a:lnTo>
                  <a:lnTo>
                    <a:pt x="184" y="94"/>
                  </a:lnTo>
                  <a:lnTo>
                    <a:pt x="157" y="97"/>
                  </a:lnTo>
                  <a:lnTo>
                    <a:pt x="132" y="100"/>
                  </a:lnTo>
                  <a:lnTo>
                    <a:pt x="109" y="105"/>
                  </a:lnTo>
                  <a:lnTo>
                    <a:pt x="88" y="111"/>
                  </a:lnTo>
                  <a:lnTo>
                    <a:pt x="70" y="116"/>
                  </a:lnTo>
                  <a:lnTo>
                    <a:pt x="53" y="119"/>
                  </a:lnTo>
                  <a:lnTo>
                    <a:pt x="38" y="121"/>
                  </a:lnTo>
                  <a:lnTo>
                    <a:pt x="24" y="121"/>
                  </a:lnTo>
                  <a:lnTo>
                    <a:pt x="12" y="118"/>
                  </a:lnTo>
                  <a:lnTo>
                    <a:pt x="5" y="113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7" y="73"/>
                  </a:lnTo>
                  <a:lnTo>
                    <a:pt x="16" y="61"/>
                  </a:lnTo>
                  <a:lnTo>
                    <a:pt x="30" y="48"/>
                  </a:lnTo>
                  <a:lnTo>
                    <a:pt x="46" y="35"/>
                  </a:lnTo>
                  <a:lnTo>
                    <a:pt x="69" y="23"/>
                  </a:lnTo>
                  <a:lnTo>
                    <a:pt x="95" y="14"/>
                  </a:lnTo>
                  <a:lnTo>
                    <a:pt x="126" y="7"/>
                  </a:lnTo>
                  <a:lnTo>
                    <a:pt x="161" y="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Freeform 203"/>
            <p:cNvSpPr>
              <a:spLocks/>
            </p:cNvSpPr>
            <p:nvPr/>
          </p:nvSpPr>
          <p:spPr bwMode="auto">
            <a:xfrm>
              <a:off x="5868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7 w 238"/>
                <a:gd name="T3" fmla="*/ 4 h 259"/>
                <a:gd name="T4" fmla="*/ 172 w 238"/>
                <a:gd name="T5" fmla="*/ 13 h 259"/>
                <a:gd name="T6" fmla="*/ 193 w 238"/>
                <a:gd name="T7" fmla="*/ 29 h 259"/>
                <a:gd name="T8" fmla="*/ 212 w 238"/>
                <a:gd name="T9" fmla="*/ 49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3 w 238"/>
                <a:gd name="T23" fmla="*/ 231 h 259"/>
                <a:gd name="T24" fmla="*/ 172 w 238"/>
                <a:gd name="T25" fmla="*/ 246 h 259"/>
                <a:gd name="T26" fmla="*/ 147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7 w 238"/>
                <a:gd name="T37" fmla="*/ 211 h 259"/>
                <a:gd name="T38" fmla="*/ 12 w 238"/>
                <a:gd name="T39" fmla="*/ 187 h 259"/>
                <a:gd name="T40" fmla="*/ 3 w 238"/>
                <a:gd name="T41" fmla="*/ 159 h 259"/>
                <a:gd name="T42" fmla="*/ 0 w 238"/>
                <a:gd name="T43" fmla="*/ 129 h 259"/>
                <a:gd name="T44" fmla="*/ 3 w 238"/>
                <a:gd name="T45" fmla="*/ 100 h 259"/>
                <a:gd name="T46" fmla="*/ 12 w 238"/>
                <a:gd name="T47" fmla="*/ 72 h 259"/>
                <a:gd name="T48" fmla="*/ 27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7" y="4"/>
                  </a:lnTo>
                  <a:lnTo>
                    <a:pt x="172" y="13"/>
                  </a:lnTo>
                  <a:lnTo>
                    <a:pt x="193" y="29"/>
                  </a:lnTo>
                  <a:lnTo>
                    <a:pt x="212" y="49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3" y="231"/>
                  </a:lnTo>
                  <a:lnTo>
                    <a:pt x="172" y="246"/>
                  </a:lnTo>
                  <a:lnTo>
                    <a:pt x="147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7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100"/>
                  </a:lnTo>
                  <a:lnTo>
                    <a:pt x="12" y="72"/>
                  </a:lnTo>
                  <a:lnTo>
                    <a:pt x="27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204"/>
            <p:cNvSpPr>
              <a:spLocks/>
            </p:cNvSpPr>
            <p:nvPr/>
          </p:nvSpPr>
          <p:spPr bwMode="auto">
            <a:xfrm>
              <a:off x="5878" y="1561"/>
              <a:ext cx="24" cy="23"/>
            </a:xfrm>
            <a:custGeom>
              <a:avLst/>
              <a:gdLst>
                <a:gd name="T0" fmla="*/ 36 w 72"/>
                <a:gd name="T1" fmla="*/ 0 h 71"/>
                <a:gd name="T2" fmla="*/ 50 w 72"/>
                <a:gd name="T3" fmla="*/ 2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5 h 71"/>
                <a:gd name="T10" fmla="*/ 69 w 72"/>
                <a:gd name="T11" fmla="*/ 50 h 71"/>
                <a:gd name="T12" fmla="*/ 61 w 72"/>
                <a:gd name="T13" fmla="*/ 60 h 71"/>
                <a:gd name="T14" fmla="*/ 50 w 72"/>
                <a:gd name="T15" fmla="*/ 69 h 71"/>
                <a:gd name="T16" fmla="*/ 36 w 72"/>
                <a:gd name="T17" fmla="*/ 71 h 71"/>
                <a:gd name="T18" fmla="*/ 23 w 72"/>
                <a:gd name="T19" fmla="*/ 69 h 71"/>
                <a:gd name="T20" fmla="*/ 11 w 72"/>
                <a:gd name="T21" fmla="*/ 60 h 71"/>
                <a:gd name="T22" fmla="*/ 4 w 72"/>
                <a:gd name="T23" fmla="*/ 50 h 71"/>
                <a:gd name="T24" fmla="*/ 0 w 72"/>
                <a:gd name="T25" fmla="*/ 35 h 71"/>
                <a:gd name="T26" fmla="*/ 4 w 72"/>
                <a:gd name="T27" fmla="*/ 21 h 71"/>
                <a:gd name="T28" fmla="*/ 11 w 72"/>
                <a:gd name="T29" fmla="*/ 11 h 71"/>
                <a:gd name="T30" fmla="*/ 23 w 72"/>
                <a:gd name="T31" fmla="*/ 2 h 71"/>
                <a:gd name="T32" fmla="*/ 36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lnTo>
                    <a:pt x="50" y="2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5"/>
                  </a:lnTo>
                  <a:lnTo>
                    <a:pt x="69" y="50"/>
                  </a:lnTo>
                  <a:lnTo>
                    <a:pt x="61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3" y="69"/>
                  </a:lnTo>
                  <a:lnTo>
                    <a:pt x="11" y="60"/>
                  </a:lnTo>
                  <a:lnTo>
                    <a:pt x="4" y="50"/>
                  </a:lnTo>
                  <a:lnTo>
                    <a:pt x="0" y="35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5840" y="1459"/>
              <a:ext cx="130" cy="43"/>
            </a:xfrm>
            <a:custGeom>
              <a:avLst/>
              <a:gdLst>
                <a:gd name="T0" fmla="*/ 186 w 389"/>
                <a:gd name="T1" fmla="*/ 0 h 129"/>
                <a:gd name="T2" fmla="*/ 227 w 389"/>
                <a:gd name="T3" fmla="*/ 2 h 129"/>
                <a:gd name="T4" fmla="*/ 263 w 389"/>
                <a:gd name="T5" fmla="*/ 7 h 129"/>
                <a:gd name="T6" fmla="*/ 294 w 389"/>
                <a:gd name="T7" fmla="*/ 14 h 129"/>
                <a:gd name="T8" fmla="*/ 320 w 389"/>
                <a:gd name="T9" fmla="*/ 23 h 129"/>
                <a:gd name="T10" fmla="*/ 342 w 389"/>
                <a:gd name="T11" fmla="*/ 35 h 129"/>
                <a:gd name="T12" fmla="*/ 359 w 389"/>
                <a:gd name="T13" fmla="*/ 48 h 129"/>
                <a:gd name="T14" fmla="*/ 372 w 389"/>
                <a:gd name="T15" fmla="*/ 61 h 129"/>
                <a:gd name="T16" fmla="*/ 382 w 389"/>
                <a:gd name="T17" fmla="*/ 73 h 129"/>
                <a:gd name="T18" fmla="*/ 386 w 389"/>
                <a:gd name="T19" fmla="*/ 86 h 129"/>
                <a:gd name="T20" fmla="*/ 389 w 389"/>
                <a:gd name="T21" fmla="*/ 97 h 129"/>
                <a:gd name="T22" fmla="*/ 388 w 389"/>
                <a:gd name="T23" fmla="*/ 106 h 129"/>
                <a:gd name="T24" fmla="*/ 384 w 389"/>
                <a:gd name="T25" fmla="*/ 113 h 129"/>
                <a:gd name="T26" fmla="*/ 377 w 389"/>
                <a:gd name="T27" fmla="*/ 118 h 129"/>
                <a:gd name="T28" fmla="*/ 365 w 389"/>
                <a:gd name="T29" fmla="*/ 121 h 129"/>
                <a:gd name="T30" fmla="*/ 351 w 389"/>
                <a:gd name="T31" fmla="*/ 121 h 129"/>
                <a:gd name="T32" fmla="*/ 335 w 389"/>
                <a:gd name="T33" fmla="*/ 119 h 129"/>
                <a:gd name="T34" fmla="*/ 319 w 389"/>
                <a:gd name="T35" fmla="*/ 116 h 129"/>
                <a:gd name="T36" fmla="*/ 301 w 389"/>
                <a:gd name="T37" fmla="*/ 111 h 129"/>
                <a:gd name="T38" fmla="*/ 280 w 389"/>
                <a:gd name="T39" fmla="*/ 105 h 129"/>
                <a:gd name="T40" fmla="*/ 257 w 389"/>
                <a:gd name="T41" fmla="*/ 100 h 129"/>
                <a:gd name="T42" fmla="*/ 232 w 389"/>
                <a:gd name="T43" fmla="*/ 97 h 129"/>
                <a:gd name="T44" fmla="*/ 205 w 389"/>
                <a:gd name="T45" fmla="*/ 94 h 129"/>
                <a:gd name="T46" fmla="*/ 175 w 389"/>
                <a:gd name="T47" fmla="*/ 93 h 129"/>
                <a:gd name="T48" fmla="*/ 142 w 389"/>
                <a:gd name="T49" fmla="*/ 97 h 129"/>
                <a:gd name="T50" fmla="*/ 106 w 389"/>
                <a:gd name="T51" fmla="*/ 103 h 129"/>
                <a:gd name="T52" fmla="*/ 67 w 389"/>
                <a:gd name="T53" fmla="*/ 112 h 129"/>
                <a:gd name="T54" fmla="*/ 24 w 389"/>
                <a:gd name="T55" fmla="*/ 127 h 129"/>
                <a:gd name="T56" fmla="*/ 18 w 389"/>
                <a:gd name="T57" fmla="*/ 129 h 129"/>
                <a:gd name="T58" fmla="*/ 11 w 389"/>
                <a:gd name="T59" fmla="*/ 126 h 129"/>
                <a:gd name="T60" fmla="*/ 6 w 389"/>
                <a:gd name="T61" fmla="*/ 121 h 129"/>
                <a:gd name="T62" fmla="*/ 3 w 389"/>
                <a:gd name="T63" fmla="*/ 113 h 129"/>
                <a:gd name="T64" fmla="*/ 0 w 389"/>
                <a:gd name="T65" fmla="*/ 105 h 129"/>
                <a:gd name="T66" fmla="*/ 0 w 389"/>
                <a:gd name="T67" fmla="*/ 93 h 129"/>
                <a:gd name="T68" fmla="*/ 3 w 389"/>
                <a:gd name="T69" fmla="*/ 81 h 129"/>
                <a:gd name="T70" fmla="*/ 7 w 389"/>
                <a:gd name="T71" fmla="*/ 69 h 129"/>
                <a:gd name="T72" fmla="*/ 16 w 389"/>
                <a:gd name="T73" fmla="*/ 56 h 129"/>
                <a:gd name="T74" fmla="*/ 28 w 389"/>
                <a:gd name="T75" fmla="*/ 45 h 129"/>
                <a:gd name="T76" fmla="*/ 43 w 389"/>
                <a:gd name="T77" fmla="*/ 33 h 129"/>
                <a:gd name="T78" fmla="*/ 62 w 389"/>
                <a:gd name="T79" fmla="*/ 22 h 129"/>
                <a:gd name="T80" fmla="*/ 86 w 389"/>
                <a:gd name="T81" fmla="*/ 13 h 129"/>
                <a:gd name="T82" fmla="*/ 113 w 389"/>
                <a:gd name="T83" fmla="*/ 5 h 129"/>
                <a:gd name="T84" fmla="*/ 148 w 389"/>
                <a:gd name="T85" fmla="*/ 1 h 129"/>
                <a:gd name="T86" fmla="*/ 186 w 389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9" h="129">
                  <a:moveTo>
                    <a:pt x="186" y="0"/>
                  </a:moveTo>
                  <a:lnTo>
                    <a:pt x="227" y="2"/>
                  </a:lnTo>
                  <a:lnTo>
                    <a:pt x="263" y="7"/>
                  </a:lnTo>
                  <a:lnTo>
                    <a:pt x="294" y="14"/>
                  </a:lnTo>
                  <a:lnTo>
                    <a:pt x="320" y="23"/>
                  </a:lnTo>
                  <a:lnTo>
                    <a:pt x="342" y="35"/>
                  </a:lnTo>
                  <a:lnTo>
                    <a:pt x="359" y="48"/>
                  </a:lnTo>
                  <a:lnTo>
                    <a:pt x="372" y="61"/>
                  </a:lnTo>
                  <a:lnTo>
                    <a:pt x="382" y="73"/>
                  </a:lnTo>
                  <a:lnTo>
                    <a:pt x="386" y="86"/>
                  </a:lnTo>
                  <a:lnTo>
                    <a:pt x="389" y="97"/>
                  </a:lnTo>
                  <a:lnTo>
                    <a:pt x="388" y="106"/>
                  </a:lnTo>
                  <a:lnTo>
                    <a:pt x="384" y="113"/>
                  </a:lnTo>
                  <a:lnTo>
                    <a:pt x="377" y="118"/>
                  </a:lnTo>
                  <a:lnTo>
                    <a:pt x="365" y="121"/>
                  </a:lnTo>
                  <a:lnTo>
                    <a:pt x="351" y="121"/>
                  </a:lnTo>
                  <a:lnTo>
                    <a:pt x="335" y="119"/>
                  </a:lnTo>
                  <a:lnTo>
                    <a:pt x="319" y="116"/>
                  </a:lnTo>
                  <a:lnTo>
                    <a:pt x="301" y="111"/>
                  </a:lnTo>
                  <a:lnTo>
                    <a:pt x="280" y="105"/>
                  </a:lnTo>
                  <a:lnTo>
                    <a:pt x="257" y="100"/>
                  </a:lnTo>
                  <a:lnTo>
                    <a:pt x="232" y="97"/>
                  </a:lnTo>
                  <a:lnTo>
                    <a:pt x="205" y="94"/>
                  </a:lnTo>
                  <a:lnTo>
                    <a:pt x="175" y="93"/>
                  </a:lnTo>
                  <a:lnTo>
                    <a:pt x="142" y="97"/>
                  </a:lnTo>
                  <a:lnTo>
                    <a:pt x="106" y="103"/>
                  </a:lnTo>
                  <a:lnTo>
                    <a:pt x="67" y="112"/>
                  </a:lnTo>
                  <a:lnTo>
                    <a:pt x="24" y="127"/>
                  </a:lnTo>
                  <a:lnTo>
                    <a:pt x="18" y="129"/>
                  </a:lnTo>
                  <a:lnTo>
                    <a:pt x="11" y="126"/>
                  </a:lnTo>
                  <a:lnTo>
                    <a:pt x="6" y="121"/>
                  </a:lnTo>
                  <a:lnTo>
                    <a:pt x="3" y="113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3" y="81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8" y="45"/>
                  </a:lnTo>
                  <a:lnTo>
                    <a:pt x="43" y="33"/>
                  </a:lnTo>
                  <a:lnTo>
                    <a:pt x="62" y="22"/>
                  </a:lnTo>
                  <a:lnTo>
                    <a:pt x="86" y="13"/>
                  </a:lnTo>
                  <a:lnTo>
                    <a:pt x="113" y="5"/>
                  </a:lnTo>
                  <a:lnTo>
                    <a:pt x="148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Freeform 206"/>
            <p:cNvSpPr>
              <a:spLocks/>
            </p:cNvSpPr>
            <p:nvPr/>
          </p:nvSpPr>
          <p:spPr bwMode="auto">
            <a:xfrm>
              <a:off x="5662" y="1725"/>
              <a:ext cx="125" cy="44"/>
            </a:xfrm>
            <a:custGeom>
              <a:avLst/>
              <a:gdLst>
                <a:gd name="T0" fmla="*/ 370 w 376"/>
                <a:gd name="T1" fmla="*/ 0 h 134"/>
                <a:gd name="T2" fmla="*/ 375 w 376"/>
                <a:gd name="T3" fmla="*/ 4 h 134"/>
                <a:gd name="T4" fmla="*/ 376 w 376"/>
                <a:gd name="T5" fmla="*/ 11 h 134"/>
                <a:gd name="T6" fmla="*/ 375 w 376"/>
                <a:gd name="T7" fmla="*/ 23 h 134"/>
                <a:gd name="T8" fmla="*/ 373 w 376"/>
                <a:gd name="T9" fmla="*/ 36 h 134"/>
                <a:gd name="T10" fmla="*/ 368 w 376"/>
                <a:gd name="T11" fmla="*/ 49 h 134"/>
                <a:gd name="T12" fmla="*/ 362 w 376"/>
                <a:gd name="T13" fmla="*/ 62 h 134"/>
                <a:gd name="T14" fmla="*/ 352 w 376"/>
                <a:gd name="T15" fmla="*/ 76 h 134"/>
                <a:gd name="T16" fmla="*/ 339 w 376"/>
                <a:gd name="T17" fmla="*/ 89 h 134"/>
                <a:gd name="T18" fmla="*/ 324 w 376"/>
                <a:gd name="T19" fmla="*/ 101 h 134"/>
                <a:gd name="T20" fmla="*/ 305 w 376"/>
                <a:gd name="T21" fmla="*/ 112 h 134"/>
                <a:gd name="T22" fmla="*/ 282 w 376"/>
                <a:gd name="T23" fmla="*/ 121 h 134"/>
                <a:gd name="T24" fmla="*/ 255 w 376"/>
                <a:gd name="T25" fmla="*/ 128 h 134"/>
                <a:gd name="T26" fmla="*/ 224 w 376"/>
                <a:gd name="T27" fmla="*/ 133 h 134"/>
                <a:gd name="T28" fmla="*/ 187 w 376"/>
                <a:gd name="T29" fmla="*/ 134 h 134"/>
                <a:gd name="T30" fmla="*/ 152 w 376"/>
                <a:gd name="T31" fmla="*/ 133 h 134"/>
                <a:gd name="T32" fmla="*/ 121 w 376"/>
                <a:gd name="T33" fmla="*/ 128 h 134"/>
                <a:gd name="T34" fmla="*/ 93 w 376"/>
                <a:gd name="T35" fmla="*/ 121 h 134"/>
                <a:gd name="T36" fmla="*/ 71 w 376"/>
                <a:gd name="T37" fmla="*/ 112 h 134"/>
                <a:gd name="T38" fmla="*/ 52 w 376"/>
                <a:gd name="T39" fmla="*/ 101 h 134"/>
                <a:gd name="T40" fmla="*/ 36 w 376"/>
                <a:gd name="T41" fmla="*/ 89 h 134"/>
                <a:gd name="T42" fmla="*/ 23 w 376"/>
                <a:gd name="T43" fmla="*/ 76 h 134"/>
                <a:gd name="T44" fmla="*/ 14 w 376"/>
                <a:gd name="T45" fmla="*/ 62 h 134"/>
                <a:gd name="T46" fmla="*/ 8 w 376"/>
                <a:gd name="T47" fmla="*/ 49 h 134"/>
                <a:gd name="T48" fmla="*/ 3 w 376"/>
                <a:gd name="T49" fmla="*/ 36 h 134"/>
                <a:gd name="T50" fmla="*/ 1 w 376"/>
                <a:gd name="T51" fmla="*/ 23 h 134"/>
                <a:gd name="T52" fmla="*/ 0 w 376"/>
                <a:gd name="T53" fmla="*/ 11 h 134"/>
                <a:gd name="T54" fmla="*/ 2 w 376"/>
                <a:gd name="T55" fmla="*/ 4 h 134"/>
                <a:gd name="T56" fmla="*/ 5 w 376"/>
                <a:gd name="T57" fmla="*/ 0 h 134"/>
                <a:gd name="T58" fmla="*/ 13 w 376"/>
                <a:gd name="T59" fmla="*/ 0 h 134"/>
                <a:gd name="T60" fmla="*/ 22 w 376"/>
                <a:gd name="T61" fmla="*/ 4 h 134"/>
                <a:gd name="T62" fmla="*/ 35 w 376"/>
                <a:gd name="T63" fmla="*/ 11 h 134"/>
                <a:gd name="T64" fmla="*/ 49 w 376"/>
                <a:gd name="T65" fmla="*/ 18 h 134"/>
                <a:gd name="T66" fmla="*/ 67 w 376"/>
                <a:gd name="T67" fmla="*/ 26 h 134"/>
                <a:gd name="T68" fmla="*/ 87 w 376"/>
                <a:gd name="T69" fmla="*/ 36 h 134"/>
                <a:gd name="T70" fmla="*/ 109 w 376"/>
                <a:gd name="T71" fmla="*/ 44 h 134"/>
                <a:gd name="T72" fmla="*/ 134 w 376"/>
                <a:gd name="T73" fmla="*/ 50 h 134"/>
                <a:gd name="T74" fmla="*/ 160 w 376"/>
                <a:gd name="T75" fmla="*/ 55 h 134"/>
                <a:gd name="T76" fmla="*/ 187 w 376"/>
                <a:gd name="T77" fmla="*/ 57 h 134"/>
                <a:gd name="T78" fmla="*/ 216 w 376"/>
                <a:gd name="T79" fmla="*/ 55 h 134"/>
                <a:gd name="T80" fmla="*/ 243 w 376"/>
                <a:gd name="T81" fmla="*/ 50 h 134"/>
                <a:gd name="T82" fmla="*/ 267 w 376"/>
                <a:gd name="T83" fmla="*/ 44 h 134"/>
                <a:gd name="T84" fmla="*/ 288 w 376"/>
                <a:gd name="T85" fmla="*/ 36 h 134"/>
                <a:gd name="T86" fmla="*/ 308 w 376"/>
                <a:gd name="T87" fmla="*/ 26 h 134"/>
                <a:gd name="T88" fmla="*/ 326 w 376"/>
                <a:gd name="T89" fmla="*/ 18 h 134"/>
                <a:gd name="T90" fmla="*/ 340 w 376"/>
                <a:gd name="T91" fmla="*/ 11 h 134"/>
                <a:gd name="T92" fmla="*/ 354 w 376"/>
                <a:gd name="T93" fmla="*/ 4 h 134"/>
                <a:gd name="T94" fmla="*/ 363 w 376"/>
                <a:gd name="T95" fmla="*/ 0 h 134"/>
                <a:gd name="T96" fmla="*/ 370 w 376"/>
                <a:gd name="T9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134">
                  <a:moveTo>
                    <a:pt x="370" y="0"/>
                  </a:moveTo>
                  <a:lnTo>
                    <a:pt x="375" y="4"/>
                  </a:lnTo>
                  <a:lnTo>
                    <a:pt x="376" y="11"/>
                  </a:lnTo>
                  <a:lnTo>
                    <a:pt x="375" y="23"/>
                  </a:lnTo>
                  <a:lnTo>
                    <a:pt x="373" y="36"/>
                  </a:lnTo>
                  <a:lnTo>
                    <a:pt x="368" y="49"/>
                  </a:lnTo>
                  <a:lnTo>
                    <a:pt x="362" y="62"/>
                  </a:lnTo>
                  <a:lnTo>
                    <a:pt x="352" y="76"/>
                  </a:lnTo>
                  <a:lnTo>
                    <a:pt x="339" y="89"/>
                  </a:lnTo>
                  <a:lnTo>
                    <a:pt x="324" y="101"/>
                  </a:lnTo>
                  <a:lnTo>
                    <a:pt x="305" y="112"/>
                  </a:lnTo>
                  <a:lnTo>
                    <a:pt x="282" y="121"/>
                  </a:lnTo>
                  <a:lnTo>
                    <a:pt x="255" y="128"/>
                  </a:lnTo>
                  <a:lnTo>
                    <a:pt x="224" y="133"/>
                  </a:lnTo>
                  <a:lnTo>
                    <a:pt x="187" y="134"/>
                  </a:lnTo>
                  <a:lnTo>
                    <a:pt x="152" y="133"/>
                  </a:lnTo>
                  <a:lnTo>
                    <a:pt x="121" y="128"/>
                  </a:lnTo>
                  <a:lnTo>
                    <a:pt x="93" y="121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6" y="89"/>
                  </a:lnTo>
                  <a:lnTo>
                    <a:pt x="23" y="76"/>
                  </a:lnTo>
                  <a:lnTo>
                    <a:pt x="14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4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35" y="11"/>
                  </a:lnTo>
                  <a:lnTo>
                    <a:pt x="49" y="18"/>
                  </a:lnTo>
                  <a:lnTo>
                    <a:pt x="67" y="26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4" y="50"/>
                  </a:lnTo>
                  <a:lnTo>
                    <a:pt x="160" y="55"/>
                  </a:lnTo>
                  <a:lnTo>
                    <a:pt x="187" y="57"/>
                  </a:lnTo>
                  <a:lnTo>
                    <a:pt x="216" y="55"/>
                  </a:lnTo>
                  <a:lnTo>
                    <a:pt x="243" y="50"/>
                  </a:lnTo>
                  <a:lnTo>
                    <a:pt x="267" y="44"/>
                  </a:lnTo>
                  <a:lnTo>
                    <a:pt x="288" y="36"/>
                  </a:lnTo>
                  <a:lnTo>
                    <a:pt x="308" y="26"/>
                  </a:lnTo>
                  <a:lnTo>
                    <a:pt x="326" y="18"/>
                  </a:lnTo>
                  <a:lnTo>
                    <a:pt x="340" y="11"/>
                  </a:lnTo>
                  <a:lnTo>
                    <a:pt x="354" y="4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207"/>
            <p:cNvSpPr>
              <a:spLocks/>
            </p:cNvSpPr>
            <p:nvPr/>
          </p:nvSpPr>
          <p:spPr bwMode="auto">
            <a:xfrm>
              <a:off x="5703" y="1866"/>
              <a:ext cx="43" cy="16"/>
            </a:xfrm>
            <a:custGeom>
              <a:avLst/>
              <a:gdLst>
                <a:gd name="T0" fmla="*/ 1 w 130"/>
                <a:gd name="T1" fmla="*/ 0 h 46"/>
                <a:gd name="T2" fmla="*/ 6 w 130"/>
                <a:gd name="T3" fmla="*/ 1 h 46"/>
                <a:gd name="T4" fmla="*/ 13 w 130"/>
                <a:gd name="T5" fmla="*/ 5 h 46"/>
                <a:gd name="T6" fmla="*/ 23 w 130"/>
                <a:gd name="T7" fmla="*/ 10 h 46"/>
                <a:gd name="T8" fmla="*/ 35 w 130"/>
                <a:gd name="T9" fmla="*/ 14 h 46"/>
                <a:gd name="T10" fmla="*/ 49 w 130"/>
                <a:gd name="T11" fmla="*/ 18 h 46"/>
                <a:gd name="T12" fmla="*/ 64 w 130"/>
                <a:gd name="T13" fmla="*/ 20 h 46"/>
                <a:gd name="T14" fmla="*/ 81 w 130"/>
                <a:gd name="T15" fmla="*/ 18 h 46"/>
                <a:gd name="T16" fmla="*/ 95 w 130"/>
                <a:gd name="T17" fmla="*/ 14 h 46"/>
                <a:gd name="T18" fmla="*/ 107 w 130"/>
                <a:gd name="T19" fmla="*/ 10 h 46"/>
                <a:gd name="T20" fmla="*/ 118 w 130"/>
                <a:gd name="T21" fmla="*/ 5 h 46"/>
                <a:gd name="T22" fmla="*/ 124 w 130"/>
                <a:gd name="T23" fmla="*/ 1 h 46"/>
                <a:gd name="T24" fmla="*/ 128 w 130"/>
                <a:gd name="T25" fmla="*/ 0 h 46"/>
                <a:gd name="T26" fmla="*/ 130 w 130"/>
                <a:gd name="T27" fmla="*/ 5 h 46"/>
                <a:gd name="T28" fmla="*/ 130 w 130"/>
                <a:gd name="T29" fmla="*/ 12 h 46"/>
                <a:gd name="T30" fmla="*/ 126 w 130"/>
                <a:gd name="T31" fmla="*/ 19 h 46"/>
                <a:gd name="T32" fmla="*/ 121 w 130"/>
                <a:gd name="T33" fmla="*/ 27 h 46"/>
                <a:gd name="T34" fmla="*/ 113 w 130"/>
                <a:gd name="T35" fmla="*/ 35 h 46"/>
                <a:gd name="T36" fmla="*/ 101 w 130"/>
                <a:gd name="T37" fmla="*/ 42 h 46"/>
                <a:gd name="T38" fmla="*/ 86 w 130"/>
                <a:gd name="T39" fmla="*/ 45 h 46"/>
                <a:gd name="T40" fmla="*/ 64 w 130"/>
                <a:gd name="T41" fmla="*/ 46 h 46"/>
                <a:gd name="T42" fmla="*/ 44 w 130"/>
                <a:gd name="T43" fmla="*/ 45 h 46"/>
                <a:gd name="T44" fmla="*/ 29 w 130"/>
                <a:gd name="T45" fmla="*/ 42 h 46"/>
                <a:gd name="T46" fmla="*/ 17 w 130"/>
                <a:gd name="T47" fmla="*/ 35 h 46"/>
                <a:gd name="T48" fmla="*/ 8 w 130"/>
                <a:gd name="T49" fmla="*/ 27 h 46"/>
                <a:gd name="T50" fmla="*/ 4 w 130"/>
                <a:gd name="T51" fmla="*/ 19 h 46"/>
                <a:gd name="T52" fmla="*/ 0 w 130"/>
                <a:gd name="T53" fmla="*/ 12 h 46"/>
                <a:gd name="T54" fmla="*/ 0 w 130"/>
                <a:gd name="T55" fmla="*/ 5 h 46"/>
                <a:gd name="T56" fmla="*/ 1 w 130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6">
                  <a:moveTo>
                    <a:pt x="1" y="0"/>
                  </a:moveTo>
                  <a:lnTo>
                    <a:pt x="6" y="1"/>
                  </a:lnTo>
                  <a:lnTo>
                    <a:pt x="13" y="5"/>
                  </a:lnTo>
                  <a:lnTo>
                    <a:pt x="23" y="10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4" y="20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10"/>
                  </a:lnTo>
                  <a:lnTo>
                    <a:pt x="118" y="5"/>
                  </a:lnTo>
                  <a:lnTo>
                    <a:pt x="124" y="1"/>
                  </a:lnTo>
                  <a:lnTo>
                    <a:pt x="128" y="0"/>
                  </a:lnTo>
                  <a:lnTo>
                    <a:pt x="130" y="5"/>
                  </a:lnTo>
                  <a:lnTo>
                    <a:pt x="130" y="12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13" y="35"/>
                  </a:lnTo>
                  <a:lnTo>
                    <a:pt x="101" y="42"/>
                  </a:lnTo>
                  <a:lnTo>
                    <a:pt x="86" y="45"/>
                  </a:lnTo>
                  <a:lnTo>
                    <a:pt x="64" y="46"/>
                  </a:lnTo>
                  <a:lnTo>
                    <a:pt x="44" y="45"/>
                  </a:lnTo>
                  <a:lnTo>
                    <a:pt x="29" y="42"/>
                  </a:lnTo>
                  <a:lnTo>
                    <a:pt x="17" y="35"/>
                  </a:lnTo>
                  <a:lnTo>
                    <a:pt x="8" y="27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208"/>
            <p:cNvSpPr>
              <a:spLocks/>
            </p:cNvSpPr>
            <p:nvPr/>
          </p:nvSpPr>
          <p:spPr bwMode="auto">
            <a:xfrm>
              <a:off x="5625" y="1817"/>
              <a:ext cx="199" cy="33"/>
            </a:xfrm>
            <a:custGeom>
              <a:avLst/>
              <a:gdLst>
                <a:gd name="T0" fmla="*/ 3 w 595"/>
                <a:gd name="T1" fmla="*/ 0 h 98"/>
                <a:gd name="T2" fmla="*/ 9 w 595"/>
                <a:gd name="T3" fmla="*/ 0 h 98"/>
                <a:gd name="T4" fmla="*/ 20 w 595"/>
                <a:gd name="T5" fmla="*/ 4 h 98"/>
                <a:gd name="T6" fmla="*/ 36 w 595"/>
                <a:gd name="T7" fmla="*/ 9 h 98"/>
                <a:gd name="T8" fmla="*/ 55 w 595"/>
                <a:gd name="T9" fmla="*/ 16 h 98"/>
                <a:gd name="T10" fmla="*/ 79 w 595"/>
                <a:gd name="T11" fmla="*/ 24 h 98"/>
                <a:gd name="T12" fmla="*/ 107 w 595"/>
                <a:gd name="T13" fmla="*/ 32 h 98"/>
                <a:gd name="T14" fmla="*/ 138 w 595"/>
                <a:gd name="T15" fmla="*/ 41 h 98"/>
                <a:gd name="T16" fmla="*/ 172 w 595"/>
                <a:gd name="T17" fmla="*/ 48 h 98"/>
                <a:gd name="T18" fmla="*/ 212 w 595"/>
                <a:gd name="T19" fmla="*/ 54 h 98"/>
                <a:gd name="T20" fmla="*/ 253 w 595"/>
                <a:gd name="T21" fmla="*/ 58 h 98"/>
                <a:gd name="T22" fmla="*/ 297 w 595"/>
                <a:gd name="T23" fmla="*/ 60 h 98"/>
                <a:gd name="T24" fmla="*/ 342 w 595"/>
                <a:gd name="T25" fmla="*/ 58 h 98"/>
                <a:gd name="T26" fmla="*/ 384 w 595"/>
                <a:gd name="T27" fmla="*/ 54 h 98"/>
                <a:gd name="T28" fmla="*/ 423 w 595"/>
                <a:gd name="T29" fmla="*/ 48 h 98"/>
                <a:gd name="T30" fmla="*/ 458 w 595"/>
                <a:gd name="T31" fmla="*/ 41 h 98"/>
                <a:gd name="T32" fmla="*/ 490 w 595"/>
                <a:gd name="T33" fmla="*/ 32 h 98"/>
                <a:gd name="T34" fmla="*/ 517 w 595"/>
                <a:gd name="T35" fmla="*/ 24 h 98"/>
                <a:gd name="T36" fmla="*/ 541 w 595"/>
                <a:gd name="T37" fmla="*/ 16 h 98"/>
                <a:gd name="T38" fmla="*/ 560 w 595"/>
                <a:gd name="T39" fmla="*/ 9 h 98"/>
                <a:gd name="T40" fmla="*/ 575 w 595"/>
                <a:gd name="T41" fmla="*/ 4 h 98"/>
                <a:gd name="T42" fmla="*/ 587 w 595"/>
                <a:gd name="T43" fmla="*/ 0 h 98"/>
                <a:gd name="T44" fmla="*/ 594 w 595"/>
                <a:gd name="T45" fmla="*/ 0 h 98"/>
                <a:gd name="T46" fmla="*/ 595 w 595"/>
                <a:gd name="T47" fmla="*/ 3 h 98"/>
                <a:gd name="T48" fmla="*/ 595 w 595"/>
                <a:gd name="T49" fmla="*/ 9 h 98"/>
                <a:gd name="T50" fmla="*/ 592 w 595"/>
                <a:gd name="T51" fmla="*/ 16 h 98"/>
                <a:gd name="T52" fmla="*/ 586 w 595"/>
                <a:gd name="T53" fmla="*/ 24 h 98"/>
                <a:gd name="T54" fmla="*/ 576 w 595"/>
                <a:gd name="T55" fmla="*/ 32 h 98"/>
                <a:gd name="T56" fmla="*/ 565 w 595"/>
                <a:gd name="T57" fmla="*/ 43 h 98"/>
                <a:gd name="T58" fmla="*/ 548 w 595"/>
                <a:gd name="T59" fmla="*/ 53 h 98"/>
                <a:gd name="T60" fmla="*/ 528 w 595"/>
                <a:gd name="T61" fmla="*/ 62 h 98"/>
                <a:gd name="T62" fmla="*/ 503 w 595"/>
                <a:gd name="T63" fmla="*/ 71 h 98"/>
                <a:gd name="T64" fmla="*/ 473 w 595"/>
                <a:gd name="T65" fmla="*/ 80 h 98"/>
                <a:gd name="T66" fmla="*/ 439 w 595"/>
                <a:gd name="T67" fmla="*/ 87 h 98"/>
                <a:gd name="T68" fmla="*/ 397 w 595"/>
                <a:gd name="T69" fmla="*/ 93 h 98"/>
                <a:gd name="T70" fmla="*/ 351 w 595"/>
                <a:gd name="T71" fmla="*/ 96 h 98"/>
                <a:gd name="T72" fmla="*/ 297 w 595"/>
                <a:gd name="T73" fmla="*/ 98 h 98"/>
                <a:gd name="T74" fmla="*/ 245 w 595"/>
                <a:gd name="T75" fmla="*/ 96 h 98"/>
                <a:gd name="T76" fmla="*/ 199 w 595"/>
                <a:gd name="T77" fmla="*/ 93 h 98"/>
                <a:gd name="T78" fmla="*/ 157 w 595"/>
                <a:gd name="T79" fmla="*/ 87 h 98"/>
                <a:gd name="T80" fmla="*/ 123 w 595"/>
                <a:gd name="T81" fmla="*/ 80 h 98"/>
                <a:gd name="T82" fmla="*/ 93 w 595"/>
                <a:gd name="T83" fmla="*/ 71 h 98"/>
                <a:gd name="T84" fmla="*/ 68 w 595"/>
                <a:gd name="T85" fmla="*/ 62 h 98"/>
                <a:gd name="T86" fmla="*/ 48 w 595"/>
                <a:gd name="T87" fmla="*/ 53 h 98"/>
                <a:gd name="T88" fmla="*/ 31 w 595"/>
                <a:gd name="T89" fmla="*/ 43 h 98"/>
                <a:gd name="T90" fmla="*/ 19 w 595"/>
                <a:gd name="T91" fmla="*/ 32 h 98"/>
                <a:gd name="T92" fmla="*/ 10 w 595"/>
                <a:gd name="T93" fmla="*/ 24 h 98"/>
                <a:gd name="T94" fmla="*/ 4 w 595"/>
                <a:gd name="T95" fmla="*/ 16 h 98"/>
                <a:gd name="T96" fmla="*/ 0 w 595"/>
                <a:gd name="T97" fmla="*/ 9 h 98"/>
                <a:gd name="T98" fmla="*/ 0 w 595"/>
                <a:gd name="T99" fmla="*/ 3 h 98"/>
                <a:gd name="T100" fmla="*/ 3 w 595"/>
                <a:gd name="T10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8">
                  <a:moveTo>
                    <a:pt x="3" y="0"/>
                  </a:moveTo>
                  <a:lnTo>
                    <a:pt x="9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5" y="16"/>
                  </a:lnTo>
                  <a:lnTo>
                    <a:pt x="79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2" y="48"/>
                  </a:lnTo>
                  <a:lnTo>
                    <a:pt x="212" y="54"/>
                  </a:lnTo>
                  <a:lnTo>
                    <a:pt x="253" y="58"/>
                  </a:lnTo>
                  <a:lnTo>
                    <a:pt x="297" y="60"/>
                  </a:lnTo>
                  <a:lnTo>
                    <a:pt x="342" y="58"/>
                  </a:lnTo>
                  <a:lnTo>
                    <a:pt x="384" y="54"/>
                  </a:lnTo>
                  <a:lnTo>
                    <a:pt x="423" y="48"/>
                  </a:lnTo>
                  <a:lnTo>
                    <a:pt x="458" y="41"/>
                  </a:lnTo>
                  <a:lnTo>
                    <a:pt x="490" y="32"/>
                  </a:lnTo>
                  <a:lnTo>
                    <a:pt x="517" y="24"/>
                  </a:lnTo>
                  <a:lnTo>
                    <a:pt x="541" y="16"/>
                  </a:lnTo>
                  <a:lnTo>
                    <a:pt x="560" y="9"/>
                  </a:lnTo>
                  <a:lnTo>
                    <a:pt x="575" y="4"/>
                  </a:lnTo>
                  <a:lnTo>
                    <a:pt x="587" y="0"/>
                  </a:lnTo>
                  <a:lnTo>
                    <a:pt x="594" y="0"/>
                  </a:lnTo>
                  <a:lnTo>
                    <a:pt x="595" y="3"/>
                  </a:lnTo>
                  <a:lnTo>
                    <a:pt x="595" y="9"/>
                  </a:lnTo>
                  <a:lnTo>
                    <a:pt x="592" y="16"/>
                  </a:lnTo>
                  <a:lnTo>
                    <a:pt x="586" y="24"/>
                  </a:lnTo>
                  <a:lnTo>
                    <a:pt x="576" y="32"/>
                  </a:lnTo>
                  <a:lnTo>
                    <a:pt x="565" y="43"/>
                  </a:lnTo>
                  <a:lnTo>
                    <a:pt x="548" y="53"/>
                  </a:lnTo>
                  <a:lnTo>
                    <a:pt x="528" y="62"/>
                  </a:lnTo>
                  <a:lnTo>
                    <a:pt x="503" y="71"/>
                  </a:lnTo>
                  <a:lnTo>
                    <a:pt x="473" y="80"/>
                  </a:lnTo>
                  <a:lnTo>
                    <a:pt x="439" y="87"/>
                  </a:lnTo>
                  <a:lnTo>
                    <a:pt x="397" y="93"/>
                  </a:lnTo>
                  <a:lnTo>
                    <a:pt x="351" y="96"/>
                  </a:lnTo>
                  <a:lnTo>
                    <a:pt x="297" y="98"/>
                  </a:lnTo>
                  <a:lnTo>
                    <a:pt x="245" y="96"/>
                  </a:lnTo>
                  <a:lnTo>
                    <a:pt x="199" y="93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1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1" y="43"/>
                  </a:lnTo>
                  <a:lnTo>
                    <a:pt x="19" y="32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209"/>
            <p:cNvSpPr>
              <a:spLocks/>
            </p:cNvSpPr>
            <p:nvPr/>
          </p:nvSpPr>
          <p:spPr bwMode="auto">
            <a:xfrm>
              <a:off x="5442" y="1676"/>
              <a:ext cx="107" cy="107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2 h 320"/>
                <a:gd name="T4" fmla="*/ 224 w 323"/>
                <a:gd name="T5" fmla="*/ 12 h 320"/>
                <a:gd name="T6" fmla="*/ 252 w 323"/>
                <a:gd name="T7" fmla="*/ 27 h 320"/>
                <a:gd name="T8" fmla="*/ 276 w 323"/>
                <a:gd name="T9" fmla="*/ 46 h 320"/>
                <a:gd name="T10" fmla="*/ 296 w 323"/>
                <a:gd name="T11" fmla="*/ 70 h 320"/>
                <a:gd name="T12" fmla="*/ 310 w 323"/>
                <a:gd name="T13" fmla="*/ 97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3 h 320"/>
                <a:gd name="T20" fmla="*/ 310 w 323"/>
                <a:gd name="T21" fmla="*/ 222 h 320"/>
                <a:gd name="T22" fmla="*/ 296 w 323"/>
                <a:gd name="T23" fmla="*/ 249 h 320"/>
                <a:gd name="T24" fmla="*/ 276 w 323"/>
                <a:gd name="T25" fmla="*/ 273 h 320"/>
                <a:gd name="T26" fmla="*/ 252 w 323"/>
                <a:gd name="T27" fmla="*/ 293 h 320"/>
                <a:gd name="T28" fmla="*/ 224 w 323"/>
                <a:gd name="T29" fmla="*/ 307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7 h 320"/>
                <a:gd name="T38" fmla="*/ 71 w 323"/>
                <a:gd name="T39" fmla="*/ 293 h 320"/>
                <a:gd name="T40" fmla="*/ 47 w 323"/>
                <a:gd name="T41" fmla="*/ 273 h 320"/>
                <a:gd name="T42" fmla="*/ 28 w 323"/>
                <a:gd name="T43" fmla="*/ 249 h 320"/>
                <a:gd name="T44" fmla="*/ 13 w 323"/>
                <a:gd name="T45" fmla="*/ 222 h 320"/>
                <a:gd name="T46" fmla="*/ 4 w 323"/>
                <a:gd name="T47" fmla="*/ 193 h 320"/>
                <a:gd name="T48" fmla="*/ 0 w 323"/>
                <a:gd name="T49" fmla="*/ 160 h 320"/>
                <a:gd name="T50" fmla="*/ 4 w 323"/>
                <a:gd name="T51" fmla="*/ 128 h 320"/>
                <a:gd name="T52" fmla="*/ 13 w 323"/>
                <a:gd name="T53" fmla="*/ 97 h 320"/>
                <a:gd name="T54" fmla="*/ 28 w 323"/>
                <a:gd name="T55" fmla="*/ 70 h 320"/>
                <a:gd name="T56" fmla="*/ 47 w 323"/>
                <a:gd name="T57" fmla="*/ 46 h 320"/>
                <a:gd name="T58" fmla="*/ 71 w 323"/>
                <a:gd name="T59" fmla="*/ 27 h 320"/>
                <a:gd name="T60" fmla="*/ 99 w 323"/>
                <a:gd name="T61" fmla="*/ 12 h 320"/>
                <a:gd name="T62" fmla="*/ 129 w 323"/>
                <a:gd name="T63" fmla="*/ 2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2"/>
                  </a:lnTo>
                  <a:lnTo>
                    <a:pt x="224" y="12"/>
                  </a:lnTo>
                  <a:lnTo>
                    <a:pt x="252" y="27"/>
                  </a:lnTo>
                  <a:lnTo>
                    <a:pt x="276" y="46"/>
                  </a:lnTo>
                  <a:lnTo>
                    <a:pt x="296" y="70"/>
                  </a:lnTo>
                  <a:lnTo>
                    <a:pt x="310" y="97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3"/>
                  </a:lnTo>
                  <a:lnTo>
                    <a:pt x="310" y="222"/>
                  </a:lnTo>
                  <a:lnTo>
                    <a:pt x="296" y="249"/>
                  </a:lnTo>
                  <a:lnTo>
                    <a:pt x="276" y="273"/>
                  </a:lnTo>
                  <a:lnTo>
                    <a:pt x="252" y="293"/>
                  </a:lnTo>
                  <a:lnTo>
                    <a:pt x="224" y="307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3"/>
                  </a:lnTo>
                  <a:lnTo>
                    <a:pt x="0" y="160"/>
                  </a:lnTo>
                  <a:lnTo>
                    <a:pt x="4" y="128"/>
                  </a:lnTo>
                  <a:lnTo>
                    <a:pt x="13" y="97"/>
                  </a:lnTo>
                  <a:lnTo>
                    <a:pt x="28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9" y="12"/>
                  </a:lnTo>
                  <a:lnTo>
                    <a:pt x="12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210"/>
            <p:cNvSpPr>
              <a:spLocks/>
            </p:cNvSpPr>
            <p:nvPr/>
          </p:nvSpPr>
          <p:spPr bwMode="auto">
            <a:xfrm>
              <a:off x="5907" y="1676"/>
              <a:ext cx="107" cy="107"/>
            </a:xfrm>
            <a:custGeom>
              <a:avLst/>
              <a:gdLst>
                <a:gd name="T0" fmla="*/ 161 w 322"/>
                <a:gd name="T1" fmla="*/ 0 h 320"/>
                <a:gd name="T2" fmla="*/ 193 w 322"/>
                <a:gd name="T3" fmla="*/ 2 h 320"/>
                <a:gd name="T4" fmla="*/ 223 w 322"/>
                <a:gd name="T5" fmla="*/ 12 h 320"/>
                <a:gd name="T6" fmla="*/ 252 w 322"/>
                <a:gd name="T7" fmla="*/ 27 h 320"/>
                <a:gd name="T8" fmla="*/ 275 w 322"/>
                <a:gd name="T9" fmla="*/ 46 h 320"/>
                <a:gd name="T10" fmla="*/ 294 w 322"/>
                <a:gd name="T11" fmla="*/ 70 h 320"/>
                <a:gd name="T12" fmla="*/ 310 w 322"/>
                <a:gd name="T13" fmla="*/ 97 h 320"/>
                <a:gd name="T14" fmla="*/ 319 w 322"/>
                <a:gd name="T15" fmla="*/ 128 h 320"/>
                <a:gd name="T16" fmla="*/ 322 w 322"/>
                <a:gd name="T17" fmla="*/ 160 h 320"/>
                <a:gd name="T18" fmla="*/ 319 w 322"/>
                <a:gd name="T19" fmla="*/ 193 h 320"/>
                <a:gd name="T20" fmla="*/ 310 w 322"/>
                <a:gd name="T21" fmla="*/ 222 h 320"/>
                <a:gd name="T22" fmla="*/ 294 w 322"/>
                <a:gd name="T23" fmla="*/ 249 h 320"/>
                <a:gd name="T24" fmla="*/ 275 w 322"/>
                <a:gd name="T25" fmla="*/ 273 h 320"/>
                <a:gd name="T26" fmla="*/ 252 w 322"/>
                <a:gd name="T27" fmla="*/ 293 h 320"/>
                <a:gd name="T28" fmla="*/ 223 w 322"/>
                <a:gd name="T29" fmla="*/ 307 h 320"/>
                <a:gd name="T30" fmla="*/ 193 w 322"/>
                <a:gd name="T31" fmla="*/ 317 h 320"/>
                <a:gd name="T32" fmla="*/ 161 w 322"/>
                <a:gd name="T33" fmla="*/ 320 h 320"/>
                <a:gd name="T34" fmla="*/ 128 w 322"/>
                <a:gd name="T35" fmla="*/ 317 h 320"/>
                <a:gd name="T36" fmla="*/ 98 w 322"/>
                <a:gd name="T37" fmla="*/ 307 h 320"/>
                <a:gd name="T38" fmla="*/ 71 w 322"/>
                <a:gd name="T39" fmla="*/ 293 h 320"/>
                <a:gd name="T40" fmla="*/ 47 w 322"/>
                <a:gd name="T41" fmla="*/ 273 h 320"/>
                <a:gd name="T42" fmla="*/ 27 w 322"/>
                <a:gd name="T43" fmla="*/ 249 h 320"/>
                <a:gd name="T44" fmla="*/ 13 w 322"/>
                <a:gd name="T45" fmla="*/ 222 h 320"/>
                <a:gd name="T46" fmla="*/ 3 w 322"/>
                <a:gd name="T47" fmla="*/ 193 h 320"/>
                <a:gd name="T48" fmla="*/ 0 w 322"/>
                <a:gd name="T49" fmla="*/ 160 h 320"/>
                <a:gd name="T50" fmla="*/ 3 w 322"/>
                <a:gd name="T51" fmla="*/ 128 h 320"/>
                <a:gd name="T52" fmla="*/ 13 w 322"/>
                <a:gd name="T53" fmla="*/ 97 h 320"/>
                <a:gd name="T54" fmla="*/ 27 w 322"/>
                <a:gd name="T55" fmla="*/ 70 h 320"/>
                <a:gd name="T56" fmla="*/ 47 w 322"/>
                <a:gd name="T57" fmla="*/ 46 h 320"/>
                <a:gd name="T58" fmla="*/ 71 w 322"/>
                <a:gd name="T59" fmla="*/ 27 h 320"/>
                <a:gd name="T60" fmla="*/ 98 w 322"/>
                <a:gd name="T61" fmla="*/ 12 h 320"/>
                <a:gd name="T62" fmla="*/ 128 w 322"/>
                <a:gd name="T63" fmla="*/ 2 h 320"/>
                <a:gd name="T64" fmla="*/ 161 w 322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" h="320">
                  <a:moveTo>
                    <a:pt x="161" y="0"/>
                  </a:moveTo>
                  <a:lnTo>
                    <a:pt x="193" y="2"/>
                  </a:lnTo>
                  <a:lnTo>
                    <a:pt x="223" y="12"/>
                  </a:lnTo>
                  <a:lnTo>
                    <a:pt x="252" y="27"/>
                  </a:lnTo>
                  <a:lnTo>
                    <a:pt x="275" y="46"/>
                  </a:lnTo>
                  <a:lnTo>
                    <a:pt x="294" y="70"/>
                  </a:lnTo>
                  <a:lnTo>
                    <a:pt x="310" y="97"/>
                  </a:lnTo>
                  <a:lnTo>
                    <a:pt x="319" y="128"/>
                  </a:lnTo>
                  <a:lnTo>
                    <a:pt x="322" y="160"/>
                  </a:lnTo>
                  <a:lnTo>
                    <a:pt x="319" y="193"/>
                  </a:lnTo>
                  <a:lnTo>
                    <a:pt x="310" y="222"/>
                  </a:lnTo>
                  <a:lnTo>
                    <a:pt x="294" y="249"/>
                  </a:lnTo>
                  <a:lnTo>
                    <a:pt x="275" y="273"/>
                  </a:lnTo>
                  <a:lnTo>
                    <a:pt x="252" y="293"/>
                  </a:lnTo>
                  <a:lnTo>
                    <a:pt x="223" y="307"/>
                  </a:lnTo>
                  <a:lnTo>
                    <a:pt x="193" y="317"/>
                  </a:lnTo>
                  <a:lnTo>
                    <a:pt x="161" y="320"/>
                  </a:lnTo>
                  <a:lnTo>
                    <a:pt x="128" y="317"/>
                  </a:lnTo>
                  <a:lnTo>
                    <a:pt x="98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3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5312" y="2027"/>
              <a:ext cx="412" cy="237"/>
            </a:xfrm>
            <a:custGeom>
              <a:avLst/>
              <a:gdLst>
                <a:gd name="T0" fmla="*/ 1238 w 1238"/>
                <a:gd name="T1" fmla="*/ 0 h 710"/>
                <a:gd name="T2" fmla="*/ 1238 w 1238"/>
                <a:gd name="T3" fmla="*/ 710 h 710"/>
                <a:gd name="T4" fmla="*/ 0 w 1238"/>
                <a:gd name="T5" fmla="*/ 710 h 710"/>
                <a:gd name="T6" fmla="*/ 4 w 1238"/>
                <a:gd name="T7" fmla="*/ 670 h 710"/>
                <a:gd name="T8" fmla="*/ 15 w 1238"/>
                <a:gd name="T9" fmla="*/ 629 h 710"/>
                <a:gd name="T10" fmla="*/ 31 w 1238"/>
                <a:gd name="T11" fmla="*/ 586 h 710"/>
                <a:gd name="T12" fmla="*/ 55 w 1238"/>
                <a:gd name="T13" fmla="*/ 543 h 710"/>
                <a:gd name="T14" fmla="*/ 85 w 1238"/>
                <a:gd name="T15" fmla="*/ 500 h 710"/>
                <a:gd name="T16" fmla="*/ 120 w 1238"/>
                <a:gd name="T17" fmla="*/ 456 h 710"/>
                <a:gd name="T18" fmla="*/ 162 w 1238"/>
                <a:gd name="T19" fmla="*/ 412 h 710"/>
                <a:gd name="T20" fmla="*/ 208 w 1238"/>
                <a:gd name="T21" fmla="*/ 369 h 710"/>
                <a:gd name="T22" fmla="*/ 259 w 1238"/>
                <a:gd name="T23" fmla="*/ 328 h 710"/>
                <a:gd name="T24" fmla="*/ 315 w 1238"/>
                <a:gd name="T25" fmla="*/ 287 h 710"/>
                <a:gd name="T26" fmla="*/ 376 w 1238"/>
                <a:gd name="T27" fmla="*/ 248 h 710"/>
                <a:gd name="T28" fmla="*/ 440 w 1238"/>
                <a:gd name="T29" fmla="*/ 210 h 710"/>
                <a:gd name="T30" fmla="*/ 508 w 1238"/>
                <a:gd name="T31" fmla="*/ 174 h 710"/>
                <a:gd name="T32" fmla="*/ 579 w 1238"/>
                <a:gd name="T33" fmla="*/ 141 h 710"/>
                <a:gd name="T34" fmla="*/ 654 w 1238"/>
                <a:gd name="T35" fmla="*/ 110 h 710"/>
                <a:gd name="T36" fmla="*/ 731 w 1238"/>
                <a:gd name="T37" fmla="*/ 83 h 710"/>
                <a:gd name="T38" fmla="*/ 812 w 1238"/>
                <a:gd name="T39" fmla="*/ 59 h 710"/>
                <a:gd name="T40" fmla="*/ 894 w 1238"/>
                <a:gd name="T41" fmla="*/ 38 h 710"/>
                <a:gd name="T42" fmla="*/ 978 w 1238"/>
                <a:gd name="T43" fmla="*/ 23 h 710"/>
                <a:gd name="T44" fmla="*/ 1064 w 1238"/>
                <a:gd name="T45" fmla="*/ 10 h 710"/>
                <a:gd name="T46" fmla="*/ 1150 w 1238"/>
                <a:gd name="T47" fmla="*/ 3 h 710"/>
                <a:gd name="T48" fmla="*/ 1238 w 1238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8" h="710">
                  <a:moveTo>
                    <a:pt x="1238" y="0"/>
                  </a:moveTo>
                  <a:lnTo>
                    <a:pt x="1238" y="710"/>
                  </a:lnTo>
                  <a:lnTo>
                    <a:pt x="0" y="710"/>
                  </a:lnTo>
                  <a:lnTo>
                    <a:pt x="4" y="670"/>
                  </a:lnTo>
                  <a:lnTo>
                    <a:pt x="15" y="629"/>
                  </a:lnTo>
                  <a:lnTo>
                    <a:pt x="31" y="586"/>
                  </a:lnTo>
                  <a:lnTo>
                    <a:pt x="55" y="543"/>
                  </a:lnTo>
                  <a:lnTo>
                    <a:pt x="85" y="500"/>
                  </a:lnTo>
                  <a:lnTo>
                    <a:pt x="120" y="456"/>
                  </a:lnTo>
                  <a:lnTo>
                    <a:pt x="162" y="412"/>
                  </a:lnTo>
                  <a:lnTo>
                    <a:pt x="208" y="369"/>
                  </a:lnTo>
                  <a:lnTo>
                    <a:pt x="259" y="328"/>
                  </a:lnTo>
                  <a:lnTo>
                    <a:pt x="315" y="287"/>
                  </a:lnTo>
                  <a:lnTo>
                    <a:pt x="376" y="248"/>
                  </a:lnTo>
                  <a:lnTo>
                    <a:pt x="440" y="210"/>
                  </a:lnTo>
                  <a:lnTo>
                    <a:pt x="508" y="174"/>
                  </a:lnTo>
                  <a:lnTo>
                    <a:pt x="579" y="141"/>
                  </a:lnTo>
                  <a:lnTo>
                    <a:pt x="654" y="110"/>
                  </a:lnTo>
                  <a:lnTo>
                    <a:pt x="731" y="83"/>
                  </a:lnTo>
                  <a:lnTo>
                    <a:pt x="812" y="59"/>
                  </a:lnTo>
                  <a:lnTo>
                    <a:pt x="894" y="38"/>
                  </a:lnTo>
                  <a:lnTo>
                    <a:pt x="978" y="23"/>
                  </a:lnTo>
                  <a:lnTo>
                    <a:pt x="1064" y="10"/>
                  </a:lnTo>
                  <a:lnTo>
                    <a:pt x="1150" y="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212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213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214"/>
            <p:cNvSpPr>
              <a:spLocks/>
            </p:cNvSpPr>
            <p:nvPr/>
          </p:nvSpPr>
          <p:spPr bwMode="auto">
            <a:xfrm>
              <a:off x="5469" y="2027"/>
              <a:ext cx="511" cy="214"/>
            </a:xfrm>
            <a:custGeom>
              <a:avLst/>
              <a:gdLst>
                <a:gd name="T0" fmla="*/ 765 w 1532"/>
                <a:gd name="T1" fmla="*/ 0 h 640"/>
                <a:gd name="T2" fmla="*/ 871 w 1532"/>
                <a:gd name="T3" fmla="*/ 4 h 640"/>
                <a:gd name="T4" fmla="*/ 974 w 1532"/>
                <a:gd name="T5" fmla="*/ 14 h 640"/>
                <a:gd name="T6" fmla="*/ 1075 w 1532"/>
                <a:gd name="T7" fmla="*/ 31 h 640"/>
                <a:gd name="T8" fmla="*/ 1173 w 1532"/>
                <a:gd name="T9" fmla="*/ 53 h 640"/>
                <a:gd name="T10" fmla="*/ 1269 w 1532"/>
                <a:gd name="T11" fmla="*/ 82 h 640"/>
                <a:gd name="T12" fmla="*/ 1360 w 1532"/>
                <a:gd name="T13" fmla="*/ 114 h 640"/>
                <a:gd name="T14" fmla="*/ 1448 w 1532"/>
                <a:gd name="T15" fmla="*/ 152 h 640"/>
                <a:gd name="T16" fmla="*/ 1532 w 1532"/>
                <a:gd name="T17" fmla="*/ 192 h 640"/>
                <a:gd name="T18" fmla="*/ 1498 w 1532"/>
                <a:gd name="T19" fmla="*/ 240 h 640"/>
                <a:gd name="T20" fmla="*/ 1463 w 1532"/>
                <a:gd name="T21" fmla="*/ 288 h 640"/>
                <a:gd name="T22" fmla="*/ 1423 w 1532"/>
                <a:gd name="T23" fmla="*/ 333 h 640"/>
                <a:gd name="T24" fmla="*/ 1383 w 1532"/>
                <a:gd name="T25" fmla="*/ 377 h 640"/>
                <a:gd name="T26" fmla="*/ 1340 w 1532"/>
                <a:gd name="T27" fmla="*/ 418 h 640"/>
                <a:gd name="T28" fmla="*/ 1295 w 1532"/>
                <a:gd name="T29" fmla="*/ 456 h 640"/>
                <a:gd name="T30" fmla="*/ 1248 w 1532"/>
                <a:gd name="T31" fmla="*/ 491 h 640"/>
                <a:gd name="T32" fmla="*/ 1198 w 1532"/>
                <a:gd name="T33" fmla="*/ 524 h 640"/>
                <a:gd name="T34" fmla="*/ 1144 w 1532"/>
                <a:gd name="T35" fmla="*/ 553 h 640"/>
                <a:gd name="T36" fmla="*/ 1088 w 1532"/>
                <a:gd name="T37" fmla="*/ 579 h 640"/>
                <a:gd name="T38" fmla="*/ 1030 w 1532"/>
                <a:gd name="T39" fmla="*/ 600 h 640"/>
                <a:gd name="T40" fmla="*/ 968 w 1532"/>
                <a:gd name="T41" fmla="*/ 617 h 640"/>
                <a:gd name="T42" fmla="*/ 904 w 1532"/>
                <a:gd name="T43" fmla="*/ 630 h 640"/>
                <a:gd name="T44" fmla="*/ 837 w 1532"/>
                <a:gd name="T45" fmla="*/ 637 h 640"/>
                <a:gd name="T46" fmla="*/ 765 w 1532"/>
                <a:gd name="T47" fmla="*/ 640 h 640"/>
                <a:gd name="T48" fmla="*/ 695 w 1532"/>
                <a:gd name="T49" fmla="*/ 637 h 640"/>
                <a:gd name="T50" fmla="*/ 627 w 1532"/>
                <a:gd name="T51" fmla="*/ 630 h 640"/>
                <a:gd name="T52" fmla="*/ 563 w 1532"/>
                <a:gd name="T53" fmla="*/ 617 h 640"/>
                <a:gd name="T54" fmla="*/ 501 w 1532"/>
                <a:gd name="T55" fmla="*/ 600 h 640"/>
                <a:gd name="T56" fmla="*/ 443 w 1532"/>
                <a:gd name="T57" fmla="*/ 579 h 640"/>
                <a:gd name="T58" fmla="*/ 387 w 1532"/>
                <a:gd name="T59" fmla="*/ 553 h 640"/>
                <a:gd name="T60" fmla="*/ 334 w 1532"/>
                <a:gd name="T61" fmla="*/ 524 h 640"/>
                <a:gd name="T62" fmla="*/ 284 w 1532"/>
                <a:gd name="T63" fmla="*/ 491 h 640"/>
                <a:gd name="T64" fmla="*/ 237 w 1532"/>
                <a:gd name="T65" fmla="*/ 456 h 640"/>
                <a:gd name="T66" fmla="*/ 191 w 1532"/>
                <a:gd name="T67" fmla="*/ 418 h 640"/>
                <a:gd name="T68" fmla="*/ 149 w 1532"/>
                <a:gd name="T69" fmla="*/ 377 h 640"/>
                <a:gd name="T70" fmla="*/ 108 w 1532"/>
                <a:gd name="T71" fmla="*/ 333 h 640"/>
                <a:gd name="T72" fmla="*/ 70 w 1532"/>
                <a:gd name="T73" fmla="*/ 288 h 640"/>
                <a:gd name="T74" fmla="*/ 33 w 1532"/>
                <a:gd name="T75" fmla="*/ 240 h 640"/>
                <a:gd name="T76" fmla="*/ 0 w 1532"/>
                <a:gd name="T77" fmla="*/ 192 h 640"/>
                <a:gd name="T78" fmla="*/ 83 w 1532"/>
                <a:gd name="T79" fmla="*/ 152 h 640"/>
                <a:gd name="T80" fmla="*/ 171 w 1532"/>
                <a:gd name="T81" fmla="*/ 114 h 640"/>
                <a:gd name="T82" fmla="*/ 263 w 1532"/>
                <a:gd name="T83" fmla="*/ 82 h 640"/>
                <a:gd name="T84" fmla="*/ 359 w 1532"/>
                <a:gd name="T85" fmla="*/ 53 h 640"/>
                <a:gd name="T86" fmla="*/ 456 w 1532"/>
                <a:gd name="T87" fmla="*/ 31 h 640"/>
                <a:gd name="T88" fmla="*/ 558 w 1532"/>
                <a:gd name="T89" fmla="*/ 14 h 640"/>
                <a:gd name="T90" fmla="*/ 661 w 1532"/>
                <a:gd name="T91" fmla="*/ 4 h 640"/>
                <a:gd name="T92" fmla="*/ 765 w 1532"/>
                <a:gd name="T9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2" h="640">
                  <a:moveTo>
                    <a:pt x="765" y="0"/>
                  </a:moveTo>
                  <a:lnTo>
                    <a:pt x="871" y="4"/>
                  </a:lnTo>
                  <a:lnTo>
                    <a:pt x="974" y="14"/>
                  </a:lnTo>
                  <a:lnTo>
                    <a:pt x="1075" y="31"/>
                  </a:lnTo>
                  <a:lnTo>
                    <a:pt x="1173" y="53"/>
                  </a:lnTo>
                  <a:lnTo>
                    <a:pt x="1269" y="82"/>
                  </a:lnTo>
                  <a:lnTo>
                    <a:pt x="1360" y="114"/>
                  </a:lnTo>
                  <a:lnTo>
                    <a:pt x="1448" y="152"/>
                  </a:lnTo>
                  <a:lnTo>
                    <a:pt x="1532" y="192"/>
                  </a:lnTo>
                  <a:lnTo>
                    <a:pt x="1498" y="240"/>
                  </a:lnTo>
                  <a:lnTo>
                    <a:pt x="1463" y="288"/>
                  </a:lnTo>
                  <a:lnTo>
                    <a:pt x="1423" y="333"/>
                  </a:lnTo>
                  <a:lnTo>
                    <a:pt x="1383" y="377"/>
                  </a:lnTo>
                  <a:lnTo>
                    <a:pt x="1340" y="418"/>
                  </a:lnTo>
                  <a:lnTo>
                    <a:pt x="1295" y="456"/>
                  </a:lnTo>
                  <a:lnTo>
                    <a:pt x="1248" y="491"/>
                  </a:lnTo>
                  <a:lnTo>
                    <a:pt x="1198" y="524"/>
                  </a:lnTo>
                  <a:lnTo>
                    <a:pt x="1144" y="553"/>
                  </a:lnTo>
                  <a:lnTo>
                    <a:pt x="1088" y="579"/>
                  </a:lnTo>
                  <a:lnTo>
                    <a:pt x="1030" y="600"/>
                  </a:lnTo>
                  <a:lnTo>
                    <a:pt x="968" y="617"/>
                  </a:lnTo>
                  <a:lnTo>
                    <a:pt x="904" y="630"/>
                  </a:lnTo>
                  <a:lnTo>
                    <a:pt x="837" y="637"/>
                  </a:lnTo>
                  <a:lnTo>
                    <a:pt x="765" y="640"/>
                  </a:lnTo>
                  <a:lnTo>
                    <a:pt x="695" y="637"/>
                  </a:lnTo>
                  <a:lnTo>
                    <a:pt x="627" y="630"/>
                  </a:lnTo>
                  <a:lnTo>
                    <a:pt x="563" y="617"/>
                  </a:lnTo>
                  <a:lnTo>
                    <a:pt x="501" y="600"/>
                  </a:lnTo>
                  <a:lnTo>
                    <a:pt x="443" y="579"/>
                  </a:lnTo>
                  <a:lnTo>
                    <a:pt x="387" y="553"/>
                  </a:lnTo>
                  <a:lnTo>
                    <a:pt x="334" y="524"/>
                  </a:lnTo>
                  <a:lnTo>
                    <a:pt x="284" y="491"/>
                  </a:lnTo>
                  <a:lnTo>
                    <a:pt x="237" y="456"/>
                  </a:lnTo>
                  <a:lnTo>
                    <a:pt x="191" y="418"/>
                  </a:lnTo>
                  <a:lnTo>
                    <a:pt x="149" y="377"/>
                  </a:lnTo>
                  <a:lnTo>
                    <a:pt x="108" y="333"/>
                  </a:lnTo>
                  <a:lnTo>
                    <a:pt x="70" y="288"/>
                  </a:lnTo>
                  <a:lnTo>
                    <a:pt x="33" y="240"/>
                  </a:lnTo>
                  <a:lnTo>
                    <a:pt x="0" y="192"/>
                  </a:lnTo>
                  <a:lnTo>
                    <a:pt x="83" y="152"/>
                  </a:lnTo>
                  <a:lnTo>
                    <a:pt x="171" y="114"/>
                  </a:lnTo>
                  <a:lnTo>
                    <a:pt x="263" y="82"/>
                  </a:lnTo>
                  <a:lnTo>
                    <a:pt x="359" y="53"/>
                  </a:lnTo>
                  <a:lnTo>
                    <a:pt x="456" y="31"/>
                  </a:lnTo>
                  <a:lnTo>
                    <a:pt x="558" y="14"/>
                  </a:lnTo>
                  <a:lnTo>
                    <a:pt x="661" y="4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215"/>
            <p:cNvSpPr>
              <a:spLocks/>
            </p:cNvSpPr>
            <p:nvPr/>
          </p:nvSpPr>
          <p:spPr bwMode="auto">
            <a:xfrm>
              <a:off x="5518" y="2027"/>
              <a:ext cx="413" cy="172"/>
            </a:xfrm>
            <a:custGeom>
              <a:avLst/>
              <a:gdLst>
                <a:gd name="T0" fmla="*/ 618 w 1237"/>
                <a:gd name="T1" fmla="*/ 0 h 515"/>
                <a:gd name="T2" fmla="*/ 712 w 1237"/>
                <a:gd name="T3" fmla="*/ 3 h 515"/>
                <a:gd name="T4" fmla="*/ 805 w 1237"/>
                <a:gd name="T5" fmla="*/ 12 h 515"/>
                <a:gd name="T6" fmla="*/ 896 w 1237"/>
                <a:gd name="T7" fmla="*/ 25 h 515"/>
                <a:gd name="T8" fmla="*/ 985 w 1237"/>
                <a:gd name="T9" fmla="*/ 44 h 515"/>
                <a:gd name="T10" fmla="*/ 1072 w 1237"/>
                <a:gd name="T11" fmla="*/ 66 h 515"/>
                <a:gd name="T12" fmla="*/ 1155 w 1237"/>
                <a:gd name="T13" fmla="*/ 94 h 515"/>
                <a:gd name="T14" fmla="*/ 1237 w 1237"/>
                <a:gd name="T15" fmla="*/ 124 h 515"/>
                <a:gd name="T16" fmla="*/ 1211 w 1237"/>
                <a:gd name="T17" fmla="*/ 167 h 515"/>
                <a:gd name="T18" fmla="*/ 1183 w 1237"/>
                <a:gd name="T19" fmla="*/ 210 h 515"/>
                <a:gd name="T20" fmla="*/ 1150 w 1237"/>
                <a:gd name="T21" fmla="*/ 251 h 515"/>
                <a:gd name="T22" fmla="*/ 1117 w 1237"/>
                <a:gd name="T23" fmla="*/ 290 h 515"/>
                <a:gd name="T24" fmla="*/ 1082 w 1237"/>
                <a:gd name="T25" fmla="*/ 328 h 515"/>
                <a:gd name="T26" fmla="*/ 1042 w 1237"/>
                <a:gd name="T27" fmla="*/ 364 h 515"/>
                <a:gd name="T28" fmla="*/ 1001 w 1237"/>
                <a:gd name="T29" fmla="*/ 395 h 515"/>
                <a:gd name="T30" fmla="*/ 956 w 1237"/>
                <a:gd name="T31" fmla="*/ 425 h 515"/>
                <a:gd name="T32" fmla="*/ 907 w 1237"/>
                <a:gd name="T33" fmla="*/ 451 h 515"/>
                <a:gd name="T34" fmla="*/ 857 w 1237"/>
                <a:gd name="T35" fmla="*/ 474 h 515"/>
                <a:gd name="T36" fmla="*/ 802 w 1237"/>
                <a:gd name="T37" fmla="*/ 491 h 515"/>
                <a:gd name="T38" fmla="*/ 744 w 1237"/>
                <a:gd name="T39" fmla="*/ 504 h 515"/>
                <a:gd name="T40" fmla="*/ 684 w 1237"/>
                <a:gd name="T41" fmla="*/ 513 h 515"/>
                <a:gd name="T42" fmla="*/ 618 w 1237"/>
                <a:gd name="T43" fmla="*/ 515 h 515"/>
                <a:gd name="T44" fmla="*/ 554 w 1237"/>
                <a:gd name="T45" fmla="*/ 513 h 515"/>
                <a:gd name="T46" fmla="*/ 493 w 1237"/>
                <a:gd name="T47" fmla="*/ 504 h 515"/>
                <a:gd name="T48" fmla="*/ 435 w 1237"/>
                <a:gd name="T49" fmla="*/ 491 h 515"/>
                <a:gd name="T50" fmla="*/ 382 w 1237"/>
                <a:gd name="T51" fmla="*/ 474 h 515"/>
                <a:gd name="T52" fmla="*/ 331 w 1237"/>
                <a:gd name="T53" fmla="*/ 451 h 515"/>
                <a:gd name="T54" fmla="*/ 282 w 1237"/>
                <a:gd name="T55" fmla="*/ 425 h 515"/>
                <a:gd name="T56" fmla="*/ 238 w 1237"/>
                <a:gd name="T57" fmla="*/ 395 h 515"/>
                <a:gd name="T58" fmla="*/ 195 w 1237"/>
                <a:gd name="T59" fmla="*/ 364 h 515"/>
                <a:gd name="T60" fmla="*/ 156 w 1237"/>
                <a:gd name="T61" fmla="*/ 328 h 515"/>
                <a:gd name="T62" fmla="*/ 120 w 1237"/>
                <a:gd name="T63" fmla="*/ 290 h 515"/>
                <a:gd name="T64" fmla="*/ 87 w 1237"/>
                <a:gd name="T65" fmla="*/ 251 h 515"/>
                <a:gd name="T66" fmla="*/ 56 w 1237"/>
                <a:gd name="T67" fmla="*/ 210 h 515"/>
                <a:gd name="T68" fmla="*/ 28 w 1237"/>
                <a:gd name="T69" fmla="*/ 167 h 515"/>
                <a:gd name="T70" fmla="*/ 0 w 1237"/>
                <a:gd name="T71" fmla="*/ 124 h 515"/>
                <a:gd name="T72" fmla="*/ 82 w 1237"/>
                <a:gd name="T73" fmla="*/ 94 h 515"/>
                <a:gd name="T74" fmla="*/ 166 w 1237"/>
                <a:gd name="T75" fmla="*/ 66 h 515"/>
                <a:gd name="T76" fmla="*/ 252 w 1237"/>
                <a:gd name="T77" fmla="*/ 44 h 515"/>
                <a:gd name="T78" fmla="*/ 341 w 1237"/>
                <a:gd name="T79" fmla="*/ 25 h 515"/>
                <a:gd name="T80" fmla="*/ 433 w 1237"/>
                <a:gd name="T81" fmla="*/ 12 h 515"/>
                <a:gd name="T82" fmla="*/ 526 w 1237"/>
                <a:gd name="T83" fmla="*/ 3 h 515"/>
                <a:gd name="T84" fmla="*/ 618 w 1237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7" h="515">
                  <a:moveTo>
                    <a:pt x="618" y="0"/>
                  </a:moveTo>
                  <a:lnTo>
                    <a:pt x="712" y="3"/>
                  </a:lnTo>
                  <a:lnTo>
                    <a:pt x="805" y="12"/>
                  </a:lnTo>
                  <a:lnTo>
                    <a:pt x="896" y="25"/>
                  </a:lnTo>
                  <a:lnTo>
                    <a:pt x="985" y="44"/>
                  </a:lnTo>
                  <a:lnTo>
                    <a:pt x="1072" y="66"/>
                  </a:lnTo>
                  <a:lnTo>
                    <a:pt x="1155" y="94"/>
                  </a:lnTo>
                  <a:lnTo>
                    <a:pt x="1237" y="124"/>
                  </a:lnTo>
                  <a:lnTo>
                    <a:pt x="1211" y="167"/>
                  </a:lnTo>
                  <a:lnTo>
                    <a:pt x="1183" y="210"/>
                  </a:lnTo>
                  <a:lnTo>
                    <a:pt x="1150" y="251"/>
                  </a:lnTo>
                  <a:lnTo>
                    <a:pt x="1117" y="290"/>
                  </a:lnTo>
                  <a:lnTo>
                    <a:pt x="1082" y="328"/>
                  </a:lnTo>
                  <a:lnTo>
                    <a:pt x="1042" y="364"/>
                  </a:lnTo>
                  <a:lnTo>
                    <a:pt x="1001" y="395"/>
                  </a:lnTo>
                  <a:lnTo>
                    <a:pt x="956" y="425"/>
                  </a:lnTo>
                  <a:lnTo>
                    <a:pt x="907" y="451"/>
                  </a:lnTo>
                  <a:lnTo>
                    <a:pt x="857" y="474"/>
                  </a:lnTo>
                  <a:lnTo>
                    <a:pt x="802" y="491"/>
                  </a:lnTo>
                  <a:lnTo>
                    <a:pt x="744" y="504"/>
                  </a:lnTo>
                  <a:lnTo>
                    <a:pt x="684" y="513"/>
                  </a:lnTo>
                  <a:lnTo>
                    <a:pt x="618" y="515"/>
                  </a:lnTo>
                  <a:lnTo>
                    <a:pt x="554" y="513"/>
                  </a:lnTo>
                  <a:lnTo>
                    <a:pt x="493" y="504"/>
                  </a:lnTo>
                  <a:lnTo>
                    <a:pt x="435" y="491"/>
                  </a:lnTo>
                  <a:lnTo>
                    <a:pt x="382" y="474"/>
                  </a:lnTo>
                  <a:lnTo>
                    <a:pt x="331" y="451"/>
                  </a:lnTo>
                  <a:lnTo>
                    <a:pt x="282" y="425"/>
                  </a:lnTo>
                  <a:lnTo>
                    <a:pt x="238" y="395"/>
                  </a:lnTo>
                  <a:lnTo>
                    <a:pt x="195" y="364"/>
                  </a:lnTo>
                  <a:lnTo>
                    <a:pt x="156" y="328"/>
                  </a:lnTo>
                  <a:lnTo>
                    <a:pt x="120" y="290"/>
                  </a:lnTo>
                  <a:lnTo>
                    <a:pt x="87" y="251"/>
                  </a:lnTo>
                  <a:lnTo>
                    <a:pt x="56" y="210"/>
                  </a:lnTo>
                  <a:lnTo>
                    <a:pt x="28" y="167"/>
                  </a:lnTo>
                  <a:lnTo>
                    <a:pt x="0" y="124"/>
                  </a:lnTo>
                  <a:lnTo>
                    <a:pt x="82" y="94"/>
                  </a:lnTo>
                  <a:lnTo>
                    <a:pt x="166" y="66"/>
                  </a:lnTo>
                  <a:lnTo>
                    <a:pt x="252" y="44"/>
                  </a:lnTo>
                  <a:lnTo>
                    <a:pt x="341" y="25"/>
                  </a:lnTo>
                  <a:lnTo>
                    <a:pt x="433" y="12"/>
                  </a:lnTo>
                  <a:lnTo>
                    <a:pt x="526" y="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216"/>
            <p:cNvSpPr>
              <a:spLocks/>
            </p:cNvSpPr>
            <p:nvPr/>
          </p:nvSpPr>
          <p:spPr bwMode="auto">
            <a:xfrm>
              <a:off x="5630" y="2021"/>
              <a:ext cx="189" cy="91"/>
            </a:xfrm>
            <a:custGeom>
              <a:avLst/>
              <a:gdLst>
                <a:gd name="T0" fmla="*/ 252 w 567"/>
                <a:gd name="T1" fmla="*/ 0 h 273"/>
                <a:gd name="T2" fmla="*/ 300 w 567"/>
                <a:gd name="T3" fmla="*/ 0 h 273"/>
                <a:gd name="T4" fmla="*/ 344 w 567"/>
                <a:gd name="T5" fmla="*/ 4 h 273"/>
                <a:gd name="T6" fmla="*/ 385 w 567"/>
                <a:gd name="T7" fmla="*/ 7 h 273"/>
                <a:gd name="T8" fmla="*/ 425 w 567"/>
                <a:gd name="T9" fmla="*/ 13 h 273"/>
                <a:gd name="T10" fmla="*/ 459 w 567"/>
                <a:gd name="T11" fmla="*/ 19 h 273"/>
                <a:gd name="T12" fmla="*/ 490 w 567"/>
                <a:gd name="T13" fmla="*/ 26 h 273"/>
                <a:gd name="T14" fmla="*/ 516 w 567"/>
                <a:gd name="T15" fmla="*/ 32 h 273"/>
                <a:gd name="T16" fmla="*/ 537 w 567"/>
                <a:gd name="T17" fmla="*/ 38 h 273"/>
                <a:gd name="T18" fmla="*/ 553 w 567"/>
                <a:gd name="T19" fmla="*/ 43 h 273"/>
                <a:gd name="T20" fmla="*/ 564 w 567"/>
                <a:gd name="T21" fmla="*/ 46 h 273"/>
                <a:gd name="T22" fmla="*/ 567 w 567"/>
                <a:gd name="T23" fmla="*/ 47 h 273"/>
                <a:gd name="T24" fmla="*/ 566 w 567"/>
                <a:gd name="T25" fmla="*/ 50 h 273"/>
                <a:gd name="T26" fmla="*/ 562 w 567"/>
                <a:gd name="T27" fmla="*/ 58 h 273"/>
                <a:gd name="T28" fmla="*/ 556 w 567"/>
                <a:gd name="T29" fmla="*/ 71 h 273"/>
                <a:gd name="T30" fmla="*/ 548 w 567"/>
                <a:gd name="T31" fmla="*/ 86 h 273"/>
                <a:gd name="T32" fmla="*/ 537 w 567"/>
                <a:gd name="T33" fmla="*/ 105 h 273"/>
                <a:gd name="T34" fmla="*/ 524 w 567"/>
                <a:gd name="T35" fmla="*/ 127 h 273"/>
                <a:gd name="T36" fmla="*/ 509 w 567"/>
                <a:gd name="T37" fmla="*/ 149 h 273"/>
                <a:gd name="T38" fmla="*/ 491 w 567"/>
                <a:gd name="T39" fmla="*/ 172 h 273"/>
                <a:gd name="T40" fmla="*/ 470 w 567"/>
                <a:gd name="T41" fmla="*/ 194 h 273"/>
                <a:gd name="T42" fmla="*/ 446 w 567"/>
                <a:gd name="T43" fmla="*/ 214 h 273"/>
                <a:gd name="T44" fmla="*/ 420 w 567"/>
                <a:gd name="T45" fmla="*/ 233 h 273"/>
                <a:gd name="T46" fmla="*/ 390 w 567"/>
                <a:gd name="T47" fmla="*/ 250 h 273"/>
                <a:gd name="T48" fmla="*/ 358 w 567"/>
                <a:gd name="T49" fmla="*/ 262 h 273"/>
                <a:gd name="T50" fmla="*/ 322 w 567"/>
                <a:gd name="T51" fmla="*/ 270 h 273"/>
                <a:gd name="T52" fmla="*/ 283 w 567"/>
                <a:gd name="T53" fmla="*/ 273 h 273"/>
                <a:gd name="T54" fmla="*/ 245 w 567"/>
                <a:gd name="T55" fmla="*/ 270 h 273"/>
                <a:gd name="T56" fmla="*/ 210 w 567"/>
                <a:gd name="T57" fmla="*/ 262 h 273"/>
                <a:gd name="T58" fmla="*/ 177 w 567"/>
                <a:gd name="T59" fmla="*/ 250 h 273"/>
                <a:gd name="T60" fmla="*/ 148 w 567"/>
                <a:gd name="T61" fmla="*/ 233 h 273"/>
                <a:gd name="T62" fmla="*/ 122 w 567"/>
                <a:gd name="T63" fmla="*/ 214 h 273"/>
                <a:gd name="T64" fmla="*/ 98 w 567"/>
                <a:gd name="T65" fmla="*/ 194 h 273"/>
                <a:gd name="T66" fmla="*/ 76 w 567"/>
                <a:gd name="T67" fmla="*/ 172 h 273"/>
                <a:gd name="T68" fmla="*/ 59 w 567"/>
                <a:gd name="T69" fmla="*/ 149 h 273"/>
                <a:gd name="T70" fmla="*/ 43 w 567"/>
                <a:gd name="T71" fmla="*/ 127 h 273"/>
                <a:gd name="T72" fmla="*/ 30 w 567"/>
                <a:gd name="T73" fmla="*/ 105 h 273"/>
                <a:gd name="T74" fmla="*/ 19 w 567"/>
                <a:gd name="T75" fmla="*/ 86 h 273"/>
                <a:gd name="T76" fmla="*/ 11 w 567"/>
                <a:gd name="T77" fmla="*/ 71 h 273"/>
                <a:gd name="T78" fmla="*/ 5 w 567"/>
                <a:gd name="T79" fmla="*/ 58 h 273"/>
                <a:gd name="T80" fmla="*/ 2 w 567"/>
                <a:gd name="T81" fmla="*/ 50 h 273"/>
                <a:gd name="T82" fmla="*/ 0 w 567"/>
                <a:gd name="T83" fmla="*/ 47 h 273"/>
                <a:gd name="T84" fmla="*/ 53 w 567"/>
                <a:gd name="T85" fmla="*/ 30 h 273"/>
                <a:gd name="T86" fmla="*/ 104 w 567"/>
                <a:gd name="T87" fmla="*/ 17 h 273"/>
                <a:gd name="T88" fmla="*/ 154 w 567"/>
                <a:gd name="T89" fmla="*/ 8 h 273"/>
                <a:gd name="T90" fmla="*/ 205 w 567"/>
                <a:gd name="T91" fmla="*/ 2 h 273"/>
                <a:gd name="T92" fmla="*/ 252 w 567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7" h="273">
                  <a:moveTo>
                    <a:pt x="252" y="0"/>
                  </a:moveTo>
                  <a:lnTo>
                    <a:pt x="300" y="0"/>
                  </a:lnTo>
                  <a:lnTo>
                    <a:pt x="344" y="4"/>
                  </a:lnTo>
                  <a:lnTo>
                    <a:pt x="385" y="7"/>
                  </a:lnTo>
                  <a:lnTo>
                    <a:pt x="425" y="13"/>
                  </a:lnTo>
                  <a:lnTo>
                    <a:pt x="459" y="19"/>
                  </a:lnTo>
                  <a:lnTo>
                    <a:pt x="490" y="26"/>
                  </a:lnTo>
                  <a:lnTo>
                    <a:pt x="516" y="32"/>
                  </a:lnTo>
                  <a:lnTo>
                    <a:pt x="537" y="38"/>
                  </a:lnTo>
                  <a:lnTo>
                    <a:pt x="553" y="43"/>
                  </a:lnTo>
                  <a:lnTo>
                    <a:pt x="564" y="46"/>
                  </a:lnTo>
                  <a:lnTo>
                    <a:pt x="567" y="47"/>
                  </a:lnTo>
                  <a:lnTo>
                    <a:pt x="566" y="50"/>
                  </a:lnTo>
                  <a:lnTo>
                    <a:pt x="562" y="58"/>
                  </a:lnTo>
                  <a:lnTo>
                    <a:pt x="556" y="71"/>
                  </a:lnTo>
                  <a:lnTo>
                    <a:pt x="548" y="86"/>
                  </a:lnTo>
                  <a:lnTo>
                    <a:pt x="537" y="105"/>
                  </a:lnTo>
                  <a:lnTo>
                    <a:pt x="524" y="127"/>
                  </a:lnTo>
                  <a:lnTo>
                    <a:pt x="509" y="149"/>
                  </a:lnTo>
                  <a:lnTo>
                    <a:pt x="491" y="172"/>
                  </a:lnTo>
                  <a:lnTo>
                    <a:pt x="470" y="194"/>
                  </a:lnTo>
                  <a:lnTo>
                    <a:pt x="446" y="214"/>
                  </a:lnTo>
                  <a:lnTo>
                    <a:pt x="420" y="233"/>
                  </a:lnTo>
                  <a:lnTo>
                    <a:pt x="390" y="250"/>
                  </a:lnTo>
                  <a:lnTo>
                    <a:pt x="358" y="262"/>
                  </a:lnTo>
                  <a:lnTo>
                    <a:pt x="322" y="270"/>
                  </a:lnTo>
                  <a:lnTo>
                    <a:pt x="283" y="273"/>
                  </a:lnTo>
                  <a:lnTo>
                    <a:pt x="245" y="270"/>
                  </a:lnTo>
                  <a:lnTo>
                    <a:pt x="210" y="262"/>
                  </a:lnTo>
                  <a:lnTo>
                    <a:pt x="177" y="250"/>
                  </a:lnTo>
                  <a:lnTo>
                    <a:pt x="148" y="233"/>
                  </a:lnTo>
                  <a:lnTo>
                    <a:pt x="122" y="214"/>
                  </a:lnTo>
                  <a:lnTo>
                    <a:pt x="98" y="194"/>
                  </a:lnTo>
                  <a:lnTo>
                    <a:pt x="76" y="172"/>
                  </a:lnTo>
                  <a:lnTo>
                    <a:pt x="59" y="149"/>
                  </a:lnTo>
                  <a:lnTo>
                    <a:pt x="43" y="127"/>
                  </a:lnTo>
                  <a:lnTo>
                    <a:pt x="30" y="105"/>
                  </a:lnTo>
                  <a:lnTo>
                    <a:pt x="19" y="86"/>
                  </a:lnTo>
                  <a:lnTo>
                    <a:pt x="11" y="71"/>
                  </a:lnTo>
                  <a:lnTo>
                    <a:pt x="5" y="58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53" y="30"/>
                  </a:lnTo>
                  <a:lnTo>
                    <a:pt x="104" y="17"/>
                  </a:lnTo>
                  <a:lnTo>
                    <a:pt x="154" y="8"/>
                  </a:lnTo>
                  <a:lnTo>
                    <a:pt x="205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Freeform 217"/>
            <p:cNvSpPr>
              <a:spLocks/>
            </p:cNvSpPr>
            <p:nvPr/>
          </p:nvSpPr>
          <p:spPr bwMode="auto">
            <a:xfrm>
              <a:off x="5563" y="2027"/>
              <a:ext cx="323" cy="137"/>
            </a:xfrm>
            <a:custGeom>
              <a:avLst/>
              <a:gdLst>
                <a:gd name="T0" fmla="*/ 483 w 968"/>
                <a:gd name="T1" fmla="*/ 0 h 409"/>
                <a:gd name="T2" fmla="*/ 584 w 968"/>
                <a:gd name="T3" fmla="*/ 4 h 409"/>
                <a:gd name="T4" fmla="*/ 684 w 968"/>
                <a:gd name="T5" fmla="*/ 13 h 409"/>
                <a:gd name="T6" fmla="*/ 780 w 968"/>
                <a:gd name="T7" fmla="*/ 29 h 409"/>
                <a:gd name="T8" fmla="*/ 875 w 968"/>
                <a:gd name="T9" fmla="*/ 50 h 409"/>
                <a:gd name="T10" fmla="*/ 968 w 968"/>
                <a:gd name="T11" fmla="*/ 76 h 409"/>
                <a:gd name="T12" fmla="*/ 950 w 968"/>
                <a:gd name="T13" fmla="*/ 110 h 409"/>
                <a:gd name="T14" fmla="*/ 930 w 968"/>
                <a:gd name="T15" fmla="*/ 146 h 409"/>
                <a:gd name="T16" fmla="*/ 907 w 968"/>
                <a:gd name="T17" fmla="*/ 180 h 409"/>
                <a:gd name="T18" fmla="*/ 882 w 968"/>
                <a:gd name="T19" fmla="*/ 213 h 409"/>
                <a:gd name="T20" fmla="*/ 855 w 968"/>
                <a:gd name="T21" fmla="*/ 245 h 409"/>
                <a:gd name="T22" fmla="*/ 825 w 968"/>
                <a:gd name="T23" fmla="*/ 275 h 409"/>
                <a:gd name="T24" fmla="*/ 793 w 968"/>
                <a:gd name="T25" fmla="*/ 303 h 409"/>
                <a:gd name="T26" fmla="*/ 758 w 968"/>
                <a:gd name="T27" fmla="*/ 329 h 409"/>
                <a:gd name="T28" fmla="*/ 720 w 968"/>
                <a:gd name="T29" fmla="*/ 352 h 409"/>
                <a:gd name="T30" fmla="*/ 679 w 968"/>
                <a:gd name="T31" fmla="*/ 372 h 409"/>
                <a:gd name="T32" fmla="*/ 635 w 968"/>
                <a:gd name="T33" fmla="*/ 387 h 409"/>
                <a:gd name="T34" fmla="*/ 588 w 968"/>
                <a:gd name="T35" fmla="*/ 399 h 409"/>
                <a:gd name="T36" fmla="*/ 538 w 968"/>
                <a:gd name="T37" fmla="*/ 406 h 409"/>
                <a:gd name="T38" fmla="*/ 483 w 968"/>
                <a:gd name="T39" fmla="*/ 409 h 409"/>
                <a:gd name="T40" fmla="*/ 430 w 968"/>
                <a:gd name="T41" fmla="*/ 406 h 409"/>
                <a:gd name="T42" fmla="*/ 380 w 968"/>
                <a:gd name="T43" fmla="*/ 399 h 409"/>
                <a:gd name="T44" fmla="*/ 332 w 968"/>
                <a:gd name="T45" fmla="*/ 387 h 409"/>
                <a:gd name="T46" fmla="*/ 288 w 968"/>
                <a:gd name="T47" fmla="*/ 372 h 409"/>
                <a:gd name="T48" fmla="*/ 248 w 968"/>
                <a:gd name="T49" fmla="*/ 352 h 409"/>
                <a:gd name="T50" fmla="*/ 210 w 968"/>
                <a:gd name="T51" fmla="*/ 329 h 409"/>
                <a:gd name="T52" fmla="*/ 174 w 968"/>
                <a:gd name="T53" fmla="*/ 303 h 409"/>
                <a:gd name="T54" fmla="*/ 142 w 968"/>
                <a:gd name="T55" fmla="*/ 275 h 409"/>
                <a:gd name="T56" fmla="*/ 113 w 968"/>
                <a:gd name="T57" fmla="*/ 245 h 409"/>
                <a:gd name="T58" fmla="*/ 85 w 968"/>
                <a:gd name="T59" fmla="*/ 213 h 409"/>
                <a:gd name="T60" fmla="*/ 60 w 968"/>
                <a:gd name="T61" fmla="*/ 180 h 409"/>
                <a:gd name="T62" fmla="*/ 39 w 968"/>
                <a:gd name="T63" fmla="*/ 146 h 409"/>
                <a:gd name="T64" fmla="*/ 18 w 968"/>
                <a:gd name="T65" fmla="*/ 110 h 409"/>
                <a:gd name="T66" fmla="*/ 0 w 968"/>
                <a:gd name="T67" fmla="*/ 76 h 409"/>
                <a:gd name="T68" fmla="*/ 92 w 968"/>
                <a:gd name="T69" fmla="*/ 50 h 409"/>
                <a:gd name="T70" fmla="*/ 187 w 968"/>
                <a:gd name="T71" fmla="*/ 29 h 409"/>
                <a:gd name="T72" fmla="*/ 284 w 968"/>
                <a:gd name="T73" fmla="*/ 13 h 409"/>
                <a:gd name="T74" fmla="*/ 383 w 968"/>
                <a:gd name="T75" fmla="*/ 4 h 409"/>
                <a:gd name="T76" fmla="*/ 483 w 968"/>
                <a:gd name="T7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8" h="409">
                  <a:moveTo>
                    <a:pt x="483" y="0"/>
                  </a:moveTo>
                  <a:lnTo>
                    <a:pt x="584" y="4"/>
                  </a:lnTo>
                  <a:lnTo>
                    <a:pt x="684" y="13"/>
                  </a:lnTo>
                  <a:lnTo>
                    <a:pt x="780" y="29"/>
                  </a:lnTo>
                  <a:lnTo>
                    <a:pt x="875" y="50"/>
                  </a:lnTo>
                  <a:lnTo>
                    <a:pt x="968" y="76"/>
                  </a:lnTo>
                  <a:lnTo>
                    <a:pt x="950" y="110"/>
                  </a:lnTo>
                  <a:lnTo>
                    <a:pt x="930" y="146"/>
                  </a:lnTo>
                  <a:lnTo>
                    <a:pt x="907" y="180"/>
                  </a:lnTo>
                  <a:lnTo>
                    <a:pt x="882" y="213"/>
                  </a:lnTo>
                  <a:lnTo>
                    <a:pt x="855" y="245"/>
                  </a:lnTo>
                  <a:lnTo>
                    <a:pt x="825" y="275"/>
                  </a:lnTo>
                  <a:lnTo>
                    <a:pt x="793" y="303"/>
                  </a:lnTo>
                  <a:lnTo>
                    <a:pt x="758" y="329"/>
                  </a:lnTo>
                  <a:lnTo>
                    <a:pt x="720" y="352"/>
                  </a:lnTo>
                  <a:lnTo>
                    <a:pt x="679" y="372"/>
                  </a:lnTo>
                  <a:lnTo>
                    <a:pt x="635" y="387"/>
                  </a:lnTo>
                  <a:lnTo>
                    <a:pt x="588" y="399"/>
                  </a:lnTo>
                  <a:lnTo>
                    <a:pt x="538" y="406"/>
                  </a:lnTo>
                  <a:lnTo>
                    <a:pt x="483" y="409"/>
                  </a:lnTo>
                  <a:lnTo>
                    <a:pt x="430" y="406"/>
                  </a:lnTo>
                  <a:lnTo>
                    <a:pt x="380" y="399"/>
                  </a:lnTo>
                  <a:lnTo>
                    <a:pt x="332" y="387"/>
                  </a:lnTo>
                  <a:lnTo>
                    <a:pt x="288" y="372"/>
                  </a:lnTo>
                  <a:lnTo>
                    <a:pt x="248" y="352"/>
                  </a:lnTo>
                  <a:lnTo>
                    <a:pt x="210" y="329"/>
                  </a:lnTo>
                  <a:lnTo>
                    <a:pt x="174" y="303"/>
                  </a:lnTo>
                  <a:lnTo>
                    <a:pt x="142" y="275"/>
                  </a:lnTo>
                  <a:lnTo>
                    <a:pt x="113" y="245"/>
                  </a:lnTo>
                  <a:lnTo>
                    <a:pt x="85" y="213"/>
                  </a:lnTo>
                  <a:lnTo>
                    <a:pt x="60" y="180"/>
                  </a:lnTo>
                  <a:lnTo>
                    <a:pt x="39" y="146"/>
                  </a:lnTo>
                  <a:lnTo>
                    <a:pt x="18" y="110"/>
                  </a:lnTo>
                  <a:lnTo>
                    <a:pt x="0" y="76"/>
                  </a:lnTo>
                  <a:lnTo>
                    <a:pt x="92" y="50"/>
                  </a:lnTo>
                  <a:lnTo>
                    <a:pt x="187" y="29"/>
                  </a:lnTo>
                  <a:lnTo>
                    <a:pt x="284" y="13"/>
                  </a:lnTo>
                  <a:lnTo>
                    <a:pt x="383" y="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218"/>
            <p:cNvSpPr>
              <a:spLocks/>
            </p:cNvSpPr>
            <p:nvPr/>
          </p:nvSpPr>
          <p:spPr bwMode="auto">
            <a:xfrm>
              <a:off x="5604" y="2027"/>
              <a:ext cx="241" cy="112"/>
            </a:xfrm>
            <a:custGeom>
              <a:avLst/>
              <a:gdLst>
                <a:gd name="T0" fmla="*/ 361 w 724"/>
                <a:gd name="T1" fmla="*/ 0 h 334"/>
                <a:gd name="T2" fmla="*/ 454 w 724"/>
                <a:gd name="T3" fmla="*/ 3 h 334"/>
                <a:gd name="T4" fmla="*/ 545 w 724"/>
                <a:gd name="T5" fmla="*/ 11 h 334"/>
                <a:gd name="T6" fmla="*/ 636 w 724"/>
                <a:gd name="T7" fmla="*/ 25 h 334"/>
                <a:gd name="T8" fmla="*/ 724 w 724"/>
                <a:gd name="T9" fmla="*/ 43 h 334"/>
                <a:gd name="T10" fmla="*/ 712 w 724"/>
                <a:gd name="T11" fmla="*/ 70 h 334"/>
                <a:gd name="T12" fmla="*/ 700 w 724"/>
                <a:gd name="T13" fmla="*/ 98 h 334"/>
                <a:gd name="T14" fmla="*/ 684 w 724"/>
                <a:gd name="T15" fmla="*/ 127 h 334"/>
                <a:gd name="T16" fmla="*/ 668 w 724"/>
                <a:gd name="T17" fmla="*/ 155 h 334"/>
                <a:gd name="T18" fmla="*/ 649 w 724"/>
                <a:gd name="T19" fmla="*/ 184 h 334"/>
                <a:gd name="T20" fmla="*/ 629 w 724"/>
                <a:gd name="T21" fmla="*/ 210 h 334"/>
                <a:gd name="T22" fmla="*/ 605 w 724"/>
                <a:gd name="T23" fmla="*/ 236 h 334"/>
                <a:gd name="T24" fmla="*/ 579 w 724"/>
                <a:gd name="T25" fmla="*/ 259 h 334"/>
                <a:gd name="T26" fmla="*/ 550 w 724"/>
                <a:gd name="T27" fmla="*/ 281 h 334"/>
                <a:gd name="T28" fmla="*/ 518 w 724"/>
                <a:gd name="T29" fmla="*/ 298 h 334"/>
                <a:gd name="T30" fmla="*/ 484 w 724"/>
                <a:gd name="T31" fmla="*/ 314 h 334"/>
                <a:gd name="T32" fmla="*/ 447 w 724"/>
                <a:gd name="T33" fmla="*/ 324 h 334"/>
                <a:gd name="T34" fmla="*/ 405 w 724"/>
                <a:gd name="T35" fmla="*/ 332 h 334"/>
                <a:gd name="T36" fmla="*/ 361 w 724"/>
                <a:gd name="T37" fmla="*/ 334 h 334"/>
                <a:gd name="T38" fmla="*/ 318 w 724"/>
                <a:gd name="T39" fmla="*/ 332 h 334"/>
                <a:gd name="T40" fmla="*/ 277 w 724"/>
                <a:gd name="T41" fmla="*/ 324 h 334"/>
                <a:gd name="T42" fmla="*/ 240 w 724"/>
                <a:gd name="T43" fmla="*/ 314 h 334"/>
                <a:gd name="T44" fmla="*/ 206 w 724"/>
                <a:gd name="T45" fmla="*/ 298 h 334"/>
                <a:gd name="T46" fmla="*/ 174 w 724"/>
                <a:gd name="T47" fmla="*/ 281 h 334"/>
                <a:gd name="T48" fmla="*/ 145 w 724"/>
                <a:gd name="T49" fmla="*/ 259 h 334"/>
                <a:gd name="T50" fmla="*/ 119 w 724"/>
                <a:gd name="T51" fmla="*/ 236 h 334"/>
                <a:gd name="T52" fmla="*/ 95 w 724"/>
                <a:gd name="T53" fmla="*/ 210 h 334"/>
                <a:gd name="T54" fmla="*/ 75 w 724"/>
                <a:gd name="T55" fmla="*/ 184 h 334"/>
                <a:gd name="T56" fmla="*/ 56 w 724"/>
                <a:gd name="T57" fmla="*/ 155 h 334"/>
                <a:gd name="T58" fmla="*/ 39 w 724"/>
                <a:gd name="T59" fmla="*/ 127 h 334"/>
                <a:gd name="T60" fmla="*/ 24 w 724"/>
                <a:gd name="T61" fmla="*/ 98 h 334"/>
                <a:gd name="T62" fmla="*/ 12 w 724"/>
                <a:gd name="T63" fmla="*/ 70 h 334"/>
                <a:gd name="T64" fmla="*/ 0 w 724"/>
                <a:gd name="T65" fmla="*/ 43 h 334"/>
                <a:gd name="T66" fmla="*/ 88 w 724"/>
                <a:gd name="T67" fmla="*/ 25 h 334"/>
                <a:gd name="T68" fmla="*/ 178 w 724"/>
                <a:gd name="T69" fmla="*/ 11 h 334"/>
                <a:gd name="T70" fmla="*/ 270 w 724"/>
                <a:gd name="T71" fmla="*/ 3 h 334"/>
                <a:gd name="T72" fmla="*/ 361 w 724"/>
                <a:gd name="T7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334">
                  <a:moveTo>
                    <a:pt x="361" y="0"/>
                  </a:moveTo>
                  <a:lnTo>
                    <a:pt x="454" y="3"/>
                  </a:lnTo>
                  <a:lnTo>
                    <a:pt x="545" y="11"/>
                  </a:lnTo>
                  <a:lnTo>
                    <a:pt x="636" y="25"/>
                  </a:lnTo>
                  <a:lnTo>
                    <a:pt x="724" y="43"/>
                  </a:lnTo>
                  <a:lnTo>
                    <a:pt x="712" y="70"/>
                  </a:lnTo>
                  <a:lnTo>
                    <a:pt x="700" y="98"/>
                  </a:lnTo>
                  <a:lnTo>
                    <a:pt x="684" y="127"/>
                  </a:lnTo>
                  <a:lnTo>
                    <a:pt x="668" y="155"/>
                  </a:lnTo>
                  <a:lnTo>
                    <a:pt x="649" y="184"/>
                  </a:lnTo>
                  <a:lnTo>
                    <a:pt x="629" y="210"/>
                  </a:lnTo>
                  <a:lnTo>
                    <a:pt x="605" y="236"/>
                  </a:lnTo>
                  <a:lnTo>
                    <a:pt x="579" y="259"/>
                  </a:lnTo>
                  <a:lnTo>
                    <a:pt x="550" y="281"/>
                  </a:lnTo>
                  <a:lnTo>
                    <a:pt x="518" y="298"/>
                  </a:lnTo>
                  <a:lnTo>
                    <a:pt x="484" y="314"/>
                  </a:lnTo>
                  <a:lnTo>
                    <a:pt x="447" y="324"/>
                  </a:lnTo>
                  <a:lnTo>
                    <a:pt x="405" y="332"/>
                  </a:lnTo>
                  <a:lnTo>
                    <a:pt x="361" y="334"/>
                  </a:lnTo>
                  <a:lnTo>
                    <a:pt x="318" y="332"/>
                  </a:lnTo>
                  <a:lnTo>
                    <a:pt x="277" y="324"/>
                  </a:lnTo>
                  <a:lnTo>
                    <a:pt x="240" y="314"/>
                  </a:lnTo>
                  <a:lnTo>
                    <a:pt x="206" y="298"/>
                  </a:lnTo>
                  <a:lnTo>
                    <a:pt x="174" y="281"/>
                  </a:lnTo>
                  <a:lnTo>
                    <a:pt x="145" y="259"/>
                  </a:lnTo>
                  <a:lnTo>
                    <a:pt x="119" y="236"/>
                  </a:lnTo>
                  <a:lnTo>
                    <a:pt x="95" y="210"/>
                  </a:lnTo>
                  <a:lnTo>
                    <a:pt x="75" y="184"/>
                  </a:lnTo>
                  <a:lnTo>
                    <a:pt x="56" y="155"/>
                  </a:lnTo>
                  <a:lnTo>
                    <a:pt x="39" y="127"/>
                  </a:lnTo>
                  <a:lnTo>
                    <a:pt x="24" y="98"/>
                  </a:lnTo>
                  <a:lnTo>
                    <a:pt x="12" y="70"/>
                  </a:lnTo>
                  <a:lnTo>
                    <a:pt x="0" y="43"/>
                  </a:lnTo>
                  <a:lnTo>
                    <a:pt x="88" y="25"/>
                  </a:lnTo>
                  <a:lnTo>
                    <a:pt x="178" y="11"/>
                  </a:lnTo>
                  <a:lnTo>
                    <a:pt x="270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219"/>
            <p:cNvSpPr>
              <a:spLocks/>
            </p:cNvSpPr>
            <p:nvPr/>
          </p:nvSpPr>
          <p:spPr bwMode="auto">
            <a:xfrm>
              <a:off x="5630" y="2016"/>
              <a:ext cx="189" cy="96"/>
            </a:xfrm>
            <a:custGeom>
              <a:avLst/>
              <a:gdLst>
                <a:gd name="T0" fmla="*/ 283 w 567"/>
                <a:gd name="T1" fmla="*/ 0 h 288"/>
                <a:gd name="T2" fmla="*/ 330 w 567"/>
                <a:gd name="T3" fmla="*/ 1 h 288"/>
                <a:gd name="T4" fmla="*/ 371 w 567"/>
                <a:gd name="T5" fmla="*/ 4 h 288"/>
                <a:gd name="T6" fmla="*/ 410 w 567"/>
                <a:gd name="T7" fmla="*/ 10 h 288"/>
                <a:gd name="T8" fmla="*/ 445 w 567"/>
                <a:gd name="T9" fmla="*/ 19 h 288"/>
                <a:gd name="T10" fmla="*/ 476 w 567"/>
                <a:gd name="T11" fmla="*/ 27 h 288"/>
                <a:gd name="T12" fmla="*/ 503 w 567"/>
                <a:gd name="T13" fmla="*/ 35 h 288"/>
                <a:gd name="T14" fmla="*/ 526 w 567"/>
                <a:gd name="T15" fmla="*/ 43 h 288"/>
                <a:gd name="T16" fmla="*/ 543 w 567"/>
                <a:gd name="T17" fmla="*/ 51 h 288"/>
                <a:gd name="T18" fmla="*/ 556 w 567"/>
                <a:gd name="T19" fmla="*/ 56 h 288"/>
                <a:gd name="T20" fmla="*/ 564 w 567"/>
                <a:gd name="T21" fmla="*/ 61 h 288"/>
                <a:gd name="T22" fmla="*/ 567 w 567"/>
                <a:gd name="T23" fmla="*/ 62 h 288"/>
                <a:gd name="T24" fmla="*/ 566 w 567"/>
                <a:gd name="T25" fmla="*/ 65 h 288"/>
                <a:gd name="T26" fmla="*/ 565 w 567"/>
                <a:gd name="T27" fmla="*/ 71 h 288"/>
                <a:gd name="T28" fmla="*/ 562 w 567"/>
                <a:gd name="T29" fmla="*/ 81 h 288"/>
                <a:gd name="T30" fmla="*/ 559 w 567"/>
                <a:gd name="T31" fmla="*/ 94 h 288"/>
                <a:gd name="T32" fmla="*/ 553 w 567"/>
                <a:gd name="T33" fmla="*/ 110 h 288"/>
                <a:gd name="T34" fmla="*/ 546 w 567"/>
                <a:gd name="T35" fmla="*/ 126 h 288"/>
                <a:gd name="T36" fmla="*/ 536 w 567"/>
                <a:gd name="T37" fmla="*/ 145 h 288"/>
                <a:gd name="T38" fmla="*/ 524 w 567"/>
                <a:gd name="T39" fmla="*/ 165 h 288"/>
                <a:gd name="T40" fmla="*/ 510 w 567"/>
                <a:gd name="T41" fmla="*/ 185 h 288"/>
                <a:gd name="T42" fmla="*/ 494 w 567"/>
                <a:gd name="T43" fmla="*/ 204 h 288"/>
                <a:gd name="T44" fmla="*/ 473 w 567"/>
                <a:gd name="T45" fmla="*/ 223 h 288"/>
                <a:gd name="T46" fmla="*/ 451 w 567"/>
                <a:gd name="T47" fmla="*/ 241 h 288"/>
                <a:gd name="T48" fmla="*/ 425 w 567"/>
                <a:gd name="T49" fmla="*/ 256 h 288"/>
                <a:gd name="T50" fmla="*/ 396 w 567"/>
                <a:gd name="T51" fmla="*/ 270 h 288"/>
                <a:gd name="T52" fmla="*/ 363 w 567"/>
                <a:gd name="T53" fmla="*/ 279 h 288"/>
                <a:gd name="T54" fmla="*/ 325 w 567"/>
                <a:gd name="T55" fmla="*/ 286 h 288"/>
                <a:gd name="T56" fmla="*/ 283 w 567"/>
                <a:gd name="T57" fmla="*/ 288 h 288"/>
                <a:gd name="T58" fmla="*/ 243 w 567"/>
                <a:gd name="T59" fmla="*/ 286 h 288"/>
                <a:gd name="T60" fmla="*/ 206 w 567"/>
                <a:gd name="T61" fmla="*/ 279 h 288"/>
                <a:gd name="T62" fmla="*/ 173 w 567"/>
                <a:gd name="T63" fmla="*/ 270 h 288"/>
                <a:gd name="T64" fmla="*/ 143 w 567"/>
                <a:gd name="T65" fmla="*/ 256 h 288"/>
                <a:gd name="T66" fmla="*/ 117 w 567"/>
                <a:gd name="T67" fmla="*/ 241 h 288"/>
                <a:gd name="T68" fmla="*/ 94 w 567"/>
                <a:gd name="T69" fmla="*/ 223 h 288"/>
                <a:gd name="T70" fmla="*/ 74 w 567"/>
                <a:gd name="T71" fmla="*/ 204 h 288"/>
                <a:gd name="T72" fmla="*/ 57 w 567"/>
                <a:gd name="T73" fmla="*/ 185 h 288"/>
                <a:gd name="T74" fmla="*/ 43 w 567"/>
                <a:gd name="T75" fmla="*/ 165 h 288"/>
                <a:gd name="T76" fmla="*/ 31 w 567"/>
                <a:gd name="T77" fmla="*/ 145 h 288"/>
                <a:gd name="T78" fmla="*/ 22 w 567"/>
                <a:gd name="T79" fmla="*/ 126 h 288"/>
                <a:gd name="T80" fmla="*/ 15 w 567"/>
                <a:gd name="T81" fmla="*/ 110 h 288"/>
                <a:gd name="T82" fmla="*/ 10 w 567"/>
                <a:gd name="T83" fmla="*/ 94 h 288"/>
                <a:gd name="T84" fmla="*/ 5 w 567"/>
                <a:gd name="T85" fmla="*/ 81 h 288"/>
                <a:gd name="T86" fmla="*/ 3 w 567"/>
                <a:gd name="T87" fmla="*/ 71 h 288"/>
                <a:gd name="T88" fmla="*/ 2 w 567"/>
                <a:gd name="T89" fmla="*/ 65 h 288"/>
                <a:gd name="T90" fmla="*/ 0 w 567"/>
                <a:gd name="T91" fmla="*/ 62 h 288"/>
                <a:gd name="T92" fmla="*/ 4 w 567"/>
                <a:gd name="T93" fmla="*/ 61 h 288"/>
                <a:gd name="T94" fmla="*/ 11 w 567"/>
                <a:gd name="T95" fmla="*/ 56 h 288"/>
                <a:gd name="T96" fmla="*/ 24 w 567"/>
                <a:gd name="T97" fmla="*/ 51 h 288"/>
                <a:gd name="T98" fmla="*/ 42 w 567"/>
                <a:gd name="T99" fmla="*/ 43 h 288"/>
                <a:gd name="T100" fmla="*/ 65 w 567"/>
                <a:gd name="T101" fmla="*/ 35 h 288"/>
                <a:gd name="T102" fmla="*/ 92 w 567"/>
                <a:gd name="T103" fmla="*/ 27 h 288"/>
                <a:gd name="T104" fmla="*/ 123 w 567"/>
                <a:gd name="T105" fmla="*/ 19 h 288"/>
                <a:gd name="T106" fmla="*/ 157 w 567"/>
                <a:gd name="T107" fmla="*/ 10 h 288"/>
                <a:gd name="T108" fmla="*/ 196 w 567"/>
                <a:gd name="T109" fmla="*/ 4 h 288"/>
                <a:gd name="T110" fmla="*/ 238 w 567"/>
                <a:gd name="T111" fmla="*/ 1 h 288"/>
                <a:gd name="T112" fmla="*/ 283 w 567"/>
                <a:gd name="T1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288">
                  <a:moveTo>
                    <a:pt x="283" y="0"/>
                  </a:moveTo>
                  <a:lnTo>
                    <a:pt x="330" y="1"/>
                  </a:lnTo>
                  <a:lnTo>
                    <a:pt x="371" y="4"/>
                  </a:lnTo>
                  <a:lnTo>
                    <a:pt x="410" y="10"/>
                  </a:lnTo>
                  <a:lnTo>
                    <a:pt x="445" y="19"/>
                  </a:lnTo>
                  <a:lnTo>
                    <a:pt x="476" y="27"/>
                  </a:lnTo>
                  <a:lnTo>
                    <a:pt x="503" y="35"/>
                  </a:lnTo>
                  <a:lnTo>
                    <a:pt x="526" y="43"/>
                  </a:lnTo>
                  <a:lnTo>
                    <a:pt x="543" y="51"/>
                  </a:lnTo>
                  <a:lnTo>
                    <a:pt x="556" y="56"/>
                  </a:lnTo>
                  <a:lnTo>
                    <a:pt x="564" y="61"/>
                  </a:lnTo>
                  <a:lnTo>
                    <a:pt x="567" y="62"/>
                  </a:lnTo>
                  <a:lnTo>
                    <a:pt x="566" y="65"/>
                  </a:lnTo>
                  <a:lnTo>
                    <a:pt x="565" y="71"/>
                  </a:lnTo>
                  <a:lnTo>
                    <a:pt x="562" y="81"/>
                  </a:lnTo>
                  <a:lnTo>
                    <a:pt x="559" y="94"/>
                  </a:lnTo>
                  <a:lnTo>
                    <a:pt x="553" y="110"/>
                  </a:lnTo>
                  <a:lnTo>
                    <a:pt x="546" y="126"/>
                  </a:lnTo>
                  <a:lnTo>
                    <a:pt x="536" y="145"/>
                  </a:lnTo>
                  <a:lnTo>
                    <a:pt x="524" y="165"/>
                  </a:lnTo>
                  <a:lnTo>
                    <a:pt x="510" y="185"/>
                  </a:lnTo>
                  <a:lnTo>
                    <a:pt x="494" y="204"/>
                  </a:lnTo>
                  <a:lnTo>
                    <a:pt x="473" y="223"/>
                  </a:lnTo>
                  <a:lnTo>
                    <a:pt x="451" y="241"/>
                  </a:lnTo>
                  <a:lnTo>
                    <a:pt x="425" y="256"/>
                  </a:lnTo>
                  <a:lnTo>
                    <a:pt x="396" y="270"/>
                  </a:lnTo>
                  <a:lnTo>
                    <a:pt x="363" y="279"/>
                  </a:lnTo>
                  <a:lnTo>
                    <a:pt x="325" y="286"/>
                  </a:lnTo>
                  <a:lnTo>
                    <a:pt x="283" y="288"/>
                  </a:lnTo>
                  <a:lnTo>
                    <a:pt x="243" y="286"/>
                  </a:lnTo>
                  <a:lnTo>
                    <a:pt x="206" y="279"/>
                  </a:lnTo>
                  <a:lnTo>
                    <a:pt x="173" y="270"/>
                  </a:lnTo>
                  <a:lnTo>
                    <a:pt x="143" y="256"/>
                  </a:lnTo>
                  <a:lnTo>
                    <a:pt x="117" y="241"/>
                  </a:lnTo>
                  <a:lnTo>
                    <a:pt x="94" y="223"/>
                  </a:lnTo>
                  <a:lnTo>
                    <a:pt x="74" y="204"/>
                  </a:lnTo>
                  <a:lnTo>
                    <a:pt x="57" y="185"/>
                  </a:lnTo>
                  <a:lnTo>
                    <a:pt x="43" y="165"/>
                  </a:lnTo>
                  <a:lnTo>
                    <a:pt x="31" y="145"/>
                  </a:lnTo>
                  <a:lnTo>
                    <a:pt x="22" y="126"/>
                  </a:lnTo>
                  <a:lnTo>
                    <a:pt x="15" y="110"/>
                  </a:lnTo>
                  <a:lnTo>
                    <a:pt x="10" y="94"/>
                  </a:lnTo>
                  <a:lnTo>
                    <a:pt x="5" y="81"/>
                  </a:lnTo>
                  <a:lnTo>
                    <a:pt x="3" y="71"/>
                  </a:lnTo>
                  <a:lnTo>
                    <a:pt x="2" y="65"/>
                  </a:lnTo>
                  <a:lnTo>
                    <a:pt x="0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24" y="51"/>
                  </a:lnTo>
                  <a:lnTo>
                    <a:pt x="42" y="43"/>
                  </a:lnTo>
                  <a:lnTo>
                    <a:pt x="65" y="35"/>
                  </a:lnTo>
                  <a:lnTo>
                    <a:pt x="92" y="27"/>
                  </a:lnTo>
                  <a:lnTo>
                    <a:pt x="123" y="19"/>
                  </a:lnTo>
                  <a:lnTo>
                    <a:pt x="157" y="10"/>
                  </a:lnTo>
                  <a:lnTo>
                    <a:pt x="196" y="4"/>
                  </a:lnTo>
                  <a:lnTo>
                    <a:pt x="238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Freeform 220"/>
            <p:cNvSpPr>
              <a:spLocks/>
            </p:cNvSpPr>
            <p:nvPr/>
          </p:nvSpPr>
          <p:spPr bwMode="auto">
            <a:xfrm>
              <a:off x="5248" y="970"/>
              <a:ext cx="951" cy="1223"/>
            </a:xfrm>
            <a:custGeom>
              <a:avLst/>
              <a:gdLst>
                <a:gd name="T0" fmla="*/ 1532 w 2853"/>
                <a:gd name="T1" fmla="*/ 4 h 3669"/>
                <a:gd name="T2" fmla="*/ 1970 w 2853"/>
                <a:gd name="T3" fmla="*/ 85 h 3669"/>
                <a:gd name="T4" fmla="*/ 2306 w 2853"/>
                <a:gd name="T5" fmla="*/ 268 h 3669"/>
                <a:gd name="T6" fmla="*/ 2549 w 2853"/>
                <a:gd name="T7" fmla="*/ 534 h 3669"/>
                <a:gd name="T8" fmla="*/ 2714 w 2853"/>
                <a:gd name="T9" fmla="*/ 868 h 3669"/>
                <a:gd name="T10" fmla="*/ 2811 w 2853"/>
                <a:gd name="T11" fmla="*/ 1252 h 3669"/>
                <a:gd name="T12" fmla="*/ 2851 w 2853"/>
                <a:gd name="T13" fmla="*/ 1673 h 3669"/>
                <a:gd name="T14" fmla="*/ 2845 w 2853"/>
                <a:gd name="T15" fmla="*/ 2111 h 3669"/>
                <a:gd name="T16" fmla="*/ 2779 w 2853"/>
                <a:gd name="T17" fmla="*/ 2610 h 3669"/>
                <a:gd name="T18" fmla="*/ 2638 w 2853"/>
                <a:gd name="T19" fmla="*/ 3018 h 3669"/>
                <a:gd name="T20" fmla="*/ 2464 w 2853"/>
                <a:gd name="T21" fmla="*/ 3318 h 3669"/>
                <a:gd name="T22" fmla="*/ 2293 w 2853"/>
                <a:gd name="T23" fmla="*/ 3520 h 3669"/>
                <a:gd name="T24" fmla="*/ 2162 w 2853"/>
                <a:gd name="T25" fmla="*/ 3634 h 3669"/>
                <a:gd name="T26" fmla="*/ 2110 w 2853"/>
                <a:gd name="T27" fmla="*/ 3669 h 3669"/>
                <a:gd name="T28" fmla="*/ 2275 w 2853"/>
                <a:gd name="T29" fmla="*/ 3398 h 3669"/>
                <a:gd name="T30" fmla="*/ 2358 w 2853"/>
                <a:gd name="T31" fmla="*/ 3075 h 3669"/>
                <a:gd name="T32" fmla="*/ 2387 w 2853"/>
                <a:gd name="T33" fmla="*/ 2764 h 3669"/>
                <a:gd name="T34" fmla="*/ 2385 w 2853"/>
                <a:gd name="T35" fmla="*/ 2531 h 3669"/>
                <a:gd name="T36" fmla="*/ 2378 w 2853"/>
                <a:gd name="T37" fmla="*/ 2438 h 3669"/>
                <a:gd name="T38" fmla="*/ 2202 w 2853"/>
                <a:gd name="T39" fmla="*/ 2614 h 3669"/>
                <a:gd name="T40" fmla="*/ 2055 w 2853"/>
                <a:gd name="T41" fmla="*/ 2680 h 3669"/>
                <a:gd name="T42" fmla="*/ 2053 w 2853"/>
                <a:gd name="T43" fmla="*/ 2657 h 3669"/>
                <a:gd name="T44" fmla="*/ 2219 w 2853"/>
                <a:gd name="T45" fmla="*/ 2435 h 3669"/>
                <a:gd name="T46" fmla="*/ 2306 w 2853"/>
                <a:gd name="T47" fmla="*/ 2150 h 3669"/>
                <a:gd name="T48" fmla="*/ 2318 w 2853"/>
                <a:gd name="T49" fmla="*/ 1856 h 3669"/>
                <a:gd name="T50" fmla="*/ 2261 w 2853"/>
                <a:gd name="T51" fmla="*/ 1612 h 3669"/>
                <a:gd name="T52" fmla="*/ 2141 w 2853"/>
                <a:gd name="T53" fmla="*/ 1475 h 3669"/>
                <a:gd name="T54" fmla="*/ 1929 w 2853"/>
                <a:gd name="T55" fmla="*/ 1408 h 3669"/>
                <a:gd name="T56" fmla="*/ 1702 w 2853"/>
                <a:gd name="T57" fmla="*/ 1292 h 3669"/>
                <a:gd name="T58" fmla="*/ 1519 w 2853"/>
                <a:gd name="T59" fmla="*/ 1177 h 3669"/>
                <a:gd name="T60" fmla="*/ 1427 w 2853"/>
                <a:gd name="T61" fmla="*/ 1112 h 3669"/>
                <a:gd name="T62" fmla="*/ 1334 w 2853"/>
                <a:gd name="T63" fmla="*/ 1177 h 3669"/>
                <a:gd name="T64" fmla="*/ 1151 w 2853"/>
                <a:gd name="T65" fmla="*/ 1292 h 3669"/>
                <a:gd name="T66" fmla="*/ 924 w 2853"/>
                <a:gd name="T67" fmla="*/ 1408 h 3669"/>
                <a:gd name="T68" fmla="*/ 713 w 2853"/>
                <a:gd name="T69" fmla="*/ 1475 h 3669"/>
                <a:gd name="T70" fmla="*/ 593 w 2853"/>
                <a:gd name="T71" fmla="*/ 1612 h 3669"/>
                <a:gd name="T72" fmla="*/ 536 w 2853"/>
                <a:gd name="T73" fmla="*/ 1856 h 3669"/>
                <a:gd name="T74" fmla="*/ 548 w 2853"/>
                <a:gd name="T75" fmla="*/ 2150 h 3669"/>
                <a:gd name="T76" fmla="*/ 634 w 2853"/>
                <a:gd name="T77" fmla="*/ 2435 h 3669"/>
                <a:gd name="T78" fmla="*/ 801 w 2853"/>
                <a:gd name="T79" fmla="*/ 2657 h 3669"/>
                <a:gd name="T80" fmla="*/ 798 w 2853"/>
                <a:gd name="T81" fmla="*/ 2680 h 3669"/>
                <a:gd name="T82" fmla="*/ 652 w 2853"/>
                <a:gd name="T83" fmla="*/ 2614 h 3669"/>
                <a:gd name="T84" fmla="*/ 475 w 2853"/>
                <a:gd name="T85" fmla="*/ 2438 h 3669"/>
                <a:gd name="T86" fmla="*/ 469 w 2853"/>
                <a:gd name="T87" fmla="*/ 2531 h 3669"/>
                <a:gd name="T88" fmla="*/ 467 w 2853"/>
                <a:gd name="T89" fmla="*/ 2764 h 3669"/>
                <a:gd name="T90" fmla="*/ 495 w 2853"/>
                <a:gd name="T91" fmla="*/ 3075 h 3669"/>
                <a:gd name="T92" fmla="*/ 578 w 2853"/>
                <a:gd name="T93" fmla="*/ 3398 h 3669"/>
                <a:gd name="T94" fmla="*/ 744 w 2853"/>
                <a:gd name="T95" fmla="*/ 3669 h 3669"/>
                <a:gd name="T96" fmla="*/ 691 w 2853"/>
                <a:gd name="T97" fmla="*/ 3634 h 3669"/>
                <a:gd name="T98" fmla="*/ 561 w 2853"/>
                <a:gd name="T99" fmla="*/ 3520 h 3669"/>
                <a:gd name="T100" fmla="*/ 389 w 2853"/>
                <a:gd name="T101" fmla="*/ 3318 h 3669"/>
                <a:gd name="T102" fmla="*/ 215 w 2853"/>
                <a:gd name="T103" fmla="*/ 3018 h 3669"/>
                <a:gd name="T104" fmla="*/ 76 w 2853"/>
                <a:gd name="T105" fmla="*/ 2610 h 3669"/>
                <a:gd name="T106" fmla="*/ 8 w 2853"/>
                <a:gd name="T107" fmla="*/ 2111 h 3669"/>
                <a:gd name="T108" fmla="*/ 3 w 2853"/>
                <a:gd name="T109" fmla="*/ 1673 h 3669"/>
                <a:gd name="T110" fmla="*/ 43 w 2853"/>
                <a:gd name="T111" fmla="*/ 1252 h 3669"/>
                <a:gd name="T112" fmla="*/ 139 w 2853"/>
                <a:gd name="T113" fmla="*/ 868 h 3669"/>
                <a:gd name="T114" fmla="*/ 304 w 2853"/>
                <a:gd name="T115" fmla="*/ 534 h 3669"/>
                <a:gd name="T116" fmla="*/ 548 w 2853"/>
                <a:gd name="T117" fmla="*/ 268 h 3669"/>
                <a:gd name="T118" fmla="*/ 884 w 2853"/>
                <a:gd name="T119" fmla="*/ 85 h 3669"/>
                <a:gd name="T120" fmla="*/ 1322 w 2853"/>
                <a:gd name="T121" fmla="*/ 4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3" h="3669">
                  <a:moveTo>
                    <a:pt x="1423" y="0"/>
                  </a:moveTo>
                  <a:lnTo>
                    <a:pt x="1427" y="0"/>
                  </a:lnTo>
                  <a:lnTo>
                    <a:pt x="1430" y="0"/>
                  </a:lnTo>
                  <a:lnTo>
                    <a:pt x="1430" y="1"/>
                  </a:lnTo>
                  <a:lnTo>
                    <a:pt x="1532" y="4"/>
                  </a:lnTo>
                  <a:lnTo>
                    <a:pt x="1629" y="11"/>
                  </a:lnTo>
                  <a:lnTo>
                    <a:pt x="1720" y="23"/>
                  </a:lnTo>
                  <a:lnTo>
                    <a:pt x="1808" y="39"/>
                  </a:lnTo>
                  <a:lnTo>
                    <a:pt x="1891" y="61"/>
                  </a:lnTo>
                  <a:lnTo>
                    <a:pt x="1970" y="85"/>
                  </a:lnTo>
                  <a:lnTo>
                    <a:pt x="2044" y="114"/>
                  </a:lnTo>
                  <a:lnTo>
                    <a:pt x="2116" y="147"/>
                  </a:lnTo>
                  <a:lnTo>
                    <a:pt x="2182" y="184"/>
                  </a:lnTo>
                  <a:lnTo>
                    <a:pt x="2246" y="224"/>
                  </a:lnTo>
                  <a:lnTo>
                    <a:pt x="2306" y="268"/>
                  </a:lnTo>
                  <a:lnTo>
                    <a:pt x="2362" y="315"/>
                  </a:lnTo>
                  <a:lnTo>
                    <a:pt x="2414" y="365"/>
                  </a:lnTo>
                  <a:lnTo>
                    <a:pt x="2463" y="418"/>
                  </a:lnTo>
                  <a:lnTo>
                    <a:pt x="2508" y="475"/>
                  </a:lnTo>
                  <a:lnTo>
                    <a:pt x="2549" y="534"/>
                  </a:lnTo>
                  <a:lnTo>
                    <a:pt x="2589" y="596"/>
                  </a:lnTo>
                  <a:lnTo>
                    <a:pt x="2624" y="661"/>
                  </a:lnTo>
                  <a:lnTo>
                    <a:pt x="2657" y="727"/>
                  </a:lnTo>
                  <a:lnTo>
                    <a:pt x="2687" y="797"/>
                  </a:lnTo>
                  <a:lnTo>
                    <a:pt x="2714" y="868"/>
                  </a:lnTo>
                  <a:lnTo>
                    <a:pt x="2738" y="941"/>
                  </a:lnTo>
                  <a:lnTo>
                    <a:pt x="2761" y="1017"/>
                  </a:lnTo>
                  <a:lnTo>
                    <a:pt x="2780" y="1094"/>
                  </a:lnTo>
                  <a:lnTo>
                    <a:pt x="2796" y="1173"/>
                  </a:lnTo>
                  <a:lnTo>
                    <a:pt x="2811" y="1252"/>
                  </a:lnTo>
                  <a:lnTo>
                    <a:pt x="2823" y="1334"/>
                  </a:lnTo>
                  <a:lnTo>
                    <a:pt x="2833" y="1417"/>
                  </a:lnTo>
                  <a:lnTo>
                    <a:pt x="2840" y="1501"/>
                  </a:lnTo>
                  <a:lnTo>
                    <a:pt x="2846" y="1586"/>
                  </a:lnTo>
                  <a:lnTo>
                    <a:pt x="2851" y="1673"/>
                  </a:lnTo>
                  <a:lnTo>
                    <a:pt x="2852" y="1759"/>
                  </a:lnTo>
                  <a:lnTo>
                    <a:pt x="2853" y="1847"/>
                  </a:lnTo>
                  <a:lnTo>
                    <a:pt x="2852" y="1934"/>
                  </a:lnTo>
                  <a:lnTo>
                    <a:pt x="2849" y="2022"/>
                  </a:lnTo>
                  <a:lnTo>
                    <a:pt x="2845" y="2111"/>
                  </a:lnTo>
                  <a:lnTo>
                    <a:pt x="2839" y="2198"/>
                  </a:lnTo>
                  <a:lnTo>
                    <a:pt x="2830" y="2308"/>
                  </a:lnTo>
                  <a:lnTo>
                    <a:pt x="2815" y="2414"/>
                  </a:lnTo>
                  <a:lnTo>
                    <a:pt x="2799" y="2514"/>
                  </a:lnTo>
                  <a:lnTo>
                    <a:pt x="2779" y="2610"/>
                  </a:lnTo>
                  <a:lnTo>
                    <a:pt x="2755" y="2701"/>
                  </a:lnTo>
                  <a:lnTo>
                    <a:pt x="2729" y="2786"/>
                  </a:lnTo>
                  <a:lnTo>
                    <a:pt x="2700" y="2868"/>
                  </a:lnTo>
                  <a:lnTo>
                    <a:pt x="2671" y="2945"/>
                  </a:lnTo>
                  <a:lnTo>
                    <a:pt x="2638" y="3018"/>
                  </a:lnTo>
                  <a:lnTo>
                    <a:pt x="2605" y="3087"/>
                  </a:lnTo>
                  <a:lnTo>
                    <a:pt x="2571" y="3151"/>
                  </a:lnTo>
                  <a:lnTo>
                    <a:pt x="2535" y="3210"/>
                  </a:lnTo>
                  <a:lnTo>
                    <a:pt x="2499" y="3267"/>
                  </a:lnTo>
                  <a:lnTo>
                    <a:pt x="2464" y="3318"/>
                  </a:lnTo>
                  <a:lnTo>
                    <a:pt x="2428" y="3366"/>
                  </a:lnTo>
                  <a:lnTo>
                    <a:pt x="2393" y="3410"/>
                  </a:lnTo>
                  <a:lnTo>
                    <a:pt x="2358" y="3450"/>
                  </a:lnTo>
                  <a:lnTo>
                    <a:pt x="2325" y="3487"/>
                  </a:lnTo>
                  <a:lnTo>
                    <a:pt x="2293" y="3520"/>
                  </a:lnTo>
                  <a:lnTo>
                    <a:pt x="2262" y="3550"/>
                  </a:lnTo>
                  <a:lnTo>
                    <a:pt x="2233" y="3576"/>
                  </a:lnTo>
                  <a:lnTo>
                    <a:pt x="2207" y="3598"/>
                  </a:lnTo>
                  <a:lnTo>
                    <a:pt x="2182" y="3617"/>
                  </a:lnTo>
                  <a:lnTo>
                    <a:pt x="2162" y="3634"/>
                  </a:lnTo>
                  <a:lnTo>
                    <a:pt x="2144" y="3647"/>
                  </a:lnTo>
                  <a:lnTo>
                    <a:pt x="2129" y="3656"/>
                  </a:lnTo>
                  <a:lnTo>
                    <a:pt x="2118" y="3664"/>
                  </a:lnTo>
                  <a:lnTo>
                    <a:pt x="2112" y="3668"/>
                  </a:lnTo>
                  <a:lnTo>
                    <a:pt x="2110" y="3669"/>
                  </a:lnTo>
                  <a:lnTo>
                    <a:pt x="2150" y="3622"/>
                  </a:lnTo>
                  <a:lnTo>
                    <a:pt x="2187" y="3571"/>
                  </a:lnTo>
                  <a:lnTo>
                    <a:pt x="2220" y="3517"/>
                  </a:lnTo>
                  <a:lnTo>
                    <a:pt x="2249" y="3459"/>
                  </a:lnTo>
                  <a:lnTo>
                    <a:pt x="2275" y="3398"/>
                  </a:lnTo>
                  <a:lnTo>
                    <a:pt x="2297" y="3336"/>
                  </a:lnTo>
                  <a:lnTo>
                    <a:pt x="2316" y="3272"/>
                  </a:lnTo>
                  <a:lnTo>
                    <a:pt x="2333" y="3207"/>
                  </a:lnTo>
                  <a:lnTo>
                    <a:pt x="2347" y="3140"/>
                  </a:lnTo>
                  <a:lnTo>
                    <a:pt x="2358" y="3075"/>
                  </a:lnTo>
                  <a:lnTo>
                    <a:pt x="2368" y="3010"/>
                  </a:lnTo>
                  <a:lnTo>
                    <a:pt x="2375" y="2946"/>
                  </a:lnTo>
                  <a:lnTo>
                    <a:pt x="2381" y="2884"/>
                  </a:lnTo>
                  <a:lnTo>
                    <a:pt x="2384" y="2823"/>
                  </a:lnTo>
                  <a:lnTo>
                    <a:pt x="2387" y="2764"/>
                  </a:lnTo>
                  <a:lnTo>
                    <a:pt x="2388" y="2710"/>
                  </a:lnTo>
                  <a:lnTo>
                    <a:pt x="2388" y="2659"/>
                  </a:lnTo>
                  <a:lnTo>
                    <a:pt x="2388" y="2611"/>
                  </a:lnTo>
                  <a:lnTo>
                    <a:pt x="2387" y="2569"/>
                  </a:lnTo>
                  <a:lnTo>
                    <a:pt x="2385" y="2531"/>
                  </a:lnTo>
                  <a:lnTo>
                    <a:pt x="2383" y="2499"/>
                  </a:lnTo>
                  <a:lnTo>
                    <a:pt x="2382" y="2473"/>
                  </a:lnTo>
                  <a:lnTo>
                    <a:pt x="2379" y="2454"/>
                  </a:lnTo>
                  <a:lnTo>
                    <a:pt x="2379" y="2442"/>
                  </a:lnTo>
                  <a:lnTo>
                    <a:pt x="2378" y="2438"/>
                  </a:lnTo>
                  <a:lnTo>
                    <a:pt x="2345" y="2485"/>
                  </a:lnTo>
                  <a:lnTo>
                    <a:pt x="2309" y="2525"/>
                  </a:lnTo>
                  <a:lnTo>
                    <a:pt x="2274" y="2560"/>
                  </a:lnTo>
                  <a:lnTo>
                    <a:pt x="2237" y="2589"/>
                  </a:lnTo>
                  <a:lnTo>
                    <a:pt x="2202" y="2614"/>
                  </a:lnTo>
                  <a:lnTo>
                    <a:pt x="2168" y="2634"/>
                  </a:lnTo>
                  <a:lnTo>
                    <a:pt x="2136" y="2650"/>
                  </a:lnTo>
                  <a:lnTo>
                    <a:pt x="2105" y="2663"/>
                  </a:lnTo>
                  <a:lnTo>
                    <a:pt x="2079" y="2673"/>
                  </a:lnTo>
                  <a:lnTo>
                    <a:pt x="2055" y="2680"/>
                  </a:lnTo>
                  <a:lnTo>
                    <a:pt x="2036" y="2685"/>
                  </a:lnTo>
                  <a:lnTo>
                    <a:pt x="2021" y="2687"/>
                  </a:lnTo>
                  <a:lnTo>
                    <a:pt x="2012" y="2688"/>
                  </a:lnTo>
                  <a:lnTo>
                    <a:pt x="2009" y="2688"/>
                  </a:lnTo>
                  <a:lnTo>
                    <a:pt x="2053" y="2657"/>
                  </a:lnTo>
                  <a:lnTo>
                    <a:pt x="2093" y="2621"/>
                  </a:lnTo>
                  <a:lnTo>
                    <a:pt x="2129" y="2579"/>
                  </a:lnTo>
                  <a:lnTo>
                    <a:pt x="2162" y="2534"/>
                  </a:lnTo>
                  <a:lnTo>
                    <a:pt x="2193" y="2486"/>
                  </a:lnTo>
                  <a:lnTo>
                    <a:pt x="2219" y="2435"/>
                  </a:lnTo>
                  <a:lnTo>
                    <a:pt x="2243" y="2382"/>
                  </a:lnTo>
                  <a:lnTo>
                    <a:pt x="2263" y="2325"/>
                  </a:lnTo>
                  <a:lnTo>
                    <a:pt x="2281" y="2268"/>
                  </a:lnTo>
                  <a:lnTo>
                    <a:pt x="2295" y="2209"/>
                  </a:lnTo>
                  <a:lnTo>
                    <a:pt x="2306" y="2150"/>
                  </a:lnTo>
                  <a:lnTo>
                    <a:pt x="2314" y="2089"/>
                  </a:lnTo>
                  <a:lnTo>
                    <a:pt x="2319" y="2030"/>
                  </a:lnTo>
                  <a:lnTo>
                    <a:pt x="2321" y="1971"/>
                  </a:lnTo>
                  <a:lnTo>
                    <a:pt x="2321" y="1913"/>
                  </a:lnTo>
                  <a:lnTo>
                    <a:pt x="2318" y="1856"/>
                  </a:lnTo>
                  <a:lnTo>
                    <a:pt x="2312" y="1802"/>
                  </a:lnTo>
                  <a:lnTo>
                    <a:pt x="2302" y="1750"/>
                  </a:lnTo>
                  <a:lnTo>
                    <a:pt x="2292" y="1700"/>
                  </a:lnTo>
                  <a:lnTo>
                    <a:pt x="2277" y="1655"/>
                  </a:lnTo>
                  <a:lnTo>
                    <a:pt x="2261" y="1612"/>
                  </a:lnTo>
                  <a:lnTo>
                    <a:pt x="2242" y="1574"/>
                  </a:lnTo>
                  <a:lnTo>
                    <a:pt x="2220" y="1541"/>
                  </a:lnTo>
                  <a:lnTo>
                    <a:pt x="2195" y="1514"/>
                  </a:lnTo>
                  <a:lnTo>
                    <a:pt x="2169" y="1492"/>
                  </a:lnTo>
                  <a:lnTo>
                    <a:pt x="2141" y="1475"/>
                  </a:lnTo>
                  <a:lnTo>
                    <a:pt x="2110" y="1466"/>
                  </a:lnTo>
                  <a:lnTo>
                    <a:pt x="2066" y="1455"/>
                  </a:lnTo>
                  <a:lnTo>
                    <a:pt x="2021" y="1442"/>
                  </a:lnTo>
                  <a:lnTo>
                    <a:pt x="1976" y="1425"/>
                  </a:lnTo>
                  <a:lnTo>
                    <a:pt x="1929" y="1408"/>
                  </a:lnTo>
                  <a:lnTo>
                    <a:pt x="1883" y="1386"/>
                  </a:lnTo>
                  <a:lnTo>
                    <a:pt x="1837" y="1365"/>
                  </a:lnTo>
                  <a:lnTo>
                    <a:pt x="1790" y="1341"/>
                  </a:lnTo>
                  <a:lnTo>
                    <a:pt x="1746" y="1316"/>
                  </a:lnTo>
                  <a:lnTo>
                    <a:pt x="1702" y="1292"/>
                  </a:lnTo>
                  <a:lnTo>
                    <a:pt x="1661" y="1268"/>
                  </a:lnTo>
                  <a:lnTo>
                    <a:pt x="1621" y="1243"/>
                  </a:lnTo>
                  <a:lnTo>
                    <a:pt x="1585" y="1219"/>
                  </a:lnTo>
                  <a:lnTo>
                    <a:pt x="1550" y="1197"/>
                  </a:lnTo>
                  <a:lnTo>
                    <a:pt x="1519" y="1177"/>
                  </a:lnTo>
                  <a:lnTo>
                    <a:pt x="1492" y="1158"/>
                  </a:lnTo>
                  <a:lnTo>
                    <a:pt x="1469" y="1141"/>
                  </a:lnTo>
                  <a:lnTo>
                    <a:pt x="1450" y="1128"/>
                  </a:lnTo>
                  <a:lnTo>
                    <a:pt x="1436" y="1118"/>
                  </a:lnTo>
                  <a:lnTo>
                    <a:pt x="1427" y="1112"/>
                  </a:lnTo>
                  <a:lnTo>
                    <a:pt x="1417" y="1118"/>
                  </a:lnTo>
                  <a:lnTo>
                    <a:pt x="1403" y="1128"/>
                  </a:lnTo>
                  <a:lnTo>
                    <a:pt x="1384" y="1141"/>
                  </a:lnTo>
                  <a:lnTo>
                    <a:pt x="1361" y="1158"/>
                  </a:lnTo>
                  <a:lnTo>
                    <a:pt x="1334" y="1177"/>
                  </a:lnTo>
                  <a:lnTo>
                    <a:pt x="1303" y="1197"/>
                  </a:lnTo>
                  <a:lnTo>
                    <a:pt x="1269" y="1219"/>
                  </a:lnTo>
                  <a:lnTo>
                    <a:pt x="1232" y="1243"/>
                  </a:lnTo>
                  <a:lnTo>
                    <a:pt x="1193" y="1268"/>
                  </a:lnTo>
                  <a:lnTo>
                    <a:pt x="1151" y="1292"/>
                  </a:lnTo>
                  <a:lnTo>
                    <a:pt x="1107" y="1316"/>
                  </a:lnTo>
                  <a:lnTo>
                    <a:pt x="1063" y="1341"/>
                  </a:lnTo>
                  <a:lnTo>
                    <a:pt x="1017" y="1365"/>
                  </a:lnTo>
                  <a:lnTo>
                    <a:pt x="970" y="1386"/>
                  </a:lnTo>
                  <a:lnTo>
                    <a:pt x="924" y="1408"/>
                  </a:lnTo>
                  <a:lnTo>
                    <a:pt x="878" y="1425"/>
                  </a:lnTo>
                  <a:lnTo>
                    <a:pt x="833" y="1442"/>
                  </a:lnTo>
                  <a:lnTo>
                    <a:pt x="787" y="1455"/>
                  </a:lnTo>
                  <a:lnTo>
                    <a:pt x="744" y="1466"/>
                  </a:lnTo>
                  <a:lnTo>
                    <a:pt x="713" y="1475"/>
                  </a:lnTo>
                  <a:lnTo>
                    <a:pt x="684" y="1492"/>
                  </a:lnTo>
                  <a:lnTo>
                    <a:pt x="658" y="1514"/>
                  </a:lnTo>
                  <a:lnTo>
                    <a:pt x="634" y="1541"/>
                  </a:lnTo>
                  <a:lnTo>
                    <a:pt x="612" y="1574"/>
                  </a:lnTo>
                  <a:lnTo>
                    <a:pt x="593" y="1612"/>
                  </a:lnTo>
                  <a:lnTo>
                    <a:pt x="576" y="1655"/>
                  </a:lnTo>
                  <a:lnTo>
                    <a:pt x="563" y="1700"/>
                  </a:lnTo>
                  <a:lnTo>
                    <a:pt x="551" y="1750"/>
                  </a:lnTo>
                  <a:lnTo>
                    <a:pt x="542" y="1802"/>
                  </a:lnTo>
                  <a:lnTo>
                    <a:pt x="536" y="1856"/>
                  </a:lnTo>
                  <a:lnTo>
                    <a:pt x="533" y="1913"/>
                  </a:lnTo>
                  <a:lnTo>
                    <a:pt x="532" y="1971"/>
                  </a:lnTo>
                  <a:lnTo>
                    <a:pt x="534" y="2030"/>
                  </a:lnTo>
                  <a:lnTo>
                    <a:pt x="539" y="2089"/>
                  </a:lnTo>
                  <a:lnTo>
                    <a:pt x="548" y="2150"/>
                  </a:lnTo>
                  <a:lnTo>
                    <a:pt x="559" y="2209"/>
                  </a:lnTo>
                  <a:lnTo>
                    <a:pt x="572" y="2268"/>
                  </a:lnTo>
                  <a:lnTo>
                    <a:pt x="590" y="2325"/>
                  </a:lnTo>
                  <a:lnTo>
                    <a:pt x="610" y="2382"/>
                  </a:lnTo>
                  <a:lnTo>
                    <a:pt x="634" y="2435"/>
                  </a:lnTo>
                  <a:lnTo>
                    <a:pt x="660" y="2486"/>
                  </a:lnTo>
                  <a:lnTo>
                    <a:pt x="691" y="2534"/>
                  </a:lnTo>
                  <a:lnTo>
                    <a:pt x="725" y="2579"/>
                  </a:lnTo>
                  <a:lnTo>
                    <a:pt x="761" y="2621"/>
                  </a:lnTo>
                  <a:lnTo>
                    <a:pt x="801" y="2657"/>
                  </a:lnTo>
                  <a:lnTo>
                    <a:pt x="845" y="2688"/>
                  </a:lnTo>
                  <a:lnTo>
                    <a:pt x="841" y="2688"/>
                  </a:lnTo>
                  <a:lnTo>
                    <a:pt x="833" y="2687"/>
                  </a:lnTo>
                  <a:lnTo>
                    <a:pt x="817" y="2685"/>
                  </a:lnTo>
                  <a:lnTo>
                    <a:pt x="798" y="2680"/>
                  </a:lnTo>
                  <a:lnTo>
                    <a:pt x="776" y="2673"/>
                  </a:lnTo>
                  <a:lnTo>
                    <a:pt x="748" y="2663"/>
                  </a:lnTo>
                  <a:lnTo>
                    <a:pt x="719" y="2650"/>
                  </a:lnTo>
                  <a:lnTo>
                    <a:pt x="685" y="2634"/>
                  </a:lnTo>
                  <a:lnTo>
                    <a:pt x="652" y="2614"/>
                  </a:lnTo>
                  <a:lnTo>
                    <a:pt x="616" y="2589"/>
                  </a:lnTo>
                  <a:lnTo>
                    <a:pt x="581" y="2560"/>
                  </a:lnTo>
                  <a:lnTo>
                    <a:pt x="544" y="2525"/>
                  </a:lnTo>
                  <a:lnTo>
                    <a:pt x="509" y="2485"/>
                  </a:lnTo>
                  <a:lnTo>
                    <a:pt x="475" y="2438"/>
                  </a:lnTo>
                  <a:lnTo>
                    <a:pt x="475" y="2442"/>
                  </a:lnTo>
                  <a:lnTo>
                    <a:pt x="474" y="2454"/>
                  </a:lnTo>
                  <a:lnTo>
                    <a:pt x="473" y="2473"/>
                  </a:lnTo>
                  <a:lnTo>
                    <a:pt x="470" y="2499"/>
                  </a:lnTo>
                  <a:lnTo>
                    <a:pt x="469" y="2531"/>
                  </a:lnTo>
                  <a:lnTo>
                    <a:pt x="467" y="2569"/>
                  </a:lnTo>
                  <a:lnTo>
                    <a:pt x="466" y="2611"/>
                  </a:lnTo>
                  <a:lnTo>
                    <a:pt x="466" y="2659"/>
                  </a:lnTo>
                  <a:lnTo>
                    <a:pt x="466" y="2710"/>
                  </a:lnTo>
                  <a:lnTo>
                    <a:pt x="467" y="2764"/>
                  </a:lnTo>
                  <a:lnTo>
                    <a:pt x="469" y="2823"/>
                  </a:lnTo>
                  <a:lnTo>
                    <a:pt x="473" y="2884"/>
                  </a:lnTo>
                  <a:lnTo>
                    <a:pt x="479" y="2946"/>
                  </a:lnTo>
                  <a:lnTo>
                    <a:pt x="486" y="3010"/>
                  </a:lnTo>
                  <a:lnTo>
                    <a:pt x="495" y="3075"/>
                  </a:lnTo>
                  <a:lnTo>
                    <a:pt x="507" y="3140"/>
                  </a:lnTo>
                  <a:lnTo>
                    <a:pt x="520" y="3207"/>
                  </a:lnTo>
                  <a:lnTo>
                    <a:pt x="537" y="3272"/>
                  </a:lnTo>
                  <a:lnTo>
                    <a:pt x="557" y="3336"/>
                  </a:lnTo>
                  <a:lnTo>
                    <a:pt x="578" y="3398"/>
                  </a:lnTo>
                  <a:lnTo>
                    <a:pt x="605" y="3459"/>
                  </a:lnTo>
                  <a:lnTo>
                    <a:pt x="634" y="3517"/>
                  </a:lnTo>
                  <a:lnTo>
                    <a:pt x="666" y="3571"/>
                  </a:lnTo>
                  <a:lnTo>
                    <a:pt x="703" y="3622"/>
                  </a:lnTo>
                  <a:lnTo>
                    <a:pt x="744" y="3669"/>
                  </a:lnTo>
                  <a:lnTo>
                    <a:pt x="741" y="3668"/>
                  </a:lnTo>
                  <a:lnTo>
                    <a:pt x="735" y="3664"/>
                  </a:lnTo>
                  <a:lnTo>
                    <a:pt x="725" y="3656"/>
                  </a:lnTo>
                  <a:lnTo>
                    <a:pt x="709" y="3647"/>
                  </a:lnTo>
                  <a:lnTo>
                    <a:pt x="691" y="3634"/>
                  </a:lnTo>
                  <a:lnTo>
                    <a:pt x="671" y="3617"/>
                  </a:lnTo>
                  <a:lnTo>
                    <a:pt x="647" y="3598"/>
                  </a:lnTo>
                  <a:lnTo>
                    <a:pt x="620" y="3576"/>
                  </a:lnTo>
                  <a:lnTo>
                    <a:pt x="591" y="3550"/>
                  </a:lnTo>
                  <a:lnTo>
                    <a:pt x="561" y="3520"/>
                  </a:lnTo>
                  <a:lnTo>
                    <a:pt x="528" y="3487"/>
                  </a:lnTo>
                  <a:lnTo>
                    <a:pt x="495" y="3450"/>
                  </a:lnTo>
                  <a:lnTo>
                    <a:pt x="461" y="3410"/>
                  </a:lnTo>
                  <a:lnTo>
                    <a:pt x="425" y="3366"/>
                  </a:lnTo>
                  <a:lnTo>
                    <a:pt x="389" y="3318"/>
                  </a:lnTo>
                  <a:lnTo>
                    <a:pt x="354" y="3267"/>
                  </a:lnTo>
                  <a:lnTo>
                    <a:pt x="318" y="3210"/>
                  </a:lnTo>
                  <a:lnTo>
                    <a:pt x="283" y="3151"/>
                  </a:lnTo>
                  <a:lnTo>
                    <a:pt x="248" y="3087"/>
                  </a:lnTo>
                  <a:lnTo>
                    <a:pt x="215" y="3018"/>
                  </a:lnTo>
                  <a:lnTo>
                    <a:pt x="183" y="2945"/>
                  </a:lnTo>
                  <a:lnTo>
                    <a:pt x="153" y="2868"/>
                  </a:lnTo>
                  <a:lnTo>
                    <a:pt x="125" y="2786"/>
                  </a:lnTo>
                  <a:lnTo>
                    <a:pt x="98" y="2701"/>
                  </a:lnTo>
                  <a:lnTo>
                    <a:pt x="76" y="2610"/>
                  </a:lnTo>
                  <a:lnTo>
                    <a:pt x="54" y="2514"/>
                  </a:lnTo>
                  <a:lnTo>
                    <a:pt x="38" y="2414"/>
                  </a:lnTo>
                  <a:lnTo>
                    <a:pt x="24" y="2308"/>
                  </a:lnTo>
                  <a:lnTo>
                    <a:pt x="14" y="2198"/>
                  </a:lnTo>
                  <a:lnTo>
                    <a:pt x="8" y="2111"/>
                  </a:lnTo>
                  <a:lnTo>
                    <a:pt x="5" y="2022"/>
                  </a:lnTo>
                  <a:lnTo>
                    <a:pt x="1" y="1934"/>
                  </a:lnTo>
                  <a:lnTo>
                    <a:pt x="0" y="1847"/>
                  </a:lnTo>
                  <a:lnTo>
                    <a:pt x="1" y="1759"/>
                  </a:lnTo>
                  <a:lnTo>
                    <a:pt x="3" y="1673"/>
                  </a:lnTo>
                  <a:lnTo>
                    <a:pt x="7" y="1586"/>
                  </a:lnTo>
                  <a:lnTo>
                    <a:pt x="13" y="1501"/>
                  </a:lnTo>
                  <a:lnTo>
                    <a:pt x="20" y="1417"/>
                  </a:lnTo>
                  <a:lnTo>
                    <a:pt x="31" y="1334"/>
                  </a:lnTo>
                  <a:lnTo>
                    <a:pt x="43" y="1252"/>
                  </a:lnTo>
                  <a:lnTo>
                    <a:pt x="57" y="1173"/>
                  </a:lnTo>
                  <a:lnTo>
                    <a:pt x="73" y="1094"/>
                  </a:lnTo>
                  <a:lnTo>
                    <a:pt x="92" y="1017"/>
                  </a:lnTo>
                  <a:lnTo>
                    <a:pt x="115" y="941"/>
                  </a:lnTo>
                  <a:lnTo>
                    <a:pt x="139" y="868"/>
                  </a:lnTo>
                  <a:lnTo>
                    <a:pt x="166" y="797"/>
                  </a:lnTo>
                  <a:lnTo>
                    <a:pt x="196" y="727"/>
                  </a:lnTo>
                  <a:lnTo>
                    <a:pt x="229" y="661"/>
                  </a:lnTo>
                  <a:lnTo>
                    <a:pt x="265" y="596"/>
                  </a:lnTo>
                  <a:lnTo>
                    <a:pt x="304" y="534"/>
                  </a:lnTo>
                  <a:lnTo>
                    <a:pt x="346" y="475"/>
                  </a:lnTo>
                  <a:lnTo>
                    <a:pt x="391" y="418"/>
                  </a:lnTo>
                  <a:lnTo>
                    <a:pt x="441" y="365"/>
                  </a:lnTo>
                  <a:lnTo>
                    <a:pt x="492" y="315"/>
                  </a:lnTo>
                  <a:lnTo>
                    <a:pt x="548" y="268"/>
                  </a:lnTo>
                  <a:lnTo>
                    <a:pt x="607" y="224"/>
                  </a:lnTo>
                  <a:lnTo>
                    <a:pt x="671" y="184"/>
                  </a:lnTo>
                  <a:lnTo>
                    <a:pt x="738" y="147"/>
                  </a:lnTo>
                  <a:lnTo>
                    <a:pt x="809" y="114"/>
                  </a:lnTo>
                  <a:lnTo>
                    <a:pt x="884" y="85"/>
                  </a:lnTo>
                  <a:lnTo>
                    <a:pt x="962" y="61"/>
                  </a:lnTo>
                  <a:lnTo>
                    <a:pt x="1045" y="39"/>
                  </a:lnTo>
                  <a:lnTo>
                    <a:pt x="1133" y="23"/>
                  </a:lnTo>
                  <a:lnTo>
                    <a:pt x="1225" y="11"/>
                  </a:lnTo>
                  <a:lnTo>
                    <a:pt x="1322" y="4"/>
                  </a:lnTo>
                  <a:lnTo>
                    <a:pt x="1423" y="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6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257"/>
          <p:cNvGrpSpPr>
            <a:grpSpLocks noChangeAspect="1"/>
          </p:cNvGrpSpPr>
          <p:nvPr/>
        </p:nvGrpSpPr>
        <p:grpSpPr bwMode="auto">
          <a:xfrm>
            <a:off x="9158566" y="2150687"/>
            <a:ext cx="769364" cy="1098368"/>
            <a:chOff x="6519" y="228"/>
            <a:chExt cx="912" cy="1302"/>
          </a:xfrm>
        </p:grpSpPr>
        <p:sp>
          <p:nvSpPr>
            <p:cNvPr id="104" name="Rectangle 259"/>
            <p:cNvSpPr>
              <a:spLocks noChangeArrowheads="1"/>
            </p:cNvSpPr>
            <p:nvPr/>
          </p:nvSpPr>
          <p:spPr bwMode="auto">
            <a:xfrm>
              <a:off x="6881" y="1208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260"/>
            <p:cNvSpPr>
              <a:spLocks/>
            </p:cNvSpPr>
            <p:nvPr/>
          </p:nvSpPr>
          <p:spPr bwMode="auto">
            <a:xfrm>
              <a:off x="6881" y="1208"/>
              <a:ext cx="188" cy="65"/>
            </a:xfrm>
            <a:custGeom>
              <a:avLst/>
              <a:gdLst>
                <a:gd name="T0" fmla="*/ 0 w 563"/>
                <a:gd name="T1" fmla="*/ 0 h 196"/>
                <a:gd name="T2" fmla="*/ 563 w 563"/>
                <a:gd name="T3" fmla="*/ 0 h 196"/>
                <a:gd name="T4" fmla="*/ 563 w 563"/>
                <a:gd name="T5" fmla="*/ 191 h 196"/>
                <a:gd name="T6" fmla="*/ 503 w 563"/>
                <a:gd name="T7" fmla="*/ 194 h 196"/>
                <a:gd name="T8" fmla="*/ 445 w 563"/>
                <a:gd name="T9" fmla="*/ 196 h 196"/>
                <a:gd name="T10" fmla="*/ 390 w 563"/>
                <a:gd name="T11" fmla="*/ 192 h 196"/>
                <a:gd name="T12" fmla="*/ 338 w 563"/>
                <a:gd name="T13" fmla="*/ 187 h 196"/>
                <a:gd name="T14" fmla="*/ 288 w 563"/>
                <a:gd name="T15" fmla="*/ 179 h 196"/>
                <a:gd name="T16" fmla="*/ 241 w 563"/>
                <a:gd name="T17" fmla="*/ 169 h 196"/>
                <a:gd name="T18" fmla="*/ 198 w 563"/>
                <a:gd name="T19" fmla="*/ 157 h 196"/>
                <a:gd name="T20" fmla="*/ 159 w 563"/>
                <a:gd name="T21" fmla="*/ 145 h 196"/>
                <a:gd name="T22" fmla="*/ 123 w 563"/>
                <a:gd name="T23" fmla="*/ 132 h 196"/>
                <a:gd name="T24" fmla="*/ 92 w 563"/>
                <a:gd name="T25" fmla="*/ 120 h 196"/>
                <a:gd name="T26" fmla="*/ 65 w 563"/>
                <a:gd name="T27" fmla="*/ 108 h 196"/>
                <a:gd name="T28" fmla="*/ 42 w 563"/>
                <a:gd name="T29" fmla="*/ 96 h 196"/>
                <a:gd name="T30" fmla="*/ 23 w 563"/>
                <a:gd name="T31" fmla="*/ 88 h 196"/>
                <a:gd name="T32" fmla="*/ 10 w 563"/>
                <a:gd name="T33" fmla="*/ 81 h 196"/>
                <a:gd name="T34" fmla="*/ 2 w 563"/>
                <a:gd name="T35" fmla="*/ 76 h 196"/>
                <a:gd name="T36" fmla="*/ 0 w 563"/>
                <a:gd name="T37" fmla="*/ 74 h 196"/>
                <a:gd name="T38" fmla="*/ 0 w 563"/>
                <a:gd name="T3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3" h="196">
                  <a:moveTo>
                    <a:pt x="0" y="0"/>
                  </a:moveTo>
                  <a:lnTo>
                    <a:pt x="563" y="0"/>
                  </a:lnTo>
                  <a:lnTo>
                    <a:pt x="563" y="191"/>
                  </a:lnTo>
                  <a:lnTo>
                    <a:pt x="503" y="194"/>
                  </a:lnTo>
                  <a:lnTo>
                    <a:pt x="445" y="196"/>
                  </a:lnTo>
                  <a:lnTo>
                    <a:pt x="390" y="192"/>
                  </a:lnTo>
                  <a:lnTo>
                    <a:pt x="338" y="187"/>
                  </a:lnTo>
                  <a:lnTo>
                    <a:pt x="288" y="179"/>
                  </a:lnTo>
                  <a:lnTo>
                    <a:pt x="241" y="169"/>
                  </a:lnTo>
                  <a:lnTo>
                    <a:pt x="198" y="157"/>
                  </a:lnTo>
                  <a:lnTo>
                    <a:pt x="159" y="145"/>
                  </a:lnTo>
                  <a:lnTo>
                    <a:pt x="123" y="132"/>
                  </a:lnTo>
                  <a:lnTo>
                    <a:pt x="92" y="120"/>
                  </a:lnTo>
                  <a:lnTo>
                    <a:pt x="65" y="108"/>
                  </a:lnTo>
                  <a:lnTo>
                    <a:pt x="42" y="96"/>
                  </a:lnTo>
                  <a:lnTo>
                    <a:pt x="23" y="88"/>
                  </a:lnTo>
                  <a:lnTo>
                    <a:pt x="10" y="81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261"/>
            <p:cNvSpPr>
              <a:spLocks/>
            </p:cNvSpPr>
            <p:nvPr/>
          </p:nvSpPr>
          <p:spPr bwMode="auto">
            <a:xfrm>
              <a:off x="6519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5 w 550"/>
                <a:gd name="T3" fmla="*/ 2 h 628"/>
                <a:gd name="T4" fmla="*/ 355 w 550"/>
                <a:gd name="T5" fmla="*/ 13 h 628"/>
                <a:gd name="T6" fmla="*/ 390 w 550"/>
                <a:gd name="T7" fmla="*/ 28 h 628"/>
                <a:gd name="T8" fmla="*/ 425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6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6 w 550"/>
                <a:gd name="T21" fmla="*/ 267 h 628"/>
                <a:gd name="T22" fmla="*/ 550 w 550"/>
                <a:gd name="T23" fmla="*/ 314 h 628"/>
                <a:gd name="T24" fmla="*/ 546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6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5 w 550"/>
                <a:gd name="T37" fmla="*/ 578 h 628"/>
                <a:gd name="T38" fmla="*/ 390 w 550"/>
                <a:gd name="T39" fmla="*/ 599 h 628"/>
                <a:gd name="T40" fmla="*/ 355 w 550"/>
                <a:gd name="T41" fmla="*/ 615 h 628"/>
                <a:gd name="T42" fmla="*/ 315 w 550"/>
                <a:gd name="T43" fmla="*/ 626 h 628"/>
                <a:gd name="T44" fmla="*/ 275 w 550"/>
                <a:gd name="T45" fmla="*/ 628 h 628"/>
                <a:gd name="T46" fmla="*/ 234 w 550"/>
                <a:gd name="T47" fmla="*/ 626 h 628"/>
                <a:gd name="T48" fmla="*/ 195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4 w 550"/>
                <a:gd name="T55" fmla="*/ 552 h 628"/>
                <a:gd name="T56" fmla="*/ 68 w 550"/>
                <a:gd name="T57" fmla="*/ 520 h 628"/>
                <a:gd name="T58" fmla="*/ 44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2 w 550"/>
                <a:gd name="T65" fmla="*/ 360 h 628"/>
                <a:gd name="T66" fmla="*/ 0 w 550"/>
                <a:gd name="T67" fmla="*/ 314 h 628"/>
                <a:gd name="T68" fmla="*/ 2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4 w 550"/>
                <a:gd name="T75" fmla="*/ 143 h 628"/>
                <a:gd name="T76" fmla="*/ 68 w 550"/>
                <a:gd name="T77" fmla="*/ 107 h 628"/>
                <a:gd name="T78" fmla="*/ 94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5 w 550"/>
                <a:gd name="T85" fmla="*/ 13 h 628"/>
                <a:gd name="T86" fmla="*/ 234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5" y="2"/>
                  </a:lnTo>
                  <a:lnTo>
                    <a:pt x="355" y="13"/>
                  </a:lnTo>
                  <a:lnTo>
                    <a:pt x="390" y="28"/>
                  </a:lnTo>
                  <a:lnTo>
                    <a:pt x="425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6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6" y="267"/>
                  </a:lnTo>
                  <a:lnTo>
                    <a:pt x="550" y="314"/>
                  </a:lnTo>
                  <a:lnTo>
                    <a:pt x="546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6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5" y="578"/>
                  </a:lnTo>
                  <a:lnTo>
                    <a:pt x="390" y="599"/>
                  </a:lnTo>
                  <a:lnTo>
                    <a:pt x="355" y="615"/>
                  </a:lnTo>
                  <a:lnTo>
                    <a:pt x="315" y="626"/>
                  </a:lnTo>
                  <a:lnTo>
                    <a:pt x="275" y="628"/>
                  </a:lnTo>
                  <a:lnTo>
                    <a:pt x="234" y="626"/>
                  </a:lnTo>
                  <a:lnTo>
                    <a:pt x="195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4" y="552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3"/>
                  </a:lnTo>
                  <a:lnTo>
                    <a:pt x="68" y="107"/>
                  </a:lnTo>
                  <a:lnTo>
                    <a:pt x="94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5" y="13"/>
                  </a:lnTo>
                  <a:lnTo>
                    <a:pt x="234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262"/>
            <p:cNvSpPr>
              <a:spLocks/>
            </p:cNvSpPr>
            <p:nvPr/>
          </p:nvSpPr>
          <p:spPr bwMode="auto">
            <a:xfrm>
              <a:off x="7248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6 w 550"/>
                <a:gd name="T3" fmla="*/ 2 h 628"/>
                <a:gd name="T4" fmla="*/ 354 w 550"/>
                <a:gd name="T5" fmla="*/ 13 h 628"/>
                <a:gd name="T6" fmla="*/ 391 w 550"/>
                <a:gd name="T7" fmla="*/ 28 h 628"/>
                <a:gd name="T8" fmla="*/ 424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5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7 w 550"/>
                <a:gd name="T21" fmla="*/ 267 h 628"/>
                <a:gd name="T22" fmla="*/ 550 w 550"/>
                <a:gd name="T23" fmla="*/ 314 h 628"/>
                <a:gd name="T24" fmla="*/ 547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5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4 w 550"/>
                <a:gd name="T37" fmla="*/ 578 h 628"/>
                <a:gd name="T38" fmla="*/ 391 w 550"/>
                <a:gd name="T39" fmla="*/ 599 h 628"/>
                <a:gd name="T40" fmla="*/ 354 w 550"/>
                <a:gd name="T41" fmla="*/ 615 h 628"/>
                <a:gd name="T42" fmla="*/ 316 w 550"/>
                <a:gd name="T43" fmla="*/ 626 h 628"/>
                <a:gd name="T44" fmla="*/ 275 w 550"/>
                <a:gd name="T45" fmla="*/ 628 h 628"/>
                <a:gd name="T46" fmla="*/ 235 w 550"/>
                <a:gd name="T47" fmla="*/ 626 h 628"/>
                <a:gd name="T48" fmla="*/ 196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5 w 550"/>
                <a:gd name="T55" fmla="*/ 552 h 628"/>
                <a:gd name="T56" fmla="*/ 67 w 550"/>
                <a:gd name="T57" fmla="*/ 520 h 628"/>
                <a:gd name="T58" fmla="*/ 45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3 w 550"/>
                <a:gd name="T65" fmla="*/ 360 h 628"/>
                <a:gd name="T66" fmla="*/ 0 w 550"/>
                <a:gd name="T67" fmla="*/ 314 h 628"/>
                <a:gd name="T68" fmla="*/ 3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5 w 550"/>
                <a:gd name="T75" fmla="*/ 143 h 628"/>
                <a:gd name="T76" fmla="*/ 67 w 550"/>
                <a:gd name="T77" fmla="*/ 107 h 628"/>
                <a:gd name="T78" fmla="*/ 95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6 w 550"/>
                <a:gd name="T85" fmla="*/ 13 h 628"/>
                <a:gd name="T86" fmla="*/ 235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6" y="2"/>
                  </a:lnTo>
                  <a:lnTo>
                    <a:pt x="354" y="13"/>
                  </a:lnTo>
                  <a:lnTo>
                    <a:pt x="391" y="28"/>
                  </a:lnTo>
                  <a:lnTo>
                    <a:pt x="424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5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7" y="267"/>
                  </a:lnTo>
                  <a:lnTo>
                    <a:pt x="550" y="314"/>
                  </a:lnTo>
                  <a:lnTo>
                    <a:pt x="547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5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4" y="578"/>
                  </a:lnTo>
                  <a:lnTo>
                    <a:pt x="391" y="599"/>
                  </a:lnTo>
                  <a:lnTo>
                    <a:pt x="354" y="615"/>
                  </a:lnTo>
                  <a:lnTo>
                    <a:pt x="316" y="626"/>
                  </a:lnTo>
                  <a:lnTo>
                    <a:pt x="275" y="628"/>
                  </a:lnTo>
                  <a:lnTo>
                    <a:pt x="235" y="626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5" y="552"/>
                  </a:lnTo>
                  <a:lnTo>
                    <a:pt x="67" y="520"/>
                  </a:lnTo>
                  <a:lnTo>
                    <a:pt x="45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3" y="360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5" y="143"/>
                  </a:lnTo>
                  <a:lnTo>
                    <a:pt x="67" y="107"/>
                  </a:lnTo>
                  <a:lnTo>
                    <a:pt x="95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6" y="13"/>
                  </a:lnTo>
                  <a:lnTo>
                    <a:pt x="235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263"/>
            <p:cNvSpPr>
              <a:spLocks/>
            </p:cNvSpPr>
            <p:nvPr/>
          </p:nvSpPr>
          <p:spPr bwMode="auto">
            <a:xfrm>
              <a:off x="6611" y="413"/>
              <a:ext cx="729" cy="829"/>
            </a:xfrm>
            <a:custGeom>
              <a:avLst/>
              <a:gdLst>
                <a:gd name="T0" fmla="*/ 1194 w 2187"/>
                <a:gd name="T1" fmla="*/ 3 h 2487"/>
                <a:gd name="T2" fmla="*/ 1379 w 2187"/>
                <a:gd name="T3" fmla="*/ 18 h 2487"/>
                <a:gd name="T4" fmla="*/ 1545 w 2187"/>
                <a:gd name="T5" fmla="*/ 50 h 2487"/>
                <a:gd name="T6" fmla="*/ 1690 w 2187"/>
                <a:gd name="T7" fmla="*/ 96 h 2487"/>
                <a:gd name="T8" fmla="*/ 1816 w 2187"/>
                <a:gd name="T9" fmla="*/ 156 h 2487"/>
                <a:gd name="T10" fmla="*/ 1923 w 2187"/>
                <a:gd name="T11" fmla="*/ 227 h 2487"/>
                <a:gd name="T12" fmla="*/ 2011 w 2187"/>
                <a:gd name="T13" fmla="*/ 311 h 2487"/>
                <a:gd name="T14" fmla="*/ 2080 w 2187"/>
                <a:gd name="T15" fmla="*/ 405 h 2487"/>
                <a:gd name="T16" fmla="*/ 2133 w 2187"/>
                <a:gd name="T17" fmla="*/ 509 h 2487"/>
                <a:gd name="T18" fmla="*/ 2167 w 2187"/>
                <a:gd name="T19" fmla="*/ 620 h 2487"/>
                <a:gd name="T20" fmla="*/ 2184 w 2187"/>
                <a:gd name="T21" fmla="*/ 741 h 2487"/>
                <a:gd name="T22" fmla="*/ 2186 w 2187"/>
                <a:gd name="T23" fmla="*/ 839 h 2487"/>
                <a:gd name="T24" fmla="*/ 2186 w 2187"/>
                <a:gd name="T25" fmla="*/ 919 h 2487"/>
                <a:gd name="T26" fmla="*/ 2187 w 2187"/>
                <a:gd name="T27" fmla="*/ 1008 h 2487"/>
                <a:gd name="T28" fmla="*/ 2186 w 2187"/>
                <a:gd name="T29" fmla="*/ 1105 h 2487"/>
                <a:gd name="T30" fmla="*/ 2183 w 2187"/>
                <a:gd name="T31" fmla="*/ 1208 h 2487"/>
                <a:gd name="T32" fmla="*/ 2177 w 2187"/>
                <a:gd name="T33" fmla="*/ 1315 h 2487"/>
                <a:gd name="T34" fmla="*/ 2165 w 2187"/>
                <a:gd name="T35" fmla="*/ 1427 h 2487"/>
                <a:gd name="T36" fmla="*/ 2149 w 2187"/>
                <a:gd name="T37" fmla="*/ 1540 h 2487"/>
                <a:gd name="T38" fmla="*/ 2127 w 2187"/>
                <a:gd name="T39" fmla="*/ 1652 h 2487"/>
                <a:gd name="T40" fmla="*/ 2097 w 2187"/>
                <a:gd name="T41" fmla="*/ 1763 h 2487"/>
                <a:gd name="T42" fmla="*/ 2059 w 2187"/>
                <a:gd name="T43" fmla="*/ 1873 h 2487"/>
                <a:gd name="T44" fmla="*/ 2011 w 2187"/>
                <a:gd name="T45" fmla="*/ 1977 h 2487"/>
                <a:gd name="T46" fmla="*/ 1954 w 2187"/>
                <a:gd name="T47" fmla="*/ 2076 h 2487"/>
                <a:gd name="T48" fmla="*/ 1885 w 2187"/>
                <a:gd name="T49" fmla="*/ 2168 h 2487"/>
                <a:gd name="T50" fmla="*/ 1804 w 2187"/>
                <a:gd name="T51" fmla="*/ 2251 h 2487"/>
                <a:gd name="T52" fmla="*/ 1709 w 2187"/>
                <a:gd name="T53" fmla="*/ 2325 h 2487"/>
                <a:gd name="T54" fmla="*/ 1601 w 2187"/>
                <a:gd name="T55" fmla="*/ 2386 h 2487"/>
                <a:gd name="T56" fmla="*/ 1477 w 2187"/>
                <a:gd name="T57" fmla="*/ 2434 h 2487"/>
                <a:gd name="T58" fmla="*/ 1336 w 2187"/>
                <a:gd name="T59" fmla="*/ 2467 h 2487"/>
                <a:gd name="T60" fmla="*/ 1179 w 2187"/>
                <a:gd name="T61" fmla="*/ 2485 h 2487"/>
                <a:gd name="T62" fmla="*/ 1008 w 2187"/>
                <a:gd name="T63" fmla="*/ 2485 h 2487"/>
                <a:gd name="T64" fmla="*/ 851 w 2187"/>
                <a:gd name="T65" fmla="*/ 2467 h 2487"/>
                <a:gd name="T66" fmla="*/ 710 w 2187"/>
                <a:gd name="T67" fmla="*/ 2434 h 2487"/>
                <a:gd name="T68" fmla="*/ 587 w 2187"/>
                <a:gd name="T69" fmla="*/ 2386 h 2487"/>
                <a:gd name="T70" fmla="*/ 477 w 2187"/>
                <a:gd name="T71" fmla="*/ 2325 h 2487"/>
                <a:gd name="T72" fmla="*/ 383 w 2187"/>
                <a:gd name="T73" fmla="*/ 2251 h 2487"/>
                <a:gd name="T74" fmla="*/ 302 w 2187"/>
                <a:gd name="T75" fmla="*/ 2168 h 2487"/>
                <a:gd name="T76" fmla="*/ 233 w 2187"/>
                <a:gd name="T77" fmla="*/ 2076 h 2487"/>
                <a:gd name="T78" fmla="*/ 175 w 2187"/>
                <a:gd name="T79" fmla="*/ 1977 h 2487"/>
                <a:gd name="T80" fmla="*/ 128 w 2187"/>
                <a:gd name="T81" fmla="*/ 1873 h 2487"/>
                <a:gd name="T82" fmla="*/ 90 w 2187"/>
                <a:gd name="T83" fmla="*/ 1763 h 2487"/>
                <a:gd name="T84" fmla="*/ 61 w 2187"/>
                <a:gd name="T85" fmla="*/ 1652 h 2487"/>
                <a:gd name="T86" fmla="*/ 38 w 2187"/>
                <a:gd name="T87" fmla="*/ 1540 h 2487"/>
                <a:gd name="T88" fmla="*/ 21 w 2187"/>
                <a:gd name="T89" fmla="*/ 1427 h 2487"/>
                <a:gd name="T90" fmla="*/ 11 w 2187"/>
                <a:gd name="T91" fmla="*/ 1315 h 2487"/>
                <a:gd name="T92" fmla="*/ 5 w 2187"/>
                <a:gd name="T93" fmla="*/ 1208 h 2487"/>
                <a:gd name="T94" fmla="*/ 1 w 2187"/>
                <a:gd name="T95" fmla="*/ 1105 h 2487"/>
                <a:gd name="T96" fmla="*/ 0 w 2187"/>
                <a:gd name="T97" fmla="*/ 1008 h 2487"/>
                <a:gd name="T98" fmla="*/ 0 w 2187"/>
                <a:gd name="T99" fmla="*/ 919 h 2487"/>
                <a:gd name="T100" fmla="*/ 1 w 2187"/>
                <a:gd name="T101" fmla="*/ 839 h 2487"/>
                <a:gd name="T102" fmla="*/ 3 w 2187"/>
                <a:gd name="T103" fmla="*/ 741 h 2487"/>
                <a:gd name="T104" fmla="*/ 20 w 2187"/>
                <a:gd name="T105" fmla="*/ 620 h 2487"/>
                <a:gd name="T106" fmla="*/ 55 w 2187"/>
                <a:gd name="T107" fmla="*/ 509 h 2487"/>
                <a:gd name="T108" fmla="*/ 106 w 2187"/>
                <a:gd name="T109" fmla="*/ 405 h 2487"/>
                <a:gd name="T110" fmla="*/ 176 w 2187"/>
                <a:gd name="T111" fmla="*/ 311 h 2487"/>
                <a:gd name="T112" fmla="*/ 264 w 2187"/>
                <a:gd name="T113" fmla="*/ 227 h 2487"/>
                <a:gd name="T114" fmla="*/ 371 w 2187"/>
                <a:gd name="T115" fmla="*/ 156 h 2487"/>
                <a:gd name="T116" fmla="*/ 497 w 2187"/>
                <a:gd name="T117" fmla="*/ 96 h 2487"/>
                <a:gd name="T118" fmla="*/ 643 w 2187"/>
                <a:gd name="T119" fmla="*/ 50 h 2487"/>
                <a:gd name="T120" fmla="*/ 808 w 2187"/>
                <a:gd name="T121" fmla="*/ 18 h 2487"/>
                <a:gd name="T122" fmla="*/ 993 w 2187"/>
                <a:gd name="T123" fmla="*/ 3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7" h="2487">
                  <a:moveTo>
                    <a:pt x="1094" y="0"/>
                  </a:moveTo>
                  <a:lnTo>
                    <a:pt x="1194" y="3"/>
                  </a:lnTo>
                  <a:lnTo>
                    <a:pt x="1289" y="9"/>
                  </a:lnTo>
                  <a:lnTo>
                    <a:pt x="1379" y="18"/>
                  </a:lnTo>
                  <a:lnTo>
                    <a:pt x="1464" y="32"/>
                  </a:lnTo>
                  <a:lnTo>
                    <a:pt x="1545" y="50"/>
                  </a:lnTo>
                  <a:lnTo>
                    <a:pt x="1620" y="72"/>
                  </a:lnTo>
                  <a:lnTo>
                    <a:pt x="1690" y="96"/>
                  </a:lnTo>
                  <a:lnTo>
                    <a:pt x="1755" y="124"/>
                  </a:lnTo>
                  <a:lnTo>
                    <a:pt x="1816" y="156"/>
                  </a:lnTo>
                  <a:lnTo>
                    <a:pt x="1872" y="190"/>
                  </a:lnTo>
                  <a:lnTo>
                    <a:pt x="1923" y="227"/>
                  </a:lnTo>
                  <a:lnTo>
                    <a:pt x="1970" y="268"/>
                  </a:lnTo>
                  <a:lnTo>
                    <a:pt x="2011" y="311"/>
                  </a:lnTo>
                  <a:lnTo>
                    <a:pt x="2048" y="356"/>
                  </a:lnTo>
                  <a:lnTo>
                    <a:pt x="2080" y="405"/>
                  </a:lnTo>
                  <a:lnTo>
                    <a:pt x="2109" y="455"/>
                  </a:lnTo>
                  <a:lnTo>
                    <a:pt x="2133" y="509"/>
                  </a:lnTo>
                  <a:lnTo>
                    <a:pt x="2152" y="564"/>
                  </a:lnTo>
                  <a:lnTo>
                    <a:pt x="2167" y="620"/>
                  </a:lnTo>
                  <a:lnTo>
                    <a:pt x="2178" y="680"/>
                  </a:lnTo>
                  <a:lnTo>
                    <a:pt x="2184" y="741"/>
                  </a:lnTo>
                  <a:lnTo>
                    <a:pt x="2186" y="803"/>
                  </a:lnTo>
                  <a:lnTo>
                    <a:pt x="2186" y="839"/>
                  </a:lnTo>
                  <a:lnTo>
                    <a:pt x="2186" y="878"/>
                  </a:lnTo>
                  <a:lnTo>
                    <a:pt x="2186" y="919"/>
                  </a:lnTo>
                  <a:lnTo>
                    <a:pt x="2187" y="963"/>
                  </a:lnTo>
                  <a:lnTo>
                    <a:pt x="2187" y="1008"/>
                  </a:lnTo>
                  <a:lnTo>
                    <a:pt x="2186" y="1056"/>
                  </a:lnTo>
                  <a:lnTo>
                    <a:pt x="2186" y="1105"/>
                  </a:lnTo>
                  <a:lnTo>
                    <a:pt x="2185" y="1155"/>
                  </a:lnTo>
                  <a:lnTo>
                    <a:pt x="2183" y="1208"/>
                  </a:lnTo>
                  <a:lnTo>
                    <a:pt x="2180" y="1262"/>
                  </a:lnTo>
                  <a:lnTo>
                    <a:pt x="2177" y="1315"/>
                  </a:lnTo>
                  <a:lnTo>
                    <a:pt x="2171" y="1372"/>
                  </a:lnTo>
                  <a:lnTo>
                    <a:pt x="2165" y="1427"/>
                  </a:lnTo>
                  <a:lnTo>
                    <a:pt x="2158" y="1483"/>
                  </a:lnTo>
                  <a:lnTo>
                    <a:pt x="2149" y="1540"/>
                  </a:lnTo>
                  <a:lnTo>
                    <a:pt x="2139" y="1596"/>
                  </a:lnTo>
                  <a:lnTo>
                    <a:pt x="2127" y="1652"/>
                  </a:lnTo>
                  <a:lnTo>
                    <a:pt x="2112" y="1708"/>
                  </a:lnTo>
                  <a:lnTo>
                    <a:pt x="2097" y="1763"/>
                  </a:lnTo>
                  <a:lnTo>
                    <a:pt x="2079" y="1818"/>
                  </a:lnTo>
                  <a:lnTo>
                    <a:pt x="2059" y="1873"/>
                  </a:lnTo>
                  <a:lnTo>
                    <a:pt x="2036" y="1926"/>
                  </a:lnTo>
                  <a:lnTo>
                    <a:pt x="2011" y="1977"/>
                  </a:lnTo>
                  <a:lnTo>
                    <a:pt x="1984" y="2027"/>
                  </a:lnTo>
                  <a:lnTo>
                    <a:pt x="1954" y="2076"/>
                  </a:lnTo>
                  <a:lnTo>
                    <a:pt x="1921" y="2123"/>
                  </a:lnTo>
                  <a:lnTo>
                    <a:pt x="1885" y="2168"/>
                  </a:lnTo>
                  <a:lnTo>
                    <a:pt x="1846" y="2211"/>
                  </a:lnTo>
                  <a:lnTo>
                    <a:pt x="1804" y="2251"/>
                  </a:lnTo>
                  <a:lnTo>
                    <a:pt x="1758" y="2289"/>
                  </a:lnTo>
                  <a:lnTo>
                    <a:pt x="1709" y="2325"/>
                  </a:lnTo>
                  <a:lnTo>
                    <a:pt x="1657" y="2357"/>
                  </a:lnTo>
                  <a:lnTo>
                    <a:pt x="1601" y="2386"/>
                  </a:lnTo>
                  <a:lnTo>
                    <a:pt x="1541" y="2412"/>
                  </a:lnTo>
                  <a:lnTo>
                    <a:pt x="1477" y="2434"/>
                  </a:lnTo>
                  <a:lnTo>
                    <a:pt x="1409" y="2453"/>
                  </a:lnTo>
                  <a:lnTo>
                    <a:pt x="1336" y="2467"/>
                  </a:lnTo>
                  <a:lnTo>
                    <a:pt x="1260" y="2478"/>
                  </a:lnTo>
                  <a:lnTo>
                    <a:pt x="1179" y="2485"/>
                  </a:lnTo>
                  <a:lnTo>
                    <a:pt x="1094" y="2487"/>
                  </a:lnTo>
                  <a:lnTo>
                    <a:pt x="1008" y="2485"/>
                  </a:lnTo>
                  <a:lnTo>
                    <a:pt x="927" y="2478"/>
                  </a:lnTo>
                  <a:lnTo>
                    <a:pt x="851" y="2467"/>
                  </a:lnTo>
                  <a:lnTo>
                    <a:pt x="778" y="2453"/>
                  </a:lnTo>
                  <a:lnTo>
                    <a:pt x="710" y="2434"/>
                  </a:lnTo>
                  <a:lnTo>
                    <a:pt x="646" y="2412"/>
                  </a:lnTo>
                  <a:lnTo>
                    <a:pt x="587" y="2386"/>
                  </a:lnTo>
                  <a:lnTo>
                    <a:pt x="530" y="2357"/>
                  </a:lnTo>
                  <a:lnTo>
                    <a:pt x="477" y="2325"/>
                  </a:lnTo>
                  <a:lnTo>
                    <a:pt x="428" y="2289"/>
                  </a:lnTo>
                  <a:lnTo>
                    <a:pt x="383" y="2251"/>
                  </a:lnTo>
                  <a:lnTo>
                    <a:pt x="340" y="2211"/>
                  </a:lnTo>
                  <a:lnTo>
                    <a:pt x="302" y="2168"/>
                  </a:lnTo>
                  <a:lnTo>
                    <a:pt x="267" y="2123"/>
                  </a:lnTo>
                  <a:lnTo>
                    <a:pt x="233" y="2076"/>
                  </a:lnTo>
                  <a:lnTo>
                    <a:pt x="202" y="2027"/>
                  </a:lnTo>
                  <a:lnTo>
                    <a:pt x="175" y="1977"/>
                  </a:lnTo>
                  <a:lnTo>
                    <a:pt x="151" y="1926"/>
                  </a:lnTo>
                  <a:lnTo>
                    <a:pt x="128" y="1873"/>
                  </a:lnTo>
                  <a:lnTo>
                    <a:pt x="108" y="1818"/>
                  </a:lnTo>
                  <a:lnTo>
                    <a:pt x="90" y="1763"/>
                  </a:lnTo>
                  <a:lnTo>
                    <a:pt x="74" y="1708"/>
                  </a:lnTo>
                  <a:lnTo>
                    <a:pt x="61" y="1652"/>
                  </a:lnTo>
                  <a:lnTo>
                    <a:pt x="49" y="1596"/>
                  </a:lnTo>
                  <a:lnTo>
                    <a:pt x="38" y="1540"/>
                  </a:lnTo>
                  <a:lnTo>
                    <a:pt x="28" y="1483"/>
                  </a:lnTo>
                  <a:lnTo>
                    <a:pt x="21" y="1427"/>
                  </a:lnTo>
                  <a:lnTo>
                    <a:pt x="15" y="1372"/>
                  </a:lnTo>
                  <a:lnTo>
                    <a:pt x="11" y="1315"/>
                  </a:lnTo>
                  <a:lnTo>
                    <a:pt x="7" y="1262"/>
                  </a:lnTo>
                  <a:lnTo>
                    <a:pt x="5" y="1208"/>
                  </a:lnTo>
                  <a:lnTo>
                    <a:pt x="2" y="1155"/>
                  </a:lnTo>
                  <a:lnTo>
                    <a:pt x="1" y="1105"/>
                  </a:lnTo>
                  <a:lnTo>
                    <a:pt x="0" y="1056"/>
                  </a:lnTo>
                  <a:lnTo>
                    <a:pt x="0" y="1008"/>
                  </a:lnTo>
                  <a:lnTo>
                    <a:pt x="0" y="963"/>
                  </a:lnTo>
                  <a:lnTo>
                    <a:pt x="0" y="919"/>
                  </a:lnTo>
                  <a:lnTo>
                    <a:pt x="0" y="878"/>
                  </a:lnTo>
                  <a:lnTo>
                    <a:pt x="1" y="839"/>
                  </a:lnTo>
                  <a:lnTo>
                    <a:pt x="1" y="803"/>
                  </a:lnTo>
                  <a:lnTo>
                    <a:pt x="3" y="741"/>
                  </a:lnTo>
                  <a:lnTo>
                    <a:pt x="9" y="680"/>
                  </a:lnTo>
                  <a:lnTo>
                    <a:pt x="20" y="620"/>
                  </a:lnTo>
                  <a:lnTo>
                    <a:pt x="34" y="564"/>
                  </a:lnTo>
                  <a:lnTo>
                    <a:pt x="55" y="509"/>
                  </a:lnTo>
                  <a:lnTo>
                    <a:pt x="78" y="455"/>
                  </a:lnTo>
                  <a:lnTo>
                    <a:pt x="106" y="405"/>
                  </a:lnTo>
                  <a:lnTo>
                    <a:pt x="139" y="356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4" y="227"/>
                  </a:lnTo>
                  <a:lnTo>
                    <a:pt x="315" y="190"/>
                  </a:lnTo>
                  <a:lnTo>
                    <a:pt x="371" y="156"/>
                  </a:lnTo>
                  <a:lnTo>
                    <a:pt x="432" y="124"/>
                  </a:lnTo>
                  <a:lnTo>
                    <a:pt x="497" y="96"/>
                  </a:lnTo>
                  <a:lnTo>
                    <a:pt x="568" y="72"/>
                  </a:lnTo>
                  <a:lnTo>
                    <a:pt x="643" y="50"/>
                  </a:lnTo>
                  <a:lnTo>
                    <a:pt x="722" y="32"/>
                  </a:lnTo>
                  <a:lnTo>
                    <a:pt x="808" y="18"/>
                  </a:lnTo>
                  <a:lnTo>
                    <a:pt x="897" y="9"/>
                  </a:lnTo>
                  <a:lnTo>
                    <a:pt x="993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264"/>
            <p:cNvSpPr>
              <a:spLocks/>
            </p:cNvSpPr>
            <p:nvPr/>
          </p:nvSpPr>
          <p:spPr bwMode="auto">
            <a:xfrm>
              <a:off x="6758" y="812"/>
              <a:ext cx="79" cy="87"/>
            </a:xfrm>
            <a:custGeom>
              <a:avLst/>
              <a:gdLst>
                <a:gd name="T0" fmla="*/ 119 w 236"/>
                <a:gd name="T1" fmla="*/ 0 h 261"/>
                <a:gd name="T2" fmla="*/ 145 w 236"/>
                <a:gd name="T3" fmla="*/ 4 h 261"/>
                <a:gd name="T4" fmla="*/ 170 w 236"/>
                <a:gd name="T5" fmla="*/ 13 h 261"/>
                <a:gd name="T6" fmla="*/ 192 w 236"/>
                <a:gd name="T7" fmla="*/ 29 h 261"/>
                <a:gd name="T8" fmla="*/ 210 w 236"/>
                <a:gd name="T9" fmla="*/ 49 h 261"/>
                <a:gd name="T10" fmla="*/ 225 w 236"/>
                <a:gd name="T11" fmla="*/ 73 h 261"/>
                <a:gd name="T12" fmla="*/ 233 w 236"/>
                <a:gd name="T13" fmla="*/ 101 h 261"/>
                <a:gd name="T14" fmla="*/ 236 w 236"/>
                <a:gd name="T15" fmla="*/ 131 h 261"/>
                <a:gd name="T16" fmla="*/ 233 w 236"/>
                <a:gd name="T17" fmla="*/ 160 h 261"/>
                <a:gd name="T18" fmla="*/ 225 w 236"/>
                <a:gd name="T19" fmla="*/ 188 h 261"/>
                <a:gd name="T20" fmla="*/ 210 w 236"/>
                <a:gd name="T21" fmla="*/ 212 h 261"/>
                <a:gd name="T22" fmla="*/ 192 w 236"/>
                <a:gd name="T23" fmla="*/ 232 h 261"/>
                <a:gd name="T24" fmla="*/ 170 w 236"/>
                <a:gd name="T25" fmla="*/ 248 h 261"/>
                <a:gd name="T26" fmla="*/ 145 w 236"/>
                <a:gd name="T27" fmla="*/ 257 h 261"/>
                <a:gd name="T28" fmla="*/ 119 w 236"/>
                <a:gd name="T29" fmla="*/ 261 h 261"/>
                <a:gd name="T30" fmla="*/ 91 w 236"/>
                <a:gd name="T31" fmla="*/ 257 h 261"/>
                <a:gd name="T32" fmla="*/ 66 w 236"/>
                <a:gd name="T33" fmla="*/ 248 h 261"/>
                <a:gd name="T34" fmla="*/ 45 w 236"/>
                <a:gd name="T35" fmla="*/ 232 h 261"/>
                <a:gd name="T36" fmla="*/ 26 w 236"/>
                <a:gd name="T37" fmla="*/ 212 h 261"/>
                <a:gd name="T38" fmla="*/ 12 w 236"/>
                <a:gd name="T39" fmla="*/ 188 h 261"/>
                <a:gd name="T40" fmla="*/ 3 w 236"/>
                <a:gd name="T41" fmla="*/ 160 h 261"/>
                <a:gd name="T42" fmla="*/ 0 w 236"/>
                <a:gd name="T43" fmla="*/ 131 h 261"/>
                <a:gd name="T44" fmla="*/ 3 w 236"/>
                <a:gd name="T45" fmla="*/ 101 h 261"/>
                <a:gd name="T46" fmla="*/ 12 w 236"/>
                <a:gd name="T47" fmla="*/ 73 h 261"/>
                <a:gd name="T48" fmla="*/ 26 w 236"/>
                <a:gd name="T49" fmla="*/ 49 h 261"/>
                <a:gd name="T50" fmla="*/ 45 w 236"/>
                <a:gd name="T51" fmla="*/ 29 h 261"/>
                <a:gd name="T52" fmla="*/ 66 w 236"/>
                <a:gd name="T53" fmla="*/ 13 h 261"/>
                <a:gd name="T54" fmla="*/ 91 w 236"/>
                <a:gd name="T55" fmla="*/ 4 h 261"/>
                <a:gd name="T56" fmla="*/ 119 w 236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61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0" y="49"/>
                  </a:lnTo>
                  <a:lnTo>
                    <a:pt x="225" y="73"/>
                  </a:lnTo>
                  <a:lnTo>
                    <a:pt x="233" y="101"/>
                  </a:lnTo>
                  <a:lnTo>
                    <a:pt x="236" y="131"/>
                  </a:lnTo>
                  <a:lnTo>
                    <a:pt x="233" y="160"/>
                  </a:lnTo>
                  <a:lnTo>
                    <a:pt x="225" y="188"/>
                  </a:lnTo>
                  <a:lnTo>
                    <a:pt x="210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9" y="261"/>
                  </a:lnTo>
                  <a:lnTo>
                    <a:pt x="91" y="257"/>
                  </a:lnTo>
                  <a:lnTo>
                    <a:pt x="66" y="248"/>
                  </a:lnTo>
                  <a:lnTo>
                    <a:pt x="45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5" y="29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265"/>
            <p:cNvSpPr>
              <a:spLocks/>
            </p:cNvSpPr>
            <p:nvPr/>
          </p:nvSpPr>
          <p:spPr bwMode="auto">
            <a:xfrm>
              <a:off x="6769" y="824"/>
              <a:ext cx="23" cy="24"/>
            </a:xfrm>
            <a:custGeom>
              <a:avLst/>
              <a:gdLst>
                <a:gd name="T0" fmla="*/ 34 w 70"/>
                <a:gd name="T1" fmla="*/ 0 h 72"/>
                <a:gd name="T2" fmla="*/ 49 w 70"/>
                <a:gd name="T3" fmla="*/ 3 h 72"/>
                <a:gd name="T4" fmla="*/ 59 w 70"/>
                <a:gd name="T5" fmla="*/ 11 h 72"/>
                <a:gd name="T6" fmla="*/ 68 w 70"/>
                <a:gd name="T7" fmla="*/ 22 h 72"/>
                <a:gd name="T8" fmla="*/ 70 w 70"/>
                <a:gd name="T9" fmla="*/ 36 h 72"/>
                <a:gd name="T10" fmla="*/ 68 w 70"/>
                <a:gd name="T11" fmla="*/ 49 h 72"/>
                <a:gd name="T12" fmla="*/ 59 w 70"/>
                <a:gd name="T13" fmla="*/ 61 h 72"/>
                <a:gd name="T14" fmla="*/ 49 w 70"/>
                <a:gd name="T15" fmla="*/ 68 h 72"/>
                <a:gd name="T16" fmla="*/ 34 w 70"/>
                <a:gd name="T17" fmla="*/ 72 h 72"/>
                <a:gd name="T18" fmla="*/ 21 w 70"/>
                <a:gd name="T19" fmla="*/ 68 h 72"/>
                <a:gd name="T20" fmla="*/ 9 w 70"/>
                <a:gd name="T21" fmla="*/ 61 h 72"/>
                <a:gd name="T22" fmla="*/ 2 w 70"/>
                <a:gd name="T23" fmla="*/ 49 h 72"/>
                <a:gd name="T24" fmla="*/ 0 w 70"/>
                <a:gd name="T25" fmla="*/ 36 h 72"/>
                <a:gd name="T26" fmla="*/ 2 w 70"/>
                <a:gd name="T27" fmla="*/ 22 h 72"/>
                <a:gd name="T28" fmla="*/ 9 w 70"/>
                <a:gd name="T29" fmla="*/ 11 h 72"/>
                <a:gd name="T30" fmla="*/ 21 w 70"/>
                <a:gd name="T31" fmla="*/ 3 h 72"/>
                <a:gd name="T32" fmla="*/ 34 w 70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2">
                  <a:moveTo>
                    <a:pt x="34" y="0"/>
                  </a:moveTo>
                  <a:lnTo>
                    <a:pt x="49" y="3"/>
                  </a:lnTo>
                  <a:lnTo>
                    <a:pt x="59" y="11"/>
                  </a:lnTo>
                  <a:lnTo>
                    <a:pt x="68" y="22"/>
                  </a:lnTo>
                  <a:lnTo>
                    <a:pt x="70" y="36"/>
                  </a:lnTo>
                  <a:lnTo>
                    <a:pt x="68" y="49"/>
                  </a:lnTo>
                  <a:lnTo>
                    <a:pt x="59" y="61"/>
                  </a:lnTo>
                  <a:lnTo>
                    <a:pt x="49" y="68"/>
                  </a:lnTo>
                  <a:lnTo>
                    <a:pt x="34" y="72"/>
                  </a:lnTo>
                  <a:lnTo>
                    <a:pt x="21" y="68"/>
                  </a:lnTo>
                  <a:lnTo>
                    <a:pt x="9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Freeform 266"/>
            <p:cNvSpPr>
              <a:spLocks/>
            </p:cNvSpPr>
            <p:nvPr/>
          </p:nvSpPr>
          <p:spPr bwMode="auto">
            <a:xfrm>
              <a:off x="6731" y="696"/>
              <a:ext cx="129" cy="56"/>
            </a:xfrm>
            <a:custGeom>
              <a:avLst/>
              <a:gdLst>
                <a:gd name="T0" fmla="*/ 202 w 386"/>
                <a:gd name="T1" fmla="*/ 0 h 168"/>
                <a:gd name="T2" fmla="*/ 239 w 386"/>
                <a:gd name="T3" fmla="*/ 2 h 168"/>
                <a:gd name="T4" fmla="*/ 270 w 386"/>
                <a:gd name="T5" fmla="*/ 7 h 168"/>
                <a:gd name="T6" fmla="*/ 297 w 386"/>
                <a:gd name="T7" fmla="*/ 15 h 168"/>
                <a:gd name="T8" fmla="*/ 320 w 386"/>
                <a:gd name="T9" fmla="*/ 26 h 168"/>
                <a:gd name="T10" fmla="*/ 339 w 386"/>
                <a:gd name="T11" fmla="*/ 38 h 168"/>
                <a:gd name="T12" fmla="*/ 354 w 386"/>
                <a:gd name="T13" fmla="*/ 52 h 168"/>
                <a:gd name="T14" fmla="*/ 366 w 386"/>
                <a:gd name="T15" fmla="*/ 68 h 168"/>
                <a:gd name="T16" fmla="*/ 376 w 386"/>
                <a:gd name="T17" fmla="*/ 83 h 168"/>
                <a:gd name="T18" fmla="*/ 382 w 386"/>
                <a:gd name="T19" fmla="*/ 99 h 168"/>
                <a:gd name="T20" fmla="*/ 385 w 386"/>
                <a:gd name="T21" fmla="*/ 113 h 168"/>
                <a:gd name="T22" fmla="*/ 386 w 386"/>
                <a:gd name="T23" fmla="*/ 128 h 168"/>
                <a:gd name="T24" fmla="*/ 385 w 386"/>
                <a:gd name="T25" fmla="*/ 141 h 168"/>
                <a:gd name="T26" fmla="*/ 383 w 386"/>
                <a:gd name="T27" fmla="*/ 151 h 168"/>
                <a:gd name="T28" fmla="*/ 379 w 386"/>
                <a:gd name="T29" fmla="*/ 161 h 168"/>
                <a:gd name="T30" fmla="*/ 374 w 386"/>
                <a:gd name="T31" fmla="*/ 166 h 168"/>
                <a:gd name="T32" fmla="*/ 368 w 386"/>
                <a:gd name="T33" fmla="*/ 168 h 168"/>
                <a:gd name="T34" fmla="*/ 363 w 386"/>
                <a:gd name="T35" fmla="*/ 167 h 168"/>
                <a:gd name="T36" fmla="*/ 323 w 386"/>
                <a:gd name="T37" fmla="*/ 149 h 168"/>
                <a:gd name="T38" fmla="*/ 286 w 386"/>
                <a:gd name="T39" fmla="*/ 136 h 168"/>
                <a:gd name="T40" fmla="*/ 252 w 386"/>
                <a:gd name="T41" fmla="*/ 128 h 168"/>
                <a:gd name="T42" fmla="*/ 221 w 386"/>
                <a:gd name="T43" fmla="*/ 123 h 168"/>
                <a:gd name="T44" fmla="*/ 192 w 386"/>
                <a:gd name="T45" fmla="*/ 123 h 168"/>
                <a:gd name="T46" fmla="*/ 166 w 386"/>
                <a:gd name="T47" fmla="*/ 125 h 168"/>
                <a:gd name="T48" fmla="*/ 142 w 386"/>
                <a:gd name="T49" fmla="*/ 129 h 168"/>
                <a:gd name="T50" fmla="*/ 120 w 386"/>
                <a:gd name="T51" fmla="*/ 135 h 168"/>
                <a:gd name="T52" fmla="*/ 100 w 386"/>
                <a:gd name="T53" fmla="*/ 141 h 168"/>
                <a:gd name="T54" fmla="*/ 82 w 386"/>
                <a:gd name="T55" fmla="*/ 147 h 168"/>
                <a:gd name="T56" fmla="*/ 65 w 386"/>
                <a:gd name="T57" fmla="*/ 153 h 168"/>
                <a:gd name="T58" fmla="*/ 50 w 386"/>
                <a:gd name="T59" fmla="*/ 157 h 168"/>
                <a:gd name="T60" fmla="*/ 35 w 386"/>
                <a:gd name="T61" fmla="*/ 160 h 168"/>
                <a:gd name="T62" fmla="*/ 22 w 386"/>
                <a:gd name="T63" fmla="*/ 159 h 168"/>
                <a:gd name="T64" fmla="*/ 11 w 386"/>
                <a:gd name="T65" fmla="*/ 155 h 168"/>
                <a:gd name="T66" fmla="*/ 4 w 386"/>
                <a:gd name="T67" fmla="*/ 150 h 168"/>
                <a:gd name="T68" fmla="*/ 1 w 386"/>
                <a:gd name="T69" fmla="*/ 141 h 168"/>
                <a:gd name="T70" fmla="*/ 0 w 386"/>
                <a:gd name="T71" fmla="*/ 130 h 168"/>
                <a:gd name="T72" fmla="*/ 1 w 386"/>
                <a:gd name="T73" fmla="*/ 117 h 168"/>
                <a:gd name="T74" fmla="*/ 4 w 386"/>
                <a:gd name="T75" fmla="*/ 102 h 168"/>
                <a:gd name="T76" fmla="*/ 11 w 386"/>
                <a:gd name="T77" fmla="*/ 87 h 168"/>
                <a:gd name="T78" fmla="*/ 22 w 386"/>
                <a:gd name="T79" fmla="*/ 71 h 168"/>
                <a:gd name="T80" fmla="*/ 36 w 386"/>
                <a:gd name="T81" fmla="*/ 56 h 168"/>
                <a:gd name="T82" fmla="*/ 53 w 386"/>
                <a:gd name="T83" fmla="*/ 40 h 168"/>
                <a:gd name="T84" fmla="*/ 75 w 386"/>
                <a:gd name="T85" fmla="*/ 27 h 168"/>
                <a:gd name="T86" fmla="*/ 100 w 386"/>
                <a:gd name="T87" fmla="*/ 16 h 168"/>
                <a:gd name="T88" fmla="*/ 129 w 386"/>
                <a:gd name="T89" fmla="*/ 8 h 168"/>
                <a:gd name="T90" fmla="*/ 164 w 386"/>
                <a:gd name="T91" fmla="*/ 2 h 168"/>
                <a:gd name="T92" fmla="*/ 202 w 386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168">
                  <a:moveTo>
                    <a:pt x="202" y="0"/>
                  </a:moveTo>
                  <a:lnTo>
                    <a:pt x="239" y="2"/>
                  </a:lnTo>
                  <a:lnTo>
                    <a:pt x="270" y="7"/>
                  </a:lnTo>
                  <a:lnTo>
                    <a:pt x="297" y="15"/>
                  </a:lnTo>
                  <a:lnTo>
                    <a:pt x="320" y="26"/>
                  </a:lnTo>
                  <a:lnTo>
                    <a:pt x="339" y="38"/>
                  </a:lnTo>
                  <a:lnTo>
                    <a:pt x="354" y="52"/>
                  </a:lnTo>
                  <a:lnTo>
                    <a:pt x="366" y="68"/>
                  </a:lnTo>
                  <a:lnTo>
                    <a:pt x="376" y="83"/>
                  </a:lnTo>
                  <a:lnTo>
                    <a:pt x="382" y="99"/>
                  </a:lnTo>
                  <a:lnTo>
                    <a:pt x="385" y="113"/>
                  </a:lnTo>
                  <a:lnTo>
                    <a:pt x="386" y="128"/>
                  </a:lnTo>
                  <a:lnTo>
                    <a:pt x="385" y="141"/>
                  </a:lnTo>
                  <a:lnTo>
                    <a:pt x="383" y="151"/>
                  </a:lnTo>
                  <a:lnTo>
                    <a:pt x="379" y="161"/>
                  </a:lnTo>
                  <a:lnTo>
                    <a:pt x="374" y="166"/>
                  </a:lnTo>
                  <a:lnTo>
                    <a:pt x="368" y="168"/>
                  </a:lnTo>
                  <a:lnTo>
                    <a:pt x="363" y="167"/>
                  </a:lnTo>
                  <a:lnTo>
                    <a:pt x="323" y="149"/>
                  </a:lnTo>
                  <a:lnTo>
                    <a:pt x="286" y="136"/>
                  </a:lnTo>
                  <a:lnTo>
                    <a:pt x="252" y="128"/>
                  </a:lnTo>
                  <a:lnTo>
                    <a:pt x="221" y="123"/>
                  </a:lnTo>
                  <a:lnTo>
                    <a:pt x="192" y="123"/>
                  </a:lnTo>
                  <a:lnTo>
                    <a:pt x="166" y="125"/>
                  </a:lnTo>
                  <a:lnTo>
                    <a:pt x="142" y="129"/>
                  </a:lnTo>
                  <a:lnTo>
                    <a:pt x="120" y="135"/>
                  </a:lnTo>
                  <a:lnTo>
                    <a:pt x="100" y="141"/>
                  </a:lnTo>
                  <a:lnTo>
                    <a:pt x="82" y="147"/>
                  </a:lnTo>
                  <a:lnTo>
                    <a:pt x="65" y="153"/>
                  </a:lnTo>
                  <a:lnTo>
                    <a:pt x="50" y="157"/>
                  </a:lnTo>
                  <a:lnTo>
                    <a:pt x="35" y="160"/>
                  </a:lnTo>
                  <a:lnTo>
                    <a:pt x="22" y="159"/>
                  </a:lnTo>
                  <a:lnTo>
                    <a:pt x="11" y="155"/>
                  </a:lnTo>
                  <a:lnTo>
                    <a:pt x="4" y="150"/>
                  </a:lnTo>
                  <a:lnTo>
                    <a:pt x="1" y="141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2"/>
                  </a:lnTo>
                  <a:lnTo>
                    <a:pt x="11" y="87"/>
                  </a:lnTo>
                  <a:lnTo>
                    <a:pt x="22" y="71"/>
                  </a:lnTo>
                  <a:lnTo>
                    <a:pt x="36" y="56"/>
                  </a:lnTo>
                  <a:lnTo>
                    <a:pt x="53" y="40"/>
                  </a:lnTo>
                  <a:lnTo>
                    <a:pt x="75" y="27"/>
                  </a:lnTo>
                  <a:lnTo>
                    <a:pt x="100" y="16"/>
                  </a:lnTo>
                  <a:lnTo>
                    <a:pt x="129" y="8"/>
                  </a:lnTo>
                  <a:lnTo>
                    <a:pt x="164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267"/>
            <p:cNvSpPr>
              <a:spLocks/>
            </p:cNvSpPr>
            <p:nvPr/>
          </p:nvSpPr>
          <p:spPr bwMode="auto">
            <a:xfrm>
              <a:off x="7118" y="812"/>
              <a:ext cx="79" cy="87"/>
            </a:xfrm>
            <a:custGeom>
              <a:avLst/>
              <a:gdLst>
                <a:gd name="T0" fmla="*/ 118 w 237"/>
                <a:gd name="T1" fmla="*/ 0 h 261"/>
                <a:gd name="T2" fmla="*/ 145 w 237"/>
                <a:gd name="T3" fmla="*/ 4 h 261"/>
                <a:gd name="T4" fmla="*/ 170 w 237"/>
                <a:gd name="T5" fmla="*/ 13 h 261"/>
                <a:gd name="T6" fmla="*/ 192 w 237"/>
                <a:gd name="T7" fmla="*/ 29 h 261"/>
                <a:gd name="T8" fmla="*/ 211 w 237"/>
                <a:gd name="T9" fmla="*/ 49 h 261"/>
                <a:gd name="T10" fmla="*/ 224 w 237"/>
                <a:gd name="T11" fmla="*/ 73 h 261"/>
                <a:gd name="T12" fmla="*/ 233 w 237"/>
                <a:gd name="T13" fmla="*/ 101 h 261"/>
                <a:gd name="T14" fmla="*/ 237 w 237"/>
                <a:gd name="T15" fmla="*/ 131 h 261"/>
                <a:gd name="T16" fmla="*/ 233 w 237"/>
                <a:gd name="T17" fmla="*/ 160 h 261"/>
                <a:gd name="T18" fmla="*/ 224 w 237"/>
                <a:gd name="T19" fmla="*/ 188 h 261"/>
                <a:gd name="T20" fmla="*/ 211 w 237"/>
                <a:gd name="T21" fmla="*/ 212 h 261"/>
                <a:gd name="T22" fmla="*/ 192 w 237"/>
                <a:gd name="T23" fmla="*/ 232 h 261"/>
                <a:gd name="T24" fmla="*/ 170 w 237"/>
                <a:gd name="T25" fmla="*/ 248 h 261"/>
                <a:gd name="T26" fmla="*/ 145 w 237"/>
                <a:gd name="T27" fmla="*/ 257 h 261"/>
                <a:gd name="T28" fmla="*/ 118 w 237"/>
                <a:gd name="T29" fmla="*/ 261 h 261"/>
                <a:gd name="T30" fmla="*/ 91 w 237"/>
                <a:gd name="T31" fmla="*/ 257 h 261"/>
                <a:gd name="T32" fmla="*/ 67 w 237"/>
                <a:gd name="T33" fmla="*/ 248 h 261"/>
                <a:gd name="T34" fmla="*/ 44 w 237"/>
                <a:gd name="T35" fmla="*/ 232 h 261"/>
                <a:gd name="T36" fmla="*/ 26 w 237"/>
                <a:gd name="T37" fmla="*/ 212 h 261"/>
                <a:gd name="T38" fmla="*/ 12 w 237"/>
                <a:gd name="T39" fmla="*/ 188 h 261"/>
                <a:gd name="T40" fmla="*/ 3 w 237"/>
                <a:gd name="T41" fmla="*/ 160 h 261"/>
                <a:gd name="T42" fmla="*/ 0 w 237"/>
                <a:gd name="T43" fmla="*/ 131 h 261"/>
                <a:gd name="T44" fmla="*/ 3 w 237"/>
                <a:gd name="T45" fmla="*/ 101 h 261"/>
                <a:gd name="T46" fmla="*/ 12 w 237"/>
                <a:gd name="T47" fmla="*/ 73 h 261"/>
                <a:gd name="T48" fmla="*/ 26 w 237"/>
                <a:gd name="T49" fmla="*/ 49 h 261"/>
                <a:gd name="T50" fmla="*/ 44 w 237"/>
                <a:gd name="T51" fmla="*/ 29 h 261"/>
                <a:gd name="T52" fmla="*/ 67 w 237"/>
                <a:gd name="T53" fmla="*/ 13 h 261"/>
                <a:gd name="T54" fmla="*/ 91 w 237"/>
                <a:gd name="T55" fmla="*/ 4 h 261"/>
                <a:gd name="T56" fmla="*/ 118 w 237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61">
                  <a:moveTo>
                    <a:pt x="118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4" y="73"/>
                  </a:lnTo>
                  <a:lnTo>
                    <a:pt x="233" y="101"/>
                  </a:lnTo>
                  <a:lnTo>
                    <a:pt x="237" y="131"/>
                  </a:lnTo>
                  <a:lnTo>
                    <a:pt x="233" y="160"/>
                  </a:lnTo>
                  <a:lnTo>
                    <a:pt x="224" y="188"/>
                  </a:lnTo>
                  <a:lnTo>
                    <a:pt x="211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8" y="261"/>
                  </a:lnTo>
                  <a:lnTo>
                    <a:pt x="91" y="257"/>
                  </a:lnTo>
                  <a:lnTo>
                    <a:pt x="67" y="248"/>
                  </a:lnTo>
                  <a:lnTo>
                    <a:pt x="44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268"/>
            <p:cNvSpPr>
              <a:spLocks/>
            </p:cNvSpPr>
            <p:nvPr/>
          </p:nvSpPr>
          <p:spPr bwMode="auto">
            <a:xfrm>
              <a:off x="7128" y="824"/>
              <a:ext cx="24" cy="24"/>
            </a:xfrm>
            <a:custGeom>
              <a:avLst/>
              <a:gdLst>
                <a:gd name="T0" fmla="*/ 36 w 71"/>
                <a:gd name="T1" fmla="*/ 0 h 72"/>
                <a:gd name="T2" fmla="*/ 49 w 71"/>
                <a:gd name="T3" fmla="*/ 3 h 72"/>
                <a:gd name="T4" fmla="*/ 61 w 71"/>
                <a:gd name="T5" fmla="*/ 11 h 72"/>
                <a:gd name="T6" fmla="*/ 68 w 71"/>
                <a:gd name="T7" fmla="*/ 22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6 w 71"/>
                <a:gd name="T17" fmla="*/ 72 h 72"/>
                <a:gd name="T18" fmla="*/ 21 w 71"/>
                <a:gd name="T19" fmla="*/ 68 h 72"/>
                <a:gd name="T20" fmla="*/ 11 w 71"/>
                <a:gd name="T21" fmla="*/ 61 h 72"/>
                <a:gd name="T22" fmla="*/ 4 w 71"/>
                <a:gd name="T23" fmla="*/ 49 h 72"/>
                <a:gd name="T24" fmla="*/ 0 w 71"/>
                <a:gd name="T25" fmla="*/ 36 h 72"/>
                <a:gd name="T26" fmla="*/ 4 w 71"/>
                <a:gd name="T27" fmla="*/ 22 h 72"/>
                <a:gd name="T28" fmla="*/ 11 w 71"/>
                <a:gd name="T29" fmla="*/ 11 h 72"/>
                <a:gd name="T30" fmla="*/ 21 w 71"/>
                <a:gd name="T31" fmla="*/ 3 h 72"/>
                <a:gd name="T32" fmla="*/ 36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8" y="22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6" y="72"/>
                  </a:lnTo>
                  <a:lnTo>
                    <a:pt x="21" y="68"/>
                  </a:lnTo>
                  <a:lnTo>
                    <a:pt x="11" y="61"/>
                  </a:lnTo>
                  <a:lnTo>
                    <a:pt x="4" y="49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1" y="11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269"/>
            <p:cNvSpPr>
              <a:spLocks/>
            </p:cNvSpPr>
            <p:nvPr/>
          </p:nvSpPr>
          <p:spPr bwMode="auto">
            <a:xfrm>
              <a:off x="7091" y="696"/>
              <a:ext cx="129" cy="56"/>
            </a:xfrm>
            <a:custGeom>
              <a:avLst/>
              <a:gdLst>
                <a:gd name="T0" fmla="*/ 184 w 387"/>
                <a:gd name="T1" fmla="*/ 0 h 168"/>
                <a:gd name="T2" fmla="*/ 223 w 387"/>
                <a:gd name="T3" fmla="*/ 2 h 168"/>
                <a:gd name="T4" fmla="*/ 256 w 387"/>
                <a:gd name="T5" fmla="*/ 8 h 168"/>
                <a:gd name="T6" fmla="*/ 286 w 387"/>
                <a:gd name="T7" fmla="*/ 16 h 168"/>
                <a:gd name="T8" fmla="*/ 311 w 387"/>
                <a:gd name="T9" fmla="*/ 27 h 168"/>
                <a:gd name="T10" fmla="*/ 332 w 387"/>
                <a:gd name="T11" fmla="*/ 40 h 168"/>
                <a:gd name="T12" fmla="*/ 350 w 387"/>
                <a:gd name="T13" fmla="*/ 56 h 168"/>
                <a:gd name="T14" fmla="*/ 363 w 387"/>
                <a:gd name="T15" fmla="*/ 71 h 168"/>
                <a:gd name="T16" fmla="*/ 374 w 387"/>
                <a:gd name="T17" fmla="*/ 87 h 168"/>
                <a:gd name="T18" fmla="*/ 381 w 387"/>
                <a:gd name="T19" fmla="*/ 102 h 168"/>
                <a:gd name="T20" fmla="*/ 386 w 387"/>
                <a:gd name="T21" fmla="*/ 117 h 168"/>
                <a:gd name="T22" fmla="*/ 387 w 387"/>
                <a:gd name="T23" fmla="*/ 130 h 168"/>
                <a:gd name="T24" fmla="*/ 384 w 387"/>
                <a:gd name="T25" fmla="*/ 141 h 168"/>
                <a:gd name="T26" fmla="*/ 381 w 387"/>
                <a:gd name="T27" fmla="*/ 150 h 168"/>
                <a:gd name="T28" fmla="*/ 375 w 387"/>
                <a:gd name="T29" fmla="*/ 155 h 168"/>
                <a:gd name="T30" fmla="*/ 363 w 387"/>
                <a:gd name="T31" fmla="*/ 159 h 168"/>
                <a:gd name="T32" fmla="*/ 350 w 387"/>
                <a:gd name="T33" fmla="*/ 160 h 168"/>
                <a:gd name="T34" fmla="*/ 337 w 387"/>
                <a:gd name="T35" fmla="*/ 157 h 168"/>
                <a:gd name="T36" fmla="*/ 321 w 387"/>
                <a:gd name="T37" fmla="*/ 153 h 168"/>
                <a:gd name="T38" fmla="*/ 305 w 387"/>
                <a:gd name="T39" fmla="*/ 147 h 168"/>
                <a:gd name="T40" fmla="*/ 286 w 387"/>
                <a:gd name="T41" fmla="*/ 141 h 168"/>
                <a:gd name="T42" fmla="*/ 265 w 387"/>
                <a:gd name="T43" fmla="*/ 135 h 168"/>
                <a:gd name="T44" fmla="*/ 244 w 387"/>
                <a:gd name="T45" fmla="*/ 129 h 168"/>
                <a:gd name="T46" fmla="*/ 220 w 387"/>
                <a:gd name="T47" fmla="*/ 125 h 168"/>
                <a:gd name="T48" fmla="*/ 194 w 387"/>
                <a:gd name="T49" fmla="*/ 123 h 168"/>
                <a:gd name="T50" fmla="*/ 164 w 387"/>
                <a:gd name="T51" fmla="*/ 123 h 168"/>
                <a:gd name="T52" fmla="*/ 133 w 387"/>
                <a:gd name="T53" fmla="*/ 128 h 168"/>
                <a:gd name="T54" fmla="*/ 100 w 387"/>
                <a:gd name="T55" fmla="*/ 136 h 168"/>
                <a:gd name="T56" fmla="*/ 63 w 387"/>
                <a:gd name="T57" fmla="*/ 149 h 168"/>
                <a:gd name="T58" fmla="*/ 24 w 387"/>
                <a:gd name="T59" fmla="*/ 167 h 168"/>
                <a:gd name="T60" fmla="*/ 17 w 387"/>
                <a:gd name="T61" fmla="*/ 168 h 168"/>
                <a:gd name="T62" fmla="*/ 11 w 387"/>
                <a:gd name="T63" fmla="*/ 166 h 168"/>
                <a:gd name="T64" fmla="*/ 6 w 387"/>
                <a:gd name="T65" fmla="*/ 161 h 168"/>
                <a:gd name="T66" fmla="*/ 2 w 387"/>
                <a:gd name="T67" fmla="*/ 151 h 168"/>
                <a:gd name="T68" fmla="*/ 0 w 387"/>
                <a:gd name="T69" fmla="*/ 141 h 168"/>
                <a:gd name="T70" fmla="*/ 0 w 387"/>
                <a:gd name="T71" fmla="*/ 128 h 168"/>
                <a:gd name="T72" fmla="*/ 1 w 387"/>
                <a:gd name="T73" fmla="*/ 113 h 168"/>
                <a:gd name="T74" fmla="*/ 5 w 387"/>
                <a:gd name="T75" fmla="*/ 99 h 168"/>
                <a:gd name="T76" fmla="*/ 11 w 387"/>
                <a:gd name="T77" fmla="*/ 83 h 168"/>
                <a:gd name="T78" fmla="*/ 19 w 387"/>
                <a:gd name="T79" fmla="*/ 68 h 168"/>
                <a:gd name="T80" fmla="*/ 31 w 387"/>
                <a:gd name="T81" fmla="*/ 52 h 168"/>
                <a:gd name="T82" fmla="*/ 46 w 387"/>
                <a:gd name="T83" fmla="*/ 38 h 168"/>
                <a:gd name="T84" fmla="*/ 65 w 387"/>
                <a:gd name="T85" fmla="*/ 26 h 168"/>
                <a:gd name="T86" fmla="*/ 89 w 387"/>
                <a:gd name="T87" fmla="*/ 15 h 168"/>
                <a:gd name="T88" fmla="*/ 115 w 387"/>
                <a:gd name="T89" fmla="*/ 7 h 168"/>
                <a:gd name="T90" fmla="*/ 148 w 387"/>
                <a:gd name="T91" fmla="*/ 2 h 168"/>
                <a:gd name="T92" fmla="*/ 184 w 387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168">
                  <a:moveTo>
                    <a:pt x="184" y="0"/>
                  </a:moveTo>
                  <a:lnTo>
                    <a:pt x="223" y="2"/>
                  </a:lnTo>
                  <a:lnTo>
                    <a:pt x="256" y="8"/>
                  </a:lnTo>
                  <a:lnTo>
                    <a:pt x="286" y="16"/>
                  </a:lnTo>
                  <a:lnTo>
                    <a:pt x="311" y="27"/>
                  </a:lnTo>
                  <a:lnTo>
                    <a:pt x="332" y="40"/>
                  </a:lnTo>
                  <a:lnTo>
                    <a:pt x="350" y="56"/>
                  </a:lnTo>
                  <a:lnTo>
                    <a:pt x="363" y="71"/>
                  </a:lnTo>
                  <a:lnTo>
                    <a:pt x="374" y="87"/>
                  </a:lnTo>
                  <a:lnTo>
                    <a:pt x="381" y="102"/>
                  </a:lnTo>
                  <a:lnTo>
                    <a:pt x="386" y="117"/>
                  </a:lnTo>
                  <a:lnTo>
                    <a:pt x="387" y="130"/>
                  </a:lnTo>
                  <a:lnTo>
                    <a:pt x="384" y="141"/>
                  </a:lnTo>
                  <a:lnTo>
                    <a:pt x="381" y="150"/>
                  </a:lnTo>
                  <a:lnTo>
                    <a:pt x="375" y="155"/>
                  </a:lnTo>
                  <a:lnTo>
                    <a:pt x="363" y="159"/>
                  </a:lnTo>
                  <a:lnTo>
                    <a:pt x="350" y="160"/>
                  </a:lnTo>
                  <a:lnTo>
                    <a:pt x="337" y="157"/>
                  </a:lnTo>
                  <a:lnTo>
                    <a:pt x="321" y="153"/>
                  </a:lnTo>
                  <a:lnTo>
                    <a:pt x="305" y="147"/>
                  </a:lnTo>
                  <a:lnTo>
                    <a:pt x="286" y="141"/>
                  </a:lnTo>
                  <a:lnTo>
                    <a:pt x="265" y="135"/>
                  </a:lnTo>
                  <a:lnTo>
                    <a:pt x="244" y="129"/>
                  </a:lnTo>
                  <a:lnTo>
                    <a:pt x="220" y="125"/>
                  </a:lnTo>
                  <a:lnTo>
                    <a:pt x="194" y="123"/>
                  </a:lnTo>
                  <a:lnTo>
                    <a:pt x="164" y="123"/>
                  </a:lnTo>
                  <a:lnTo>
                    <a:pt x="133" y="128"/>
                  </a:lnTo>
                  <a:lnTo>
                    <a:pt x="100" y="136"/>
                  </a:lnTo>
                  <a:lnTo>
                    <a:pt x="63" y="149"/>
                  </a:lnTo>
                  <a:lnTo>
                    <a:pt x="24" y="167"/>
                  </a:lnTo>
                  <a:lnTo>
                    <a:pt x="17" y="168"/>
                  </a:lnTo>
                  <a:lnTo>
                    <a:pt x="11" y="166"/>
                  </a:lnTo>
                  <a:lnTo>
                    <a:pt x="6" y="161"/>
                  </a:lnTo>
                  <a:lnTo>
                    <a:pt x="2" y="151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1" y="113"/>
                  </a:lnTo>
                  <a:lnTo>
                    <a:pt x="5" y="99"/>
                  </a:lnTo>
                  <a:lnTo>
                    <a:pt x="11" y="83"/>
                  </a:lnTo>
                  <a:lnTo>
                    <a:pt x="19" y="68"/>
                  </a:lnTo>
                  <a:lnTo>
                    <a:pt x="31" y="52"/>
                  </a:lnTo>
                  <a:lnTo>
                    <a:pt x="46" y="38"/>
                  </a:lnTo>
                  <a:lnTo>
                    <a:pt x="65" y="26"/>
                  </a:lnTo>
                  <a:lnTo>
                    <a:pt x="89" y="15"/>
                  </a:lnTo>
                  <a:lnTo>
                    <a:pt x="115" y="7"/>
                  </a:lnTo>
                  <a:lnTo>
                    <a:pt x="148" y="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270"/>
            <p:cNvSpPr>
              <a:spLocks/>
            </p:cNvSpPr>
            <p:nvPr/>
          </p:nvSpPr>
          <p:spPr bwMode="auto">
            <a:xfrm>
              <a:off x="6913" y="989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3 w 375"/>
                <a:gd name="T3" fmla="*/ 1 h 135"/>
                <a:gd name="T4" fmla="*/ 22 w 375"/>
                <a:gd name="T5" fmla="*/ 5 h 135"/>
                <a:gd name="T6" fmla="*/ 35 w 375"/>
                <a:gd name="T7" fmla="*/ 10 h 135"/>
                <a:gd name="T8" fmla="*/ 50 w 375"/>
                <a:gd name="T9" fmla="*/ 18 h 135"/>
                <a:gd name="T10" fmla="*/ 67 w 375"/>
                <a:gd name="T11" fmla="*/ 27 h 135"/>
                <a:gd name="T12" fmla="*/ 87 w 375"/>
                <a:gd name="T13" fmla="*/ 36 h 135"/>
                <a:gd name="T14" fmla="*/ 109 w 375"/>
                <a:gd name="T15" fmla="*/ 44 h 135"/>
                <a:gd name="T16" fmla="*/ 133 w 375"/>
                <a:gd name="T17" fmla="*/ 50 h 135"/>
                <a:gd name="T18" fmla="*/ 159 w 375"/>
                <a:gd name="T19" fmla="*/ 55 h 135"/>
                <a:gd name="T20" fmla="*/ 188 w 375"/>
                <a:gd name="T21" fmla="*/ 57 h 135"/>
                <a:gd name="T22" fmla="*/ 215 w 375"/>
                <a:gd name="T23" fmla="*/ 55 h 135"/>
                <a:gd name="T24" fmla="*/ 242 w 375"/>
                <a:gd name="T25" fmla="*/ 50 h 135"/>
                <a:gd name="T26" fmla="*/ 266 w 375"/>
                <a:gd name="T27" fmla="*/ 44 h 135"/>
                <a:gd name="T28" fmla="*/ 288 w 375"/>
                <a:gd name="T29" fmla="*/ 36 h 135"/>
                <a:gd name="T30" fmla="*/ 308 w 375"/>
                <a:gd name="T31" fmla="*/ 27 h 135"/>
                <a:gd name="T32" fmla="*/ 325 w 375"/>
                <a:gd name="T33" fmla="*/ 18 h 135"/>
                <a:gd name="T34" fmla="*/ 340 w 375"/>
                <a:gd name="T35" fmla="*/ 10 h 135"/>
                <a:gd name="T36" fmla="*/ 352 w 375"/>
                <a:gd name="T37" fmla="*/ 5 h 135"/>
                <a:gd name="T38" fmla="*/ 361 w 375"/>
                <a:gd name="T39" fmla="*/ 1 h 135"/>
                <a:gd name="T40" fmla="*/ 369 w 375"/>
                <a:gd name="T41" fmla="*/ 0 h 135"/>
                <a:gd name="T42" fmla="*/ 373 w 375"/>
                <a:gd name="T43" fmla="*/ 3 h 135"/>
                <a:gd name="T44" fmla="*/ 375 w 375"/>
                <a:gd name="T45" fmla="*/ 12 h 135"/>
                <a:gd name="T46" fmla="*/ 373 w 375"/>
                <a:gd name="T47" fmla="*/ 22 h 135"/>
                <a:gd name="T48" fmla="*/ 371 w 375"/>
                <a:gd name="T49" fmla="*/ 36 h 135"/>
                <a:gd name="T50" fmla="*/ 367 w 375"/>
                <a:gd name="T51" fmla="*/ 49 h 135"/>
                <a:gd name="T52" fmla="*/ 360 w 375"/>
                <a:gd name="T53" fmla="*/ 62 h 135"/>
                <a:gd name="T54" fmla="*/ 351 w 375"/>
                <a:gd name="T55" fmla="*/ 76 h 135"/>
                <a:gd name="T56" fmla="*/ 339 w 375"/>
                <a:gd name="T57" fmla="*/ 89 h 135"/>
                <a:gd name="T58" fmla="*/ 323 w 375"/>
                <a:gd name="T59" fmla="*/ 101 h 135"/>
                <a:gd name="T60" fmla="*/ 304 w 375"/>
                <a:gd name="T61" fmla="*/ 112 h 135"/>
                <a:gd name="T62" fmla="*/ 282 w 375"/>
                <a:gd name="T63" fmla="*/ 122 h 135"/>
                <a:gd name="T64" fmla="*/ 254 w 375"/>
                <a:gd name="T65" fmla="*/ 129 h 135"/>
                <a:gd name="T66" fmla="*/ 223 w 375"/>
                <a:gd name="T67" fmla="*/ 132 h 135"/>
                <a:gd name="T68" fmla="*/ 188 w 375"/>
                <a:gd name="T69" fmla="*/ 135 h 135"/>
                <a:gd name="T70" fmla="*/ 152 w 375"/>
                <a:gd name="T71" fmla="*/ 132 h 135"/>
                <a:gd name="T72" fmla="*/ 120 w 375"/>
                <a:gd name="T73" fmla="*/ 129 h 135"/>
                <a:gd name="T74" fmla="*/ 94 w 375"/>
                <a:gd name="T75" fmla="*/ 122 h 135"/>
                <a:gd name="T76" fmla="*/ 71 w 375"/>
                <a:gd name="T77" fmla="*/ 112 h 135"/>
                <a:gd name="T78" fmla="*/ 52 w 375"/>
                <a:gd name="T79" fmla="*/ 101 h 135"/>
                <a:gd name="T80" fmla="*/ 37 w 375"/>
                <a:gd name="T81" fmla="*/ 89 h 135"/>
                <a:gd name="T82" fmla="*/ 23 w 375"/>
                <a:gd name="T83" fmla="*/ 76 h 135"/>
                <a:gd name="T84" fmla="*/ 15 w 375"/>
                <a:gd name="T85" fmla="*/ 62 h 135"/>
                <a:gd name="T86" fmla="*/ 8 w 375"/>
                <a:gd name="T87" fmla="*/ 49 h 135"/>
                <a:gd name="T88" fmla="*/ 3 w 375"/>
                <a:gd name="T89" fmla="*/ 36 h 135"/>
                <a:gd name="T90" fmla="*/ 1 w 375"/>
                <a:gd name="T91" fmla="*/ 22 h 135"/>
                <a:gd name="T92" fmla="*/ 0 w 375"/>
                <a:gd name="T93" fmla="*/ 12 h 135"/>
                <a:gd name="T94" fmla="*/ 2 w 375"/>
                <a:gd name="T95" fmla="*/ 3 h 135"/>
                <a:gd name="T96" fmla="*/ 6 w 375"/>
                <a:gd name="T9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3" y="1"/>
                  </a:lnTo>
                  <a:lnTo>
                    <a:pt x="22" y="5"/>
                  </a:lnTo>
                  <a:lnTo>
                    <a:pt x="35" y="10"/>
                  </a:lnTo>
                  <a:lnTo>
                    <a:pt x="50" y="18"/>
                  </a:lnTo>
                  <a:lnTo>
                    <a:pt x="67" y="27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3" y="50"/>
                  </a:lnTo>
                  <a:lnTo>
                    <a:pt x="159" y="55"/>
                  </a:lnTo>
                  <a:lnTo>
                    <a:pt x="188" y="57"/>
                  </a:lnTo>
                  <a:lnTo>
                    <a:pt x="215" y="55"/>
                  </a:lnTo>
                  <a:lnTo>
                    <a:pt x="242" y="50"/>
                  </a:lnTo>
                  <a:lnTo>
                    <a:pt x="266" y="44"/>
                  </a:lnTo>
                  <a:lnTo>
                    <a:pt x="288" y="36"/>
                  </a:lnTo>
                  <a:lnTo>
                    <a:pt x="308" y="27"/>
                  </a:lnTo>
                  <a:lnTo>
                    <a:pt x="325" y="18"/>
                  </a:lnTo>
                  <a:lnTo>
                    <a:pt x="340" y="10"/>
                  </a:lnTo>
                  <a:lnTo>
                    <a:pt x="352" y="5"/>
                  </a:lnTo>
                  <a:lnTo>
                    <a:pt x="361" y="1"/>
                  </a:lnTo>
                  <a:lnTo>
                    <a:pt x="369" y="0"/>
                  </a:lnTo>
                  <a:lnTo>
                    <a:pt x="373" y="3"/>
                  </a:lnTo>
                  <a:lnTo>
                    <a:pt x="375" y="12"/>
                  </a:lnTo>
                  <a:lnTo>
                    <a:pt x="373" y="22"/>
                  </a:lnTo>
                  <a:lnTo>
                    <a:pt x="371" y="36"/>
                  </a:lnTo>
                  <a:lnTo>
                    <a:pt x="367" y="49"/>
                  </a:lnTo>
                  <a:lnTo>
                    <a:pt x="360" y="62"/>
                  </a:lnTo>
                  <a:lnTo>
                    <a:pt x="351" y="76"/>
                  </a:lnTo>
                  <a:lnTo>
                    <a:pt x="339" y="89"/>
                  </a:lnTo>
                  <a:lnTo>
                    <a:pt x="323" y="101"/>
                  </a:lnTo>
                  <a:lnTo>
                    <a:pt x="304" y="112"/>
                  </a:lnTo>
                  <a:lnTo>
                    <a:pt x="282" y="122"/>
                  </a:lnTo>
                  <a:lnTo>
                    <a:pt x="254" y="129"/>
                  </a:lnTo>
                  <a:lnTo>
                    <a:pt x="223" y="132"/>
                  </a:lnTo>
                  <a:lnTo>
                    <a:pt x="188" y="135"/>
                  </a:lnTo>
                  <a:lnTo>
                    <a:pt x="152" y="132"/>
                  </a:lnTo>
                  <a:lnTo>
                    <a:pt x="120" y="129"/>
                  </a:lnTo>
                  <a:lnTo>
                    <a:pt x="94" y="122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7" y="89"/>
                  </a:lnTo>
                  <a:lnTo>
                    <a:pt x="23" y="76"/>
                  </a:lnTo>
                  <a:lnTo>
                    <a:pt x="15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2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271"/>
            <p:cNvSpPr>
              <a:spLocks/>
            </p:cNvSpPr>
            <p:nvPr/>
          </p:nvSpPr>
          <p:spPr bwMode="auto">
            <a:xfrm>
              <a:off x="6953" y="1131"/>
              <a:ext cx="44" cy="16"/>
            </a:xfrm>
            <a:custGeom>
              <a:avLst/>
              <a:gdLst>
                <a:gd name="T0" fmla="*/ 3 w 130"/>
                <a:gd name="T1" fmla="*/ 0 h 47"/>
                <a:gd name="T2" fmla="*/ 6 w 130"/>
                <a:gd name="T3" fmla="*/ 0 h 47"/>
                <a:gd name="T4" fmla="*/ 13 w 130"/>
                <a:gd name="T5" fmla="*/ 4 h 47"/>
                <a:gd name="T6" fmla="*/ 23 w 130"/>
                <a:gd name="T7" fmla="*/ 9 h 47"/>
                <a:gd name="T8" fmla="*/ 35 w 130"/>
                <a:gd name="T9" fmla="*/ 14 h 47"/>
                <a:gd name="T10" fmla="*/ 49 w 130"/>
                <a:gd name="T11" fmla="*/ 18 h 47"/>
                <a:gd name="T12" fmla="*/ 66 w 130"/>
                <a:gd name="T13" fmla="*/ 19 h 47"/>
                <a:gd name="T14" fmla="*/ 81 w 130"/>
                <a:gd name="T15" fmla="*/ 18 h 47"/>
                <a:gd name="T16" fmla="*/ 95 w 130"/>
                <a:gd name="T17" fmla="*/ 14 h 47"/>
                <a:gd name="T18" fmla="*/ 107 w 130"/>
                <a:gd name="T19" fmla="*/ 9 h 47"/>
                <a:gd name="T20" fmla="*/ 117 w 130"/>
                <a:gd name="T21" fmla="*/ 4 h 47"/>
                <a:gd name="T22" fmla="*/ 124 w 130"/>
                <a:gd name="T23" fmla="*/ 0 h 47"/>
                <a:gd name="T24" fmla="*/ 129 w 130"/>
                <a:gd name="T25" fmla="*/ 0 h 47"/>
                <a:gd name="T26" fmla="*/ 130 w 130"/>
                <a:gd name="T27" fmla="*/ 4 h 47"/>
                <a:gd name="T28" fmla="*/ 130 w 130"/>
                <a:gd name="T29" fmla="*/ 11 h 47"/>
                <a:gd name="T30" fmla="*/ 126 w 130"/>
                <a:gd name="T31" fmla="*/ 18 h 47"/>
                <a:gd name="T32" fmla="*/ 122 w 130"/>
                <a:gd name="T33" fmla="*/ 27 h 47"/>
                <a:gd name="T34" fmla="*/ 113 w 130"/>
                <a:gd name="T35" fmla="*/ 34 h 47"/>
                <a:gd name="T36" fmla="*/ 101 w 130"/>
                <a:gd name="T37" fmla="*/ 41 h 47"/>
                <a:gd name="T38" fmla="*/ 86 w 130"/>
                <a:gd name="T39" fmla="*/ 45 h 47"/>
                <a:gd name="T40" fmla="*/ 66 w 130"/>
                <a:gd name="T41" fmla="*/ 47 h 47"/>
                <a:gd name="T42" fmla="*/ 45 w 130"/>
                <a:gd name="T43" fmla="*/ 45 h 47"/>
                <a:gd name="T44" fmla="*/ 30 w 130"/>
                <a:gd name="T45" fmla="*/ 41 h 47"/>
                <a:gd name="T46" fmla="*/ 18 w 130"/>
                <a:gd name="T47" fmla="*/ 34 h 47"/>
                <a:gd name="T48" fmla="*/ 10 w 130"/>
                <a:gd name="T49" fmla="*/ 27 h 47"/>
                <a:gd name="T50" fmla="*/ 4 w 130"/>
                <a:gd name="T51" fmla="*/ 18 h 47"/>
                <a:gd name="T52" fmla="*/ 1 w 130"/>
                <a:gd name="T53" fmla="*/ 11 h 47"/>
                <a:gd name="T54" fmla="*/ 0 w 130"/>
                <a:gd name="T55" fmla="*/ 4 h 47"/>
                <a:gd name="T56" fmla="*/ 3 w 130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7">
                  <a:moveTo>
                    <a:pt x="3" y="0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23" y="9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6" y="19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7" y="4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0" y="4"/>
                  </a:lnTo>
                  <a:lnTo>
                    <a:pt x="130" y="11"/>
                  </a:lnTo>
                  <a:lnTo>
                    <a:pt x="126" y="18"/>
                  </a:lnTo>
                  <a:lnTo>
                    <a:pt x="122" y="27"/>
                  </a:lnTo>
                  <a:lnTo>
                    <a:pt x="113" y="34"/>
                  </a:lnTo>
                  <a:lnTo>
                    <a:pt x="101" y="41"/>
                  </a:lnTo>
                  <a:lnTo>
                    <a:pt x="86" y="45"/>
                  </a:lnTo>
                  <a:lnTo>
                    <a:pt x="66" y="47"/>
                  </a:lnTo>
                  <a:lnTo>
                    <a:pt x="45" y="45"/>
                  </a:lnTo>
                  <a:lnTo>
                    <a:pt x="30" y="41"/>
                  </a:lnTo>
                  <a:lnTo>
                    <a:pt x="18" y="34"/>
                  </a:lnTo>
                  <a:lnTo>
                    <a:pt x="10" y="27"/>
                  </a:lnTo>
                  <a:lnTo>
                    <a:pt x="4" y="18"/>
                  </a:lnTo>
                  <a:lnTo>
                    <a:pt x="1" y="1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272"/>
            <p:cNvSpPr>
              <a:spLocks/>
            </p:cNvSpPr>
            <p:nvPr/>
          </p:nvSpPr>
          <p:spPr bwMode="auto">
            <a:xfrm>
              <a:off x="6876" y="1082"/>
              <a:ext cx="198" cy="32"/>
            </a:xfrm>
            <a:custGeom>
              <a:avLst/>
              <a:gdLst>
                <a:gd name="T0" fmla="*/ 3 w 594"/>
                <a:gd name="T1" fmla="*/ 0 h 97"/>
                <a:gd name="T2" fmla="*/ 10 w 594"/>
                <a:gd name="T3" fmla="*/ 0 h 97"/>
                <a:gd name="T4" fmla="*/ 20 w 594"/>
                <a:gd name="T5" fmla="*/ 4 h 97"/>
                <a:gd name="T6" fmla="*/ 36 w 594"/>
                <a:gd name="T7" fmla="*/ 9 h 97"/>
                <a:gd name="T8" fmla="*/ 56 w 594"/>
                <a:gd name="T9" fmla="*/ 16 h 97"/>
                <a:gd name="T10" fmla="*/ 80 w 594"/>
                <a:gd name="T11" fmla="*/ 24 h 97"/>
                <a:gd name="T12" fmla="*/ 107 w 594"/>
                <a:gd name="T13" fmla="*/ 32 h 97"/>
                <a:gd name="T14" fmla="*/ 138 w 594"/>
                <a:gd name="T15" fmla="*/ 41 h 97"/>
                <a:gd name="T16" fmla="*/ 173 w 594"/>
                <a:gd name="T17" fmla="*/ 48 h 97"/>
                <a:gd name="T18" fmla="*/ 211 w 594"/>
                <a:gd name="T19" fmla="*/ 54 h 97"/>
                <a:gd name="T20" fmla="*/ 252 w 594"/>
                <a:gd name="T21" fmla="*/ 58 h 97"/>
                <a:gd name="T22" fmla="*/ 298 w 594"/>
                <a:gd name="T23" fmla="*/ 60 h 97"/>
                <a:gd name="T24" fmla="*/ 342 w 594"/>
                <a:gd name="T25" fmla="*/ 58 h 97"/>
                <a:gd name="T26" fmla="*/ 383 w 594"/>
                <a:gd name="T27" fmla="*/ 54 h 97"/>
                <a:gd name="T28" fmla="*/ 421 w 594"/>
                <a:gd name="T29" fmla="*/ 48 h 97"/>
                <a:gd name="T30" fmla="*/ 457 w 594"/>
                <a:gd name="T31" fmla="*/ 41 h 97"/>
                <a:gd name="T32" fmla="*/ 488 w 594"/>
                <a:gd name="T33" fmla="*/ 32 h 97"/>
                <a:gd name="T34" fmla="*/ 515 w 594"/>
                <a:gd name="T35" fmla="*/ 24 h 97"/>
                <a:gd name="T36" fmla="*/ 539 w 594"/>
                <a:gd name="T37" fmla="*/ 16 h 97"/>
                <a:gd name="T38" fmla="*/ 558 w 594"/>
                <a:gd name="T39" fmla="*/ 9 h 97"/>
                <a:gd name="T40" fmla="*/ 574 w 594"/>
                <a:gd name="T41" fmla="*/ 4 h 97"/>
                <a:gd name="T42" fmla="*/ 586 w 594"/>
                <a:gd name="T43" fmla="*/ 0 h 97"/>
                <a:gd name="T44" fmla="*/ 592 w 594"/>
                <a:gd name="T45" fmla="*/ 0 h 97"/>
                <a:gd name="T46" fmla="*/ 594 w 594"/>
                <a:gd name="T47" fmla="*/ 3 h 97"/>
                <a:gd name="T48" fmla="*/ 593 w 594"/>
                <a:gd name="T49" fmla="*/ 9 h 97"/>
                <a:gd name="T50" fmla="*/ 590 w 594"/>
                <a:gd name="T51" fmla="*/ 16 h 97"/>
                <a:gd name="T52" fmla="*/ 584 w 594"/>
                <a:gd name="T53" fmla="*/ 24 h 97"/>
                <a:gd name="T54" fmla="*/ 575 w 594"/>
                <a:gd name="T55" fmla="*/ 32 h 97"/>
                <a:gd name="T56" fmla="*/ 563 w 594"/>
                <a:gd name="T57" fmla="*/ 42 h 97"/>
                <a:gd name="T58" fmla="*/ 546 w 594"/>
                <a:gd name="T59" fmla="*/ 53 h 97"/>
                <a:gd name="T60" fmla="*/ 526 w 594"/>
                <a:gd name="T61" fmla="*/ 62 h 97"/>
                <a:gd name="T62" fmla="*/ 501 w 594"/>
                <a:gd name="T63" fmla="*/ 72 h 97"/>
                <a:gd name="T64" fmla="*/ 473 w 594"/>
                <a:gd name="T65" fmla="*/ 80 h 97"/>
                <a:gd name="T66" fmla="*/ 437 w 594"/>
                <a:gd name="T67" fmla="*/ 87 h 97"/>
                <a:gd name="T68" fmla="*/ 396 w 594"/>
                <a:gd name="T69" fmla="*/ 92 h 97"/>
                <a:gd name="T70" fmla="*/ 350 w 594"/>
                <a:gd name="T71" fmla="*/ 96 h 97"/>
                <a:gd name="T72" fmla="*/ 298 w 594"/>
                <a:gd name="T73" fmla="*/ 97 h 97"/>
                <a:gd name="T74" fmla="*/ 244 w 594"/>
                <a:gd name="T75" fmla="*/ 96 h 97"/>
                <a:gd name="T76" fmla="*/ 198 w 594"/>
                <a:gd name="T77" fmla="*/ 92 h 97"/>
                <a:gd name="T78" fmla="*/ 157 w 594"/>
                <a:gd name="T79" fmla="*/ 87 h 97"/>
                <a:gd name="T80" fmla="*/ 123 w 594"/>
                <a:gd name="T81" fmla="*/ 80 h 97"/>
                <a:gd name="T82" fmla="*/ 93 w 594"/>
                <a:gd name="T83" fmla="*/ 72 h 97"/>
                <a:gd name="T84" fmla="*/ 68 w 594"/>
                <a:gd name="T85" fmla="*/ 62 h 97"/>
                <a:gd name="T86" fmla="*/ 48 w 594"/>
                <a:gd name="T87" fmla="*/ 53 h 97"/>
                <a:gd name="T88" fmla="*/ 32 w 594"/>
                <a:gd name="T89" fmla="*/ 42 h 97"/>
                <a:gd name="T90" fmla="*/ 19 w 594"/>
                <a:gd name="T91" fmla="*/ 32 h 97"/>
                <a:gd name="T92" fmla="*/ 11 w 594"/>
                <a:gd name="T93" fmla="*/ 24 h 97"/>
                <a:gd name="T94" fmla="*/ 5 w 594"/>
                <a:gd name="T95" fmla="*/ 16 h 97"/>
                <a:gd name="T96" fmla="*/ 1 w 594"/>
                <a:gd name="T97" fmla="*/ 9 h 97"/>
                <a:gd name="T98" fmla="*/ 0 w 594"/>
                <a:gd name="T99" fmla="*/ 3 h 97"/>
                <a:gd name="T100" fmla="*/ 3 w 594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97">
                  <a:moveTo>
                    <a:pt x="3" y="0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6" y="16"/>
                  </a:lnTo>
                  <a:lnTo>
                    <a:pt x="80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3" y="48"/>
                  </a:lnTo>
                  <a:lnTo>
                    <a:pt x="211" y="54"/>
                  </a:lnTo>
                  <a:lnTo>
                    <a:pt x="252" y="58"/>
                  </a:lnTo>
                  <a:lnTo>
                    <a:pt x="298" y="60"/>
                  </a:lnTo>
                  <a:lnTo>
                    <a:pt x="342" y="58"/>
                  </a:lnTo>
                  <a:lnTo>
                    <a:pt x="383" y="54"/>
                  </a:lnTo>
                  <a:lnTo>
                    <a:pt x="421" y="48"/>
                  </a:lnTo>
                  <a:lnTo>
                    <a:pt x="457" y="41"/>
                  </a:lnTo>
                  <a:lnTo>
                    <a:pt x="488" y="32"/>
                  </a:lnTo>
                  <a:lnTo>
                    <a:pt x="515" y="24"/>
                  </a:lnTo>
                  <a:lnTo>
                    <a:pt x="539" y="16"/>
                  </a:lnTo>
                  <a:lnTo>
                    <a:pt x="558" y="9"/>
                  </a:lnTo>
                  <a:lnTo>
                    <a:pt x="574" y="4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4" y="3"/>
                  </a:lnTo>
                  <a:lnTo>
                    <a:pt x="593" y="9"/>
                  </a:lnTo>
                  <a:lnTo>
                    <a:pt x="590" y="16"/>
                  </a:lnTo>
                  <a:lnTo>
                    <a:pt x="584" y="24"/>
                  </a:lnTo>
                  <a:lnTo>
                    <a:pt x="575" y="32"/>
                  </a:lnTo>
                  <a:lnTo>
                    <a:pt x="563" y="42"/>
                  </a:lnTo>
                  <a:lnTo>
                    <a:pt x="546" y="53"/>
                  </a:lnTo>
                  <a:lnTo>
                    <a:pt x="526" y="62"/>
                  </a:lnTo>
                  <a:lnTo>
                    <a:pt x="501" y="72"/>
                  </a:lnTo>
                  <a:lnTo>
                    <a:pt x="473" y="80"/>
                  </a:lnTo>
                  <a:lnTo>
                    <a:pt x="437" y="87"/>
                  </a:lnTo>
                  <a:lnTo>
                    <a:pt x="396" y="92"/>
                  </a:lnTo>
                  <a:lnTo>
                    <a:pt x="350" y="96"/>
                  </a:lnTo>
                  <a:lnTo>
                    <a:pt x="298" y="97"/>
                  </a:lnTo>
                  <a:lnTo>
                    <a:pt x="244" y="96"/>
                  </a:lnTo>
                  <a:lnTo>
                    <a:pt x="198" y="92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2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2" y="42"/>
                  </a:lnTo>
                  <a:lnTo>
                    <a:pt x="19" y="32"/>
                  </a:lnTo>
                  <a:lnTo>
                    <a:pt x="11" y="24"/>
                  </a:lnTo>
                  <a:lnTo>
                    <a:pt x="5" y="16"/>
                  </a:lnTo>
                  <a:lnTo>
                    <a:pt x="1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273"/>
            <p:cNvSpPr>
              <a:spLocks/>
            </p:cNvSpPr>
            <p:nvPr/>
          </p:nvSpPr>
          <p:spPr bwMode="auto">
            <a:xfrm>
              <a:off x="6519" y="1293"/>
              <a:ext cx="456" cy="237"/>
            </a:xfrm>
            <a:custGeom>
              <a:avLst/>
              <a:gdLst>
                <a:gd name="T0" fmla="*/ 1369 w 1369"/>
                <a:gd name="T1" fmla="*/ 0 h 712"/>
                <a:gd name="T2" fmla="*/ 1369 w 1369"/>
                <a:gd name="T3" fmla="*/ 712 h 712"/>
                <a:gd name="T4" fmla="*/ 0 w 1369"/>
                <a:gd name="T5" fmla="*/ 712 h 712"/>
                <a:gd name="T6" fmla="*/ 4 w 1369"/>
                <a:gd name="T7" fmla="*/ 675 h 712"/>
                <a:gd name="T8" fmla="*/ 14 w 1369"/>
                <a:gd name="T9" fmla="*/ 637 h 712"/>
                <a:gd name="T10" fmla="*/ 32 w 1369"/>
                <a:gd name="T11" fmla="*/ 599 h 712"/>
                <a:gd name="T12" fmla="*/ 56 w 1369"/>
                <a:gd name="T13" fmla="*/ 559 h 712"/>
                <a:gd name="T14" fmla="*/ 87 w 1369"/>
                <a:gd name="T15" fmla="*/ 520 h 712"/>
                <a:gd name="T16" fmla="*/ 123 w 1369"/>
                <a:gd name="T17" fmla="*/ 479 h 712"/>
                <a:gd name="T18" fmla="*/ 164 w 1369"/>
                <a:gd name="T19" fmla="*/ 439 h 712"/>
                <a:gd name="T20" fmla="*/ 211 w 1369"/>
                <a:gd name="T21" fmla="*/ 399 h 712"/>
                <a:gd name="T22" fmla="*/ 262 w 1369"/>
                <a:gd name="T23" fmla="*/ 360 h 712"/>
                <a:gd name="T24" fmla="*/ 318 w 1369"/>
                <a:gd name="T25" fmla="*/ 321 h 712"/>
                <a:gd name="T26" fmla="*/ 377 w 1369"/>
                <a:gd name="T27" fmla="*/ 284 h 712"/>
                <a:gd name="T28" fmla="*/ 442 w 1369"/>
                <a:gd name="T29" fmla="*/ 247 h 712"/>
                <a:gd name="T30" fmla="*/ 508 w 1369"/>
                <a:gd name="T31" fmla="*/ 213 h 712"/>
                <a:gd name="T32" fmla="*/ 578 w 1369"/>
                <a:gd name="T33" fmla="*/ 181 h 712"/>
                <a:gd name="T34" fmla="*/ 651 w 1369"/>
                <a:gd name="T35" fmla="*/ 149 h 712"/>
                <a:gd name="T36" fmla="*/ 726 w 1369"/>
                <a:gd name="T37" fmla="*/ 121 h 712"/>
                <a:gd name="T38" fmla="*/ 803 w 1369"/>
                <a:gd name="T39" fmla="*/ 95 h 712"/>
                <a:gd name="T40" fmla="*/ 882 w 1369"/>
                <a:gd name="T41" fmla="*/ 71 h 712"/>
                <a:gd name="T42" fmla="*/ 962 w 1369"/>
                <a:gd name="T43" fmla="*/ 50 h 712"/>
                <a:gd name="T44" fmla="*/ 1043 w 1369"/>
                <a:gd name="T45" fmla="*/ 32 h 712"/>
                <a:gd name="T46" fmla="*/ 1123 w 1369"/>
                <a:gd name="T47" fmla="*/ 18 h 712"/>
                <a:gd name="T48" fmla="*/ 1206 w 1369"/>
                <a:gd name="T49" fmla="*/ 9 h 712"/>
                <a:gd name="T50" fmla="*/ 1287 w 1369"/>
                <a:gd name="T51" fmla="*/ 1 h 712"/>
                <a:gd name="T52" fmla="*/ 1369 w 1369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712">
                  <a:moveTo>
                    <a:pt x="1369" y="0"/>
                  </a:moveTo>
                  <a:lnTo>
                    <a:pt x="1369" y="712"/>
                  </a:lnTo>
                  <a:lnTo>
                    <a:pt x="0" y="712"/>
                  </a:lnTo>
                  <a:lnTo>
                    <a:pt x="4" y="675"/>
                  </a:lnTo>
                  <a:lnTo>
                    <a:pt x="14" y="637"/>
                  </a:lnTo>
                  <a:lnTo>
                    <a:pt x="32" y="599"/>
                  </a:lnTo>
                  <a:lnTo>
                    <a:pt x="56" y="559"/>
                  </a:lnTo>
                  <a:lnTo>
                    <a:pt x="87" y="520"/>
                  </a:lnTo>
                  <a:lnTo>
                    <a:pt x="123" y="479"/>
                  </a:lnTo>
                  <a:lnTo>
                    <a:pt x="164" y="439"/>
                  </a:lnTo>
                  <a:lnTo>
                    <a:pt x="211" y="399"/>
                  </a:lnTo>
                  <a:lnTo>
                    <a:pt x="262" y="360"/>
                  </a:lnTo>
                  <a:lnTo>
                    <a:pt x="318" y="321"/>
                  </a:lnTo>
                  <a:lnTo>
                    <a:pt x="377" y="284"/>
                  </a:lnTo>
                  <a:lnTo>
                    <a:pt x="442" y="247"/>
                  </a:lnTo>
                  <a:lnTo>
                    <a:pt x="508" y="213"/>
                  </a:lnTo>
                  <a:lnTo>
                    <a:pt x="578" y="181"/>
                  </a:lnTo>
                  <a:lnTo>
                    <a:pt x="651" y="149"/>
                  </a:lnTo>
                  <a:lnTo>
                    <a:pt x="726" y="121"/>
                  </a:lnTo>
                  <a:lnTo>
                    <a:pt x="803" y="95"/>
                  </a:lnTo>
                  <a:lnTo>
                    <a:pt x="882" y="71"/>
                  </a:lnTo>
                  <a:lnTo>
                    <a:pt x="962" y="50"/>
                  </a:lnTo>
                  <a:lnTo>
                    <a:pt x="1043" y="32"/>
                  </a:lnTo>
                  <a:lnTo>
                    <a:pt x="1123" y="18"/>
                  </a:lnTo>
                  <a:lnTo>
                    <a:pt x="1206" y="9"/>
                  </a:lnTo>
                  <a:lnTo>
                    <a:pt x="1287" y="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274"/>
            <p:cNvSpPr>
              <a:spLocks/>
            </p:cNvSpPr>
            <p:nvPr/>
          </p:nvSpPr>
          <p:spPr bwMode="auto">
            <a:xfrm>
              <a:off x="6975" y="1293"/>
              <a:ext cx="456" cy="237"/>
            </a:xfrm>
            <a:custGeom>
              <a:avLst/>
              <a:gdLst>
                <a:gd name="T0" fmla="*/ 0 w 1368"/>
                <a:gd name="T1" fmla="*/ 0 h 712"/>
                <a:gd name="T2" fmla="*/ 81 w 1368"/>
                <a:gd name="T3" fmla="*/ 1 h 712"/>
                <a:gd name="T4" fmla="*/ 163 w 1368"/>
                <a:gd name="T5" fmla="*/ 9 h 712"/>
                <a:gd name="T6" fmla="*/ 244 w 1368"/>
                <a:gd name="T7" fmla="*/ 18 h 712"/>
                <a:gd name="T8" fmla="*/ 326 w 1368"/>
                <a:gd name="T9" fmla="*/ 32 h 712"/>
                <a:gd name="T10" fmla="*/ 407 w 1368"/>
                <a:gd name="T11" fmla="*/ 50 h 712"/>
                <a:gd name="T12" fmla="*/ 486 w 1368"/>
                <a:gd name="T13" fmla="*/ 71 h 712"/>
                <a:gd name="T14" fmla="*/ 565 w 1368"/>
                <a:gd name="T15" fmla="*/ 95 h 712"/>
                <a:gd name="T16" fmla="*/ 642 w 1368"/>
                <a:gd name="T17" fmla="*/ 121 h 712"/>
                <a:gd name="T18" fmla="*/ 717 w 1368"/>
                <a:gd name="T19" fmla="*/ 149 h 712"/>
                <a:gd name="T20" fmla="*/ 790 w 1368"/>
                <a:gd name="T21" fmla="*/ 181 h 712"/>
                <a:gd name="T22" fmla="*/ 860 w 1368"/>
                <a:gd name="T23" fmla="*/ 213 h 712"/>
                <a:gd name="T24" fmla="*/ 927 w 1368"/>
                <a:gd name="T25" fmla="*/ 247 h 712"/>
                <a:gd name="T26" fmla="*/ 990 w 1368"/>
                <a:gd name="T27" fmla="*/ 284 h 712"/>
                <a:gd name="T28" fmla="*/ 1049 w 1368"/>
                <a:gd name="T29" fmla="*/ 321 h 712"/>
                <a:gd name="T30" fmla="*/ 1105 w 1368"/>
                <a:gd name="T31" fmla="*/ 360 h 712"/>
                <a:gd name="T32" fmla="*/ 1156 w 1368"/>
                <a:gd name="T33" fmla="*/ 399 h 712"/>
                <a:gd name="T34" fmla="*/ 1204 w 1368"/>
                <a:gd name="T35" fmla="*/ 439 h 712"/>
                <a:gd name="T36" fmla="*/ 1245 w 1368"/>
                <a:gd name="T37" fmla="*/ 479 h 712"/>
                <a:gd name="T38" fmla="*/ 1281 w 1368"/>
                <a:gd name="T39" fmla="*/ 520 h 712"/>
                <a:gd name="T40" fmla="*/ 1311 w 1368"/>
                <a:gd name="T41" fmla="*/ 559 h 712"/>
                <a:gd name="T42" fmla="*/ 1336 w 1368"/>
                <a:gd name="T43" fmla="*/ 599 h 712"/>
                <a:gd name="T44" fmla="*/ 1353 w 1368"/>
                <a:gd name="T45" fmla="*/ 637 h 712"/>
                <a:gd name="T46" fmla="*/ 1365 w 1368"/>
                <a:gd name="T47" fmla="*/ 675 h 712"/>
                <a:gd name="T48" fmla="*/ 1368 w 1368"/>
                <a:gd name="T49" fmla="*/ 712 h 712"/>
                <a:gd name="T50" fmla="*/ 0 w 1368"/>
                <a:gd name="T51" fmla="*/ 712 h 712"/>
                <a:gd name="T52" fmla="*/ 0 w 1368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8" h="712">
                  <a:moveTo>
                    <a:pt x="0" y="0"/>
                  </a:moveTo>
                  <a:lnTo>
                    <a:pt x="81" y="1"/>
                  </a:lnTo>
                  <a:lnTo>
                    <a:pt x="163" y="9"/>
                  </a:lnTo>
                  <a:lnTo>
                    <a:pt x="244" y="18"/>
                  </a:lnTo>
                  <a:lnTo>
                    <a:pt x="326" y="32"/>
                  </a:lnTo>
                  <a:lnTo>
                    <a:pt x="407" y="50"/>
                  </a:lnTo>
                  <a:lnTo>
                    <a:pt x="486" y="71"/>
                  </a:lnTo>
                  <a:lnTo>
                    <a:pt x="565" y="95"/>
                  </a:lnTo>
                  <a:lnTo>
                    <a:pt x="642" y="121"/>
                  </a:lnTo>
                  <a:lnTo>
                    <a:pt x="717" y="149"/>
                  </a:lnTo>
                  <a:lnTo>
                    <a:pt x="790" y="181"/>
                  </a:lnTo>
                  <a:lnTo>
                    <a:pt x="860" y="213"/>
                  </a:lnTo>
                  <a:lnTo>
                    <a:pt x="927" y="247"/>
                  </a:lnTo>
                  <a:lnTo>
                    <a:pt x="990" y="284"/>
                  </a:lnTo>
                  <a:lnTo>
                    <a:pt x="1049" y="321"/>
                  </a:lnTo>
                  <a:lnTo>
                    <a:pt x="1105" y="360"/>
                  </a:lnTo>
                  <a:lnTo>
                    <a:pt x="1156" y="399"/>
                  </a:lnTo>
                  <a:lnTo>
                    <a:pt x="1204" y="439"/>
                  </a:lnTo>
                  <a:lnTo>
                    <a:pt x="1245" y="479"/>
                  </a:lnTo>
                  <a:lnTo>
                    <a:pt x="1281" y="520"/>
                  </a:lnTo>
                  <a:lnTo>
                    <a:pt x="1311" y="559"/>
                  </a:lnTo>
                  <a:lnTo>
                    <a:pt x="1336" y="599"/>
                  </a:lnTo>
                  <a:lnTo>
                    <a:pt x="1353" y="637"/>
                  </a:lnTo>
                  <a:lnTo>
                    <a:pt x="1365" y="675"/>
                  </a:lnTo>
                  <a:lnTo>
                    <a:pt x="1368" y="712"/>
                  </a:lnTo>
                  <a:lnTo>
                    <a:pt x="0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275"/>
            <p:cNvSpPr>
              <a:spLocks/>
            </p:cNvSpPr>
            <p:nvPr/>
          </p:nvSpPr>
          <p:spPr bwMode="auto">
            <a:xfrm>
              <a:off x="6881" y="1285"/>
              <a:ext cx="188" cy="50"/>
            </a:xfrm>
            <a:custGeom>
              <a:avLst/>
              <a:gdLst>
                <a:gd name="T0" fmla="*/ 251 w 563"/>
                <a:gd name="T1" fmla="*/ 0 h 150"/>
                <a:gd name="T2" fmla="*/ 297 w 563"/>
                <a:gd name="T3" fmla="*/ 0 h 150"/>
                <a:gd name="T4" fmla="*/ 341 w 563"/>
                <a:gd name="T5" fmla="*/ 3 h 150"/>
                <a:gd name="T6" fmla="*/ 383 w 563"/>
                <a:gd name="T7" fmla="*/ 8 h 150"/>
                <a:gd name="T8" fmla="*/ 421 w 563"/>
                <a:gd name="T9" fmla="*/ 12 h 150"/>
                <a:gd name="T10" fmla="*/ 457 w 563"/>
                <a:gd name="T11" fmla="*/ 20 h 150"/>
                <a:gd name="T12" fmla="*/ 486 w 563"/>
                <a:gd name="T13" fmla="*/ 26 h 150"/>
                <a:gd name="T14" fmla="*/ 513 w 563"/>
                <a:gd name="T15" fmla="*/ 33 h 150"/>
                <a:gd name="T16" fmla="*/ 534 w 563"/>
                <a:gd name="T17" fmla="*/ 39 h 150"/>
                <a:gd name="T18" fmla="*/ 549 w 563"/>
                <a:gd name="T19" fmla="*/ 43 h 150"/>
                <a:gd name="T20" fmla="*/ 560 w 563"/>
                <a:gd name="T21" fmla="*/ 46 h 150"/>
                <a:gd name="T22" fmla="*/ 563 w 563"/>
                <a:gd name="T23" fmla="*/ 47 h 150"/>
                <a:gd name="T24" fmla="*/ 561 w 563"/>
                <a:gd name="T25" fmla="*/ 49 h 150"/>
                <a:gd name="T26" fmla="*/ 555 w 563"/>
                <a:gd name="T27" fmla="*/ 55 h 150"/>
                <a:gd name="T28" fmla="*/ 547 w 563"/>
                <a:gd name="T29" fmla="*/ 64 h 150"/>
                <a:gd name="T30" fmla="*/ 534 w 563"/>
                <a:gd name="T31" fmla="*/ 75 h 150"/>
                <a:gd name="T32" fmla="*/ 517 w 563"/>
                <a:gd name="T33" fmla="*/ 86 h 150"/>
                <a:gd name="T34" fmla="*/ 497 w 563"/>
                <a:gd name="T35" fmla="*/ 98 h 150"/>
                <a:gd name="T36" fmla="*/ 472 w 563"/>
                <a:gd name="T37" fmla="*/ 112 h 150"/>
                <a:gd name="T38" fmla="*/ 444 w 563"/>
                <a:gd name="T39" fmla="*/ 124 h 150"/>
                <a:gd name="T40" fmla="*/ 409 w 563"/>
                <a:gd name="T41" fmla="*/ 134 h 150"/>
                <a:gd name="T42" fmla="*/ 371 w 563"/>
                <a:gd name="T43" fmla="*/ 143 h 150"/>
                <a:gd name="T44" fmla="*/ 329 w 563"/>
                <a:gd name="T45" fmla="*/ 147 h 150"/>
                <a:gd name="T46" fmla="*/ 282 w 563"/>
                <a:gd name="T47" fmla="*/ 150 h 150"/>
                <a:gd name="T48" fmla="*/ 234 w 563"/>
                <a:gd name="T49" fmla="*/ 147 h 150"/>
                <a:gd name="T50" fmla="*/ 191 w 563"/>
                <a:gd name="T51" fmla="*/ 143 h 150"/>
                <a:gd name="T52" fmla="*/ 153 w 563"/>
                <a:gd name="T53" fmla="*/ 134 h 150"/>
                <a:gd name="T54" fmla="*/ 120 w 563"/>
                <a:gd name="T55" fmla="*/ 124 h 150"/>
                <a:gd name="T56" fmla="*/ 91 w 563"/>
                <a:gd name="T57" fmla="*/ 112 h 150"/>
                <a:gd name="T58" fmla="*/ 66 w 563"/>
                <a:gd name="T59" fmla="*/ 98 h 150"/>
                <a:gd name="T60" fmla="*/ 45 w 563"/>
                <a:gd name="T61" fmla="*/ 86 h 150"/>
                <a:gd name="T62" fmla="*/ 28 w 563"/>
                <a:gd name="T63" fmla="*/ 75 h 150"/>
                <a:gd name="T64" fmla="*/ 16 w 563"/>
                <a:gd name="T65" fmla="*/ 64 h 150"/>
                <a:gd name="T66" fmla="*/ 7 w 563"/>
                <a:gd name="T67" fmla="*/ 55 h 150"/>
                <a:gd name="T68" fmla="*/ 2 w 563"/>
                <a:gd name="T69" fmla="*/ 49 h 150"/>
                <a:gd name="T70" fmla="*/ 0 w 563"/>
                <a:gd name="T71" fmla="*/ 47 h 150"/>
                <a:gd name="T72" fmla="*/ 51 w 563"/>
                <a:gd name="T73" fmla="*/ 30 h 150"/>
                <a:gd name="T74" fmla="*/ 102 w 563"/>
                <a:gd name="T75" fmla="*/ 17 h 150"/>
                <a:gd name="T76" fmla="*/ 152 w 563"/>
                <a:gd name="T77" fmla="*/ 8 h 150"/>
                <a:gd name="T78" fmla="*/ 202 w 563"/>
                <a:gd name="T79" fmla="*/ 3 h 150"/>
                <a:gd name="T80" fmla="*/ 251 w 563"/>
                <a:gd name="T8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0">
                  <a:moveTo>
                    <a:pt x="251" y="0"/>
                  </a:moveTo>
                  <a:lnTo>
                    <a:pt x="297" y="0"/>
                  </a:lnTo>
                  <a:lnTo>
                    <a:pt x="341" y="3"/>
                  </a:lnTo>
                  <a:lnTo>
                    <a:pt x="383" y="8"/>
                  </a:lnTo>
                  <a:lnTo>
                    <a:pt x="421" y="12"/>
                  </a:lnTo>
                  <a:lnTo>
                    <a:pt x="457" y="20"/>
                  </a:lnTo>
                  <a:lnTo>
                    <a:pt x="486" y="26"/>
                  </a:lnTo>
                  <a:lnTo>
                    <a:pt x="513" y="33"/>
                  </a:lnTo>
                  <a:lnTo>
                    <a:pt x="534" y="39"/>
                  </a:lnTo>
                  <a:lnTo>
                    <a:pt x="549" y="43"/>
                  </a:lnTo>
                  <a:lnTo>
                    <a:pt x="560" y="46"/>
                  </a:lnTo>
                  <a:lnTo>
                    <a:pt x="563" y="47"/>
                  </a:lnTo>
                  <a:lnTo>
                    <a:pt x="561" y="49"/>
                  </a:lnTo>
                  <a:lnTo>
                    <a:pt x="555" y="55"/>
                  </a:lnTo>
                  <a:lnTo>
                    <a:pt x="547" y="64"/>
                  </a:lnTo>
                  <a:lnTo>
                    <a:pt x="534" y="75"/>
                  </a:lnTo>
                  <a:lnTo>
                    <a:pt x="517" y="86"/>
                  </a:lnTo>
                  <a:lnTo>
                    <a:pt x="497" y="98"/>
                  </a:lnTo>
                  <a:lnTo>
                    <a:pt x="472" y="112"/>
                  </a:lnTo>
                  <a:lnTo>
                    <a:pt x="444" y="124"/>
                  </a:lnTo>
                  <a:lnTo>
                    <a:pt x="409" y="134"/>
                  </a:lnTo>
                  <a:lnTo>
                    <a:pt x="371" y="143"/>
                  </a:lnTo>
                  <a:lnTo>
                    <a:pt x="329" y="147"/>
                  </a:lnTo>
                  <a:lnTo>
                    <a:pt x="282" y="150"/>
                  </a:lnTo>
                  <a:lnTo>
                    <a:pt x="234" y="147"/>
                  </a:lnTo>
                  <a:lnTo>
                    <a:pt x="191" y="143"/>
                  </a:lnTo>
                  <a:lnTo>
                    <a:pt x="153" y="134"/>
                  </a:lnTo>
                  <a:lnTo>
                    <a:pt x="120" y="124"/>
                  </a:lnTo>
                  <a:lnTo>
                    <a:pt x="91" y="112"/>
                  </a:lnTo>
                  <a:lnTo>
                    <a:pt x="66" y="98"/>
                  </a:lnTo>
                  <a:lnTo>
                    <a:pt x="45" y="86"/>
                  </a:lnTo>
                  <a:lnTo>
                    <a:pt x="28" y="75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51" y="30"/>
                  </a:lnTo>
                  <a:lnTo>
                    <a:pt x="102" y="17"/>
                  </a:lnTo>
                  <a:lnTo>
                    <a:pt x="152" y="8"/>
                  </a:lnTo>
                  <a:lnTo>
                    <a:pt x="20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276"/>
            <p:cNvSpPr>
              <a:spLocks/>
            </p:cNvSpPr>
            <p:nvPr/>
          </p:nvSpPr>
          <p:spPr bwMode="auto">
            <a:xfrm>
              <a:off x="6692" y="1313"/>
              <a:ext cx="151" cy="217"/>
            </a:xfrm>
            <a:custGeom>
              <a:avLst/>
              <a:gdLst>
                <a:gd name="T0" fmla="*/ 381 w 453"/>
                <a:gd name="T1" fmla="*/ 0 h 651"/>
                <a:gd name="T2" fmla="*/ 391 w 453"/>
                <a:gd name="T3" fmla="*/ 0 h 651"/>
                <a:gd name="T4" fmla="*/ 395 w 453"/>
                <a:gd name="T5" fmla="*/ 1 h 651"/>
                <a:gd name="T6" fmla="*/ 453 w 453"/>
                <a:gd name="T7" fmla="*/ 651 h 651"/>
                <a:gd name="T8" fmla="*/ 0 w 453"/>
                <a:gd name="T9" fmla="*/ 651 h 651"/>
                <a:gd name="T10" fmla="*/ 122 w 453"/>
                <a:gd name="T11" fmla="*/ 92 h 651"/>
                <a:gd name="T12" fmla="*/ 166 w 453"/>
                <a:gd name="T13" fmla="*/ 63 h 651"/>
                <a:gd name="T14" fmla="*/ 208 w 453"/>
                <a:gd name="T15" fmla="*/ 41 h 651"/>
                <a:gd name="T16" fmla="*/ 247 w 453"/>
                <a:gd name="T17" fmla="*/ 25 h 651"/>
                <a:gd name="T18" fmla="*/ 283 w 453"/>
                <a:gd name="T19" fmla="*/ 13 h 651"/>
                <a:gd name="T20" fmla="*/ 315 w 453"/>
                <a:gd name="T21" fmla="*/ 6 h 651"/>
                <a:gd name="T22" fmla="*/ 342 w 453"/>
                <a:gd name="T23" fmla="*/ 1 h 651"/>
                <a:gd name="T24" fmla="*/ 364 w 453"/>
                <a:gd name="T25" fmla="*/ 0 h 651"/>
                <a:gd name="T26" fmla="*/ 381 w 453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51">
                  <a:moveTo>
                    <a:pt x="381" y="0"/>
                  </a:moveTo>
                  <a:lnTo>
                    <a:pt x="391" y="0"/>
                  </a:lnTo>
                  <a:lnTo>
                    <a:pt x="395" y="1"/>
                  </a:lnTo>
                  <a:lnTo>
                    <a:pt x="453" y="651"/>
                  </a:lnTo>
                  <a:lnTo>
                    <a:pt x="0" y="651"/>
                  </a:lnTo>
                  <a:lnTo>
                    <a:pt x="122" y="92"/>
                  </a:lnTo>
                  <a:lnTo>
                    <a:pt x="166" y="63"/>
                  </a:lnTo>
                  <a:lnTo>
                    <a:pt x="208" y="41"/>
                  </a:lnTo>
                  <a:lnTo>
                    <a:pt x="247" y="25"/>
                  </a:lnTo>
                  <a:lnTo>
                    <a:pt x="283" y="13"/>
                  </a:lnTo>
                  <a:lnTo>
                    <a:pt x="315" y="6"/>
                  </a:lnTo>
                  <a:lnTo>
                    <a:pt x="342" y="1"/>
                  </a:lnTo>
                  <a:lnTo>
                    <a:pt x="364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277"/>
            <p:cNvSpPr>
              <a:spLocks/>
            </p:cNvSpPr>
            <p:nvPr/>
          </p:nvSpPr>
          <p:spPr bwMode="auto">
            <a:xfrm>
              <a:off x="6886" y="1335"/>
              <a:ext cx="89" cy="195"/>
            </a:xfrm>
            <a:custGeom>
              <a:avLst/>
              <a:gdLst>
                <a:gd name="T0" fmla="*/ 269 w 269"/>
                <a:gd name="T1" fmla="*/ 0 h 585"/>
                <a:gd name="T2" fmla="*/ 269 w 269"/>
                <a:gd name="T3" fmla="*/ 585 h 585"/>
                <a:gd name="T4" fmla="*/ 75 w 269"/>
                <a:gd name="T5" fmla="*/ 585 h 585"/>
                <a:gd name="T6" fmla="*/ 113 w 269"/>
                <a:gd name="T7" fmla="*/ 316 h 585"/>
                <a:gd name="T8" fmla="*/ 0 w 269"/>
                <a:gd name="T9" fmla="*/ 197 h 585"/>
                <a:gd name="T10" fmla="*/ 269 w 269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585">
                  <a:moveTo>
                    <a:pt x="269" y="0"/>
                  </a:moveTo>
                  <a:lnTo>
                    <a:pt x="269" y="585"/>
                  </a:lnTo>
                  <a:lnTo>
                    <a:pt x="75" y="585"/>
                  </a:lnTo>
                  <a:lnTo>
                    <a:pt x="113" y="316"/>
                  </a:lnTo>
                  <a:lnTo>
                    <a:pt x="0" y="19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278"/>
            <p:cNvSpPr>
              <a:spLocks/>
            </p:cNvSpPr>
            <p:nvPr/>
          </p:nvSpPr>
          <p:spPr bwMode="auto">
            <a:xfrm>
              <a:off x="7107" y="1313"/>
              <a:ext cx="152" cy="217"/>
            </a:xfrm>
            <a:custGeom>
              <a:avLst/>
              <a:gdLst>
                <a:gd name="T0" fmla="*/ 73 w 455"/>
                <a:gd name="T1" fmla="*/ 0 h 651"/>
                <a:gd name="T2" fmla="*/ 89 w 455"/>
                <a:gd name="T3" fmla="*/ 0 h 651"/>
                <a:gd name="T4" fmla="*/ 112 w 455"/>
                <a:gd name="T5" fmla="*/ 1 h 651"/>
                <a:gd name="T6" fmla="*/ 139 w 455"/>
                <a:gd name="T7" fmla="*/ 6 h 651"/>
                <a:gd name="T8" fmla="*/ 171 w 455"/>
                <a:gd name="T9" fmla="*/ 13 h 651"/>
                <a:gd name="T10" fmla="*/ 207 w 455"/>
                <a:gd name="T11" fmla="*/ 25 h 651"/>
                <a:gd name="T12" fmla="*/ 245 w 455"/>
                <a:gd name="T13" fmla="*/ 41 h 651"/>
                <a:gd name="T14" fmla="*/ 287 w 455"/>
                <a:gd name="T15" fmla="*/ 63 h 651"/>
                <a:gd name="T16" fmla="*/ 331 w 455"/>
                <a:gd name="T17" fmla="*/ 92 h 651"/>
                <a:gd name="T18" fmla="*/ 455 w 455"/>
                <a:gd name="T19" fmla="*/ 651 h 651"/>
                <a:gd name="T20" fmla="*/ 0 w 455"/>
                <a:gd name="T21" fmla="*/ 651 h 651"/>
                <a:gd name="T22" fmla="*/ 58 w 455"/>
                <a:gd name="T23" fmla="*/ 1 h 651"/>
                <a:gd name="T24" fmla="*/ 62 w 455"/>
                <a:gd name="T25" fmla="*/ 0 h 651"/>
                <a:gd name="T26" fmla="*/ 73 w 455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651">
                  <a:moveTo>
                    <a:pt x="73" y="0"/>
                  </a:moveTo>
                  <a:lnTo>
                    <a:pt x="89" y="0"/>
                  </a:lnTo>
                  <a:lnTo>
                    <a:pt x="112" y="1"/>
                  </a:lnTo>
                  <a:lnTo>
                    <a:pt x="139" y="6"/>
                  </a:lnTo>
                  <a:lnTo>
                    <a:pt x="171" y="13"/>
                  </a:lnTo>
                  <a:lnTo>
                    <a:pt x="207" y="25"/>
                  </a:lnTo>
                  <a:lnTo>
                    <a:pt x="245" y="41"/>
                  </a:lnTo>
                  <a:lnTo>
                    <a:pt x="287" y="63"/>
                  </a:lnTo>
                  <a:lnTo>
                    <a:pt x="331" y="92"/>
                  </a:lnTo>
                  <a:lnTo>
                    <a:pt x="455" y="651"/>
                  </a:lnTo>
                  <a:lnTo>
                    <a:pt x="0" y="651"/>
                  </a:lnTo>
                  <a:lnTo>
                    <a:pt x="58" y="1"/>
                  </a:lnTo>
                  <a:lnTo>
                    <a:pt x="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279"/>
            <p:cNvSpPr>
              <a:spLocks/>
            </p:cNvSpPr>
            <p:nvPr/>
          </p:nvSpPr>
          <p:spPr bwMode="auto">
            <a:xfrm>
              <a:off x="6975" y="1335"/>
              <a:ext cx="89" cy="195"/>
            </a:xfrm>
            <a:custGeom>
              <a:avLst/>
              <a:gdLst>
                <a:gd name="T0" fmla="*/ 0 w 267"/>
                <a:gd name="T1" fmla="*/ 0 h 585"/>
                <a:gd name="T2" fmla="*/ 267 w 267"/>
                <a:gd name="T3" fmla="*/ 197 h 585"/>
                <a:gd name="T4" fmla="*/ 156 w 267"/>
                <a:gd name="T5" fmla="*/ 316 h 585"/>
                <a:gd name="T6" fmla="*/ 194 w 267"/>
                <a:gd name="T7" fmla="*/ 585 h 585"/>
                <a:gd name="T8" fmla="*/ 0 w 267"/>
                <a:gd name="T9" fmla="*/ 585 h 585"/>
                <a:gd name="T10" fmla="*/ 0 w 267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585">
                  <a:moveTo>
                    <a:pt x="0" y="0"/>
                  </a:moveTo>
                  <a:lnTo>
                    <a:pt x="267" y="197"/>
                  </a:lnTo>
                  <a:lnTo>
                    <a:pt x="156" y="316"/>
                  </a:lnTo>
                  <a:lnTo>
                    <a:pt x="194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280"/>
            <p:cNvSpPr>
              <a:spLocks/>
            </p:cNvSpPr>
            <p:nvPr/>
          </p:nvSpPr>
          <p:spPr bwMode="auto">
            <a:xfrm>
              <a:off x="6975" y="1277"/>
              <a:ext cx="172" cy="157"/>
            </a:xfrm>
            <a:custGeom>
              <a:avLst/>
              <a:gdLst>
                <a:gd name="T0" fmla="*/ 301 w 516"/>
                <a:gd name="T1" fmla="*/ 0 h 470"/>
                <a:gd name="T2" fmla="*/ 323 w 516"/>
                <a:gd name="T3" fmla="*/ 2 h 470"/>
                <a:gd name="T4" fmla="*/ 345 w 516"/>
                <a:gd name="T5" fmla="*/ 8 h 470"/>
                <a:gd name="T6" fmla="*/ 367 w 516"/>
                <a:gd name="T7" fmla="*/ 17 h 470"/>
                <a:gd name="T8" fmla="*/ 390 w 516"/>
                <a:gd name="T9" fmla="*/ 29 h 470"/>
                <a:gd name="T10" fmla="*/ 413 w 516"/>
                <a:gd name="T11" fmla="*/ 43 h 470"/>
                <a:gd name="T12" fmla="*/ 433 w 516"/>
                <a:gd name="T13" fmla="*/ 56 h 470"/>
                <a:gd name="T14" fmla="*/ 453 w 516"/>
                <a:gd name="T15" fmla="*/ 70 h 470"/>
                <a:gd name="T16" fmla="*/ 471 w 516"/>
                <a:gd name="T17" fmla="*/ 84 h 470"/>
                <a:gd name="T18" fmla="*/ 486 w 516"/>
                <a:gd name="T19" fmla="*/ 98 h 470"/>
                <a:gd name="T20" fmla="*/ 498 w 516"/>
                <a:gd name="T21" fmla="*/ 108 h 470"/>
                <a:gd name="T22" fmla="*/ 508 w 516"/>
                <a:gd name="T23" fmla="*/ 118 h 470"/>
                <a:gd name="T24" fmla="*/ 515 w 516"/>
                <a:gd name="T25" fmla="*/ 123 h 470"/>
                <a:gd name="T26" fmla="*/ 516 w 516"/>
                <a:gd name="T27" fmla="*/ 125 h 470"/>
                <a:gd name="T28" fmla="*/ 296 w 516"/>
                <a:gd name="T29" fmla="*/ 470 h 470"/>
                <a:gd name="T30" fmla="*/ 0 w 516"/>
                <a:gd name="T31" fmla="*/ 173 h 470"/>
                <a:gd name="T32" fmla="*/ 281 w 516"/>
                <a:gd name="T33" fmla="*/ 1 h 470"/>
                <a:gd name="T34" fmla="*/ 301 w 516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6" h="470">
                  <a:moveTo>
                    <a:pt x="301" y="0"/>
                  </a:moveTo>
                  <a:lnTo>
                    <a:pt x="323" y="2"/>
                  </a:lnTo>
                  <a:lnTo>
                    <a:pt x="345" y="8"/>
                  </a:lnTo>
                  <a:lnTo>
                    <a:pt x="367" y="17"/>
                  </a:lnTo>
                  <a:lnTo>
                    <a:pt x="390" y="29"/>
                  </a:lnTo>
                  <a:lnTo>
                    <a:pt x="413" y="43"/>
                  </a:lnTo>
                  <a:lnTo>
                    <a:pt x="433" y="56"/>
                  </a:lnTo>
                  <a:lnTo>
                    <a:pt x="453" y="70"/>
                  </a:lnTo>
                  <a:lnTo>
                    <a:pt x="471" y="84"/>
                  </a:lnTo>
                  <a:lnTo>
                    <a:pt x="486" y="98"/>
                  </a:lnTo>
                  <a:lnTo>
                    <a:pt x="498" y="108"/>
                  </a:lnTo>
                  <a:lnTo>
                    <a:pt x="508" y="118"/>
                  </a:lnTo>
                  <a:lnTo>
                    <a:pt x="515" y="123"/>
                  </a:lnTo>
                  <a:lnTo>
                    <a:pt x="516" y="125"/>
                  </a:lnTo>
                  <a:lnTo>
                    <a:pt x="296" y="470"/>
                  </a:lnTo>
                  <a:lnTo>
                    <a:pt x="0" y="173"/>
                  </a:lnTo>
                  <a:lnTo>
                    <a:pt x="281" y="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281"/>
            <p:cNvSpPr>
              <a:spLocks/>
            </p:cNvSpPr>
            <p:nvPr/>
          </p:nvSpPr>
          <p:spPr bwMode="auto">
            <a:xfrm>
              <a:off x="6803" y="1277"/>
              <a:ext cx="172" cy="157"/>
            </a:xfrm>
            <a:custGeom>
              <a:avLst/>
              <a:gdLst>
                <a:gd name="T0" fmla="*/ 215 w 518"/>
                <a:gd name="T1" fmla="*/ 0 h 470"/>
                <a:gd name="T2" fmla="*/ 236 w 518"/>
                <a:gd name="T3" fmla="*/ 1 h 470"/>
                <a:gd name="T4" fmla="*/ 518 w 518"/>
                <a:gd name="T5" fmla="*/ 173 h 470"/>
                <a:gd name="T6" fmla="*/ 220 w 518"/>
                <a:gd name="T7" fmla="*/ 470 h 470"/>
                <a:gd name="T8" fmla="*/ 0 w 518"/>
                <a:gd name="T9" fmla="*/ 125 h 470"/>
                <a:gd name="T10" fmla="*/ 2 w 518"/>
                <a:gd name="T11" fmla="*/ 123 h 470"/>
                <a:gd name="T12" fmla="*/ 8 w 518"/>
                <a:gd name="T13" fmla="*/ 118 h 470"/>
                <a:gd name="T14" fmla="*/ 18 w 518"/>
                <a:gd name="T15" fmla="*/ 108 h 470"/>
                <a:gd name="T16" fmla="*/ 31 w 518"/>
                <a:gd name="T17" fmla="*/ 98 h 470"/>
                <a:gd name="T18" fmla="*/ 46 w 518"/>
                <a:gd name="T19" fmla="*/ 84 h 470"/>
                <a:gd name="T20" fmla="*/ 64 w 518"/>
                <a:gd name="T21" fmla="*/ 70 h 470"/>
                <a:gd name="T22" fmla="*/ 83 w 518"/>
                <a:gd name="T23" fmla="*/ 56 h 470"/>
                <a:gd name="T24" fmla="*/ 105 w 518"/>
                <a:gd name="T25" fmla="*/ 43 h 470"/>
                <a:gd name="T26" fmla="*/ 126 w 518"/>
                <a:gd name="T27" fmla="*/ 29 h 470"/>
                <a:gd name="T28" fmla="*/ 149 w 518"/>
                <a:gd name="T29" fmla="*/ 17 h 470"/>
                <a:gd name="T30" fmla="*/ 171 w 518"/>
                <a:gd name="T31" fmla="*/ 8 h 470"/>
                <a:gd name="T32" fmla="*/ 194 w 518"/>
                <a:gd name="T33" fmla="*/ 2 h 470"/>
                <a:gd name="T34" fmla="*/ 215 w 518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470">
                  <a:moveTo>
                    <a:pt x="215" y="0"/>
                  </a:moveTo>
                  <a:lnTo>
                    <a:pt x="236" y="1"/>
                  </a:lnTo>
                  <a:lnTo>
                    <a:pt x="518" y="173"/>
                  </a:lnTo>
                  <a:lnTo>
                    <a:pt x="220" y="470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8" y="118"/>
                  </a:lnTo>
                  <a:lnTo>
                    <a:pt x="18" y="108"/>
                  </a:lnTo>
                  <a:lnTo>
                    <a:pt x="31" y="98"/>
                  </a:lnTo>
                  <a:lnTo>
                    <a:pt x="46" y="84"/>
                  </a:lnTo>
                  <a:lnTo>
                    <a:pt x="64" y="70"/>
                  </a:lnTo>
                  <a:lnTo>
                    <a:pt x="83" y="56"/>
                  </a:lnTo>
                  <a:lnTo>
                    <a:pt x="105" y="43"/>
                  </a:lnTo>
                  <a:lnTo>
                    <a:pt x="126" y="29"/>
                  </a:lnTo>
                  <a:lnTo>
                    <a:pt x="149" y="17"/>
                  </a:lnTo>
                  <a:lnTo>
                    <a:pt x="171" y="8"/>
                  </a:lnTo>
                  <a:lnTo>
                    <a:pt x="194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282"/>
            <p:cNvSpPr>
              <a:spLocks/>
            </p:cNvSpPr>
            <p:nvPr/>
          </p:nvSpPr>
          <p:spPr bwMode="auto">
            <a:xfrm>
              <a:off x="6563" y="228"/>
              <a:ext cx="824" cy="692"/>
            </a:xfrm>
            <a:custGeom>
              <a:avLst/>
              <a:gdLst>
                <a:gd name="T0" fmla="*/ 1337 w 2473"/>
                <a:gd name="T1" fmla="*/ 43 h 2076"/>
                <a:gd name="T2" fmla="*/ 1409 w 2473"/>
                <a:gd name="T3" fmla="*/ 133 h 2076"/>
                <a:gd name="T4" fmla="*/ 1439 w 2473"/>
                <a:gd name="T5" fmla="*/ 137 h 2076"/>
                <a:gd name="T6" fmla="*/ 1489 w 2473"/>
                <a:gd name="T7" fmla="*/ 94 h 2076"/>
                <a:gd name="T8" fmla="*/ 1595 w 2473"/>
                <a:gd name="T9" fmla="*/ 101 h 2076"/>
                <a:gd name="T10" fmla="*/ 1668 w 2473"/>
                <a:gd name="T11" fmla="*/ 172 h 2076"/>
                <a:gd name="T12" fmla="*/ 1753 w 2473"/>
                <a:gd name="T13" fmla="*/ 197 h 2076"/>
                <a:gd name="T14" fmla="*/ 1886 w 2473"/>
                <a:gd name="T15" fmla="*/ 186 h 2076"/>
                <a:gd name="T16" fmla="*/ 1997 w 2473"/>
                <a:gd name="T17" fmla="*/ 281 h 2076"/>
                <a:gd name="T18" fmla="*/ 2079 w 2473"/>
                <a:gd name="T19" fmla="*/ 322 h 2076"/>
                <a:gd name="T20" fmla="*/ 2130 w 2473"/>
                <a:gd name="T21" fmla="*/ 300 h 2076"/>
                <a:gd name="T22" fmla="*/ 2211 w 2473"/>
                <a:gd name="T23" fmla="*/ 325 h 2076"/>
                <a:gd name="T24" fmla="*/ 2269 w 2473"/>
                <a:gd name="T25" fmla="*/ 416 h 2076"/>
                <a:gd name="T26" fmla="*/ 2320 w 2473"/>
                <a:gd name="T27" fmla="*/ 478 h 2076"/>
                <a:gd name="T28" fmla="*/ 2417 w 2473"/>
                <a:gd name="T29" fmla="*/ 520 h 2076"/>
                <a:gd name="T30" fmla="*/ 2465 w 2473"/>
                <a:gd name="T31" fmla="*/ 640 h 2076"/>
                <a:gd name="T32" fmla="*/ 2471 w 2473"/>
                <a:gd name="T33" fmla="*/ 901 h 2076"/>
                <a:gd name="T34" fmla="*/ 2448 w 2473"/>
                <a:gd name="T35" fmla="*/ 1241 h 2076"/>
                <a:gd name="T36" fmla="*/ 2407 w 2473"/>
                <a:gd name="T37" fmla="*/ 1593 h 2076"/>
                <a:gd name="T38" fmla="*/ 2358 w 2473"/>
                <a:gd name="T39" fmla="*/ 1890 h 2076"/>
                <a:gd name="T40" fmla="*/ 2311 w 2473"/>
                <a:gd name="T41" fmla="*/ 2059 h 2076"/>
                <a:gd name="T42" fmla="*/ 2271 w 2473"/>
                <a:gd name="T43" fmla="*/ 2044 h 2076"/>
                <a:gd name="T44" fmla="*/ 2249 w 2473"/>
                <a:gd name="T45" fmla="*/ 1875 h 2076"/>
                <a:gd name="T46" fmla="*/ 2233 w 2473"/>
                <a:gd name="T47" fmla="*/ 1623 h 2076"/>
                <a:gd name="T48" fmla="*/ 2205 w 2473"/>
                <a:gd name="T49" fmla="*/ 1355 h 2076"/>
                <a:gd name="T50" fmla="*/ 2152 w 2473"/>
                <a:gd name="T51" fmla="*/ 1136 h 2076"/>
                <a:gd name="T52" fmla="*/ 2036 w 2473"/>
                <a:gd name="T53" fmla="*/ 1028 h 2076"/>
                <a:gd name="T54" fmla="*/ 1854 w 2473"/>
                <a:gd name="T55" fmla="*/ 1014 h 2076"/>
                <a:gd name="T56" fmla="*/ 1628 w 2473"/>
                <a:gd name="T57" fmla="*/ 1050 h 2076"/>
                <a:gd name="T58" fmla="*/ 1383 w 2473"/>
                <a:gd name="T59" fmla="*/ 1093 h 2076"/>
                <a:gd name="T60" fmla="*/ 1139 w 2473"/>
                <a:gd name="T61" fmla="*/ 1098 h 2076"/>
                <a:gd name="T62" fmla="*/ 893 w 2473"/>
                <a:gd name="T63" fmla="*/ 1060 h 2076"/>
                <a:gd name="T64" fmla="*/ 661 w 2473"/>
                <a:gd name="T65" fmla="*/ 1019 h 2076"/>
                <a:gd name="T66" fmla="*/ 468 w 2473"/>
                <a:gd name="T67" fmla="*/ 1019 h 2076"/>
                <a:gd name="T68" fmla="*/ 338 w 2473"/>
                <a:gd name="T69" fmla="*/ 1105 h 2076"/>
                <a:gd name="T70" fmla="*/ 275 w 2473"/>
                <a:gd name="T71" fmla="*/ 1304 h 2076"/>
                <a:gd name="T72" fmla="*/ 244 w 2473"/>
                <a:gd name="T73" fmla="*/ 1568 h 2076"/>
                <a:gd name="T74" fmla="*/ 227 w 2473"/>
                <a:gd name="T75" fmla="*/ 1830 h 2076"/>
                <a:gd name="T76" fmla="*/ 207 w 2473"/>
                <a:gd name="T77" fmla="*/ 2020 h 2076"/>
                <a:gd name="T78" fmla="*/ 170 w 2473"/>
                <a:gd name="T79" fmla="*/ 2071 h 2076"/>
                <a:gd name="T80" fmla="*/ 125 w 2473"/>
                <a:gd name="T81" fmla="*/ 1936 h 2076"/>
                <a:gd name="T82" fmla="*/ 75 w 2473"/>
                <a:gd name="T83" fmla="*/ 1660 h 2076"/>
                <a:gd name="T84" fmla="*/ 32 w 2473"/>
                <a:gd name="T85" fmla="*/ 1313 h 2076"/>
                <a:gd name="T86" fmla="*/ 5 w 2473"/>
                <a:gd name="T87" fmla="*/ 964 h 2076"/>
                <a:gd name="T88" fmla="*/ 4 w 2473"/>
                <a:gd name="T89" fmla="*/ 682 h 2076"/>
                <a:gd name="T90" fmla="*/ 41 w 2473"/>
                <a:gd name="T91" fmla="*/ 534 h 2076"/>
                <a:gd name="T92" fmla="*/ 135 w 2473"/>
                <a:gd name="T93" fmla="*/ 484 h 2076"/>
                <a:gd name="T94" fmla="*/ 198 w 2473"/>
                <a:gd name="T95" fmla="*/ 432 h 2076"/>
                <a:gd name="T96" fmla="*/ 245 w 2473"/>
                <a:gd name="T97" fmla="*/ 340 h 2076"/>
                <a:gd name="T98" fmla="*/ 330 w 2473"/>
                <a:gd name="T99" fmla="*/ 297 h 2076"/>
                <a:gd name="T100" fmla="*/ 382 w 2473"/>
                <a:gd name="T101" fmla="*/ 319 h 2076"/>
                <a:gd name="T102" fmla="*/ 456 w 2473"/>
                <a:gd name="T103" fmla="*/ 300 h 2076"/>
                <a:gd name="T104" fmla="*/ 562 w 2473"/>
                <a:gd name="T105" fmla="*/ 198 h 2076"/>
                <a:gd name="T106" fmla="*/ 695 w 2473"/>
                <a:gd name="T107" fmla="*/ 191 h 2076"/>
                <a:gd name="T108" fmla="*/ 793 w 2473"/>
                <a:gd name="T109" fmla="*/ 184 h 2076"/>
                <a:gd name="T110" fmla="*/ 861 w 2473"/>
                <a:gd name="T111" fmla="*/ 113 h 2076"/>
                <a:gd name="T112" fmla="*/ 964 w 2473"/>
                <a:gd name="T113" fmla="*/ 88 h 2076"/>
                <a:gd name="T114" fmla="*/ 1028 w 2473"/>
                <a:gd name="T115" fmla="*/ 129 h 2076"/>
                <a:gd name="T116" fmla="*/ 1056 w 2473"/>
                <a:gd name="T117" fmla="*/ 142 h 2076"/>
                <a:gd name="T118" fmla="*/ 1118 w 2473"/>
                <a:gd name="T119" fmla="*/ 62 h 2076"/>
                <a:gd name="T120" fmla="*/ 1237 w 2473"/>
                <a:gd name="T12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2076">
                  <a:moveTo>
                    <a:pt x="1237" y="0"/>
                  </a:moveTo>
                  <a:lnTo>
                    <a:pt x="1265" y="4"/>
                  </a:lnTo>
                  <a:lnTo>
                    <a:pt x="1291" y="13"/>
                  </a:lnTo>
                  <a:lnTo>
                    <a:pt x="1315" y="26"/>
                  </a:lnTo>
                  <a:lnTo>
                    <a:pt x="1337" y="43"/>
                  </a:lnTo>
                  <a:lnTo>
                    <a:pt x="1356" y="62"/>
                  </a:lnTo>
                  <a:lnTo>
                    <a:pt x="1372" y="81"/>
                  </a:lnTo>
                  <a:lnTo>
                    <a:pt x="1387" y="100"/>
                  </a:lnTo>
                  <a:lnTo>
                    <a:pt x="1400" y="118"/>
                  </a:lnTo>
                  <a:lnTo>
                    <a:pt x="1409" y="133"/>
                  </a:lnTo>
                  <a:lnTo>
                    <a:pt x="1418" y="142"/>
                  </a:lnTo>
                  <a:lnTo>
                    <a:pt x="1424" y="147"/>
                  </a:lnTo>
                  <a:lnTo>
                    <a:pt x="1428" y="147"/>
                  </a:lnTo>
                  <a:lnTo>
                    <a:pt x="1433" y="143"/>
                  </a:lnTo>
                  <a:lnTo>
                    <a:pt x="1439" y="137"/>
                  </a:lnTo>
                  <a:lnTo>
                    <a:pt x="1445" y="129"/>
                  </a:lnTo>
                  <a:lnTo>
                    <a:pt x="1452" y="121"/>
                  </a:lnTo>
                  <a:lnTo>
                    <a:pt x="1462" y="111"/>
                  </a:lnTo>
                  <a:lnTo>
                    <a:pt x="1474" y="101"/>
                  </a:lnTo>
                  <a:lnTo>
                    <a:pt x="1489" y="94"/>
                  </a:lnTo>
                  <a:lnTo>
                    <a:pt x="1509" y="88"/>
                  </a:lnTo>
                  <a:lnTo>
                    <a:pt x="1533" y="85"/>
                  </a:lnTo>
                  <a:lnTo>
                    <a:pt x="1556" y="86"/>
                  </a:lnTo>
                  <a:lnTo>
                    <a:pt x="1577" y="92"/>
                  </a:lnTo>
                  <a:lnTo>
                    <a:pt x="1595" y="101"/>
                  </a:lnTo>
                  <a:lnTo>
                    <a:pt x="1612" y="113"/>
                  </a:lnTo>
                  <a:lnTo>
                    <a:pt x="1627" y="128"/>
                  </a:lnTo>
                  <a:lnTo>
                    <a:pt x="1641" y="142"/>
                  </a:lnTo>
                  <a:lnTo>
                    <a:pt x="1654" y="158"/>
                  </a:lnTo>
                  <a:lnTo>
                    <a:pt x="1668" y="172"/>
                  </a:lnTo>
                  <a:lnTo>
                    <a:pt x="1681" y="184"/>
                  </a:lnTo>
                  <a:lnTo>
                    <a:pt x="1694" y="192"/>
                  </a:lnTo>
                  <a:lnTo>
                    <a:pt x="1707" y="198"/>
                  </a:lnTo>
                  <a:lnTo>
                    <a:pt x="1729" y="199"/>
                  </a:lnTo>
                  <a:lnTo>
                    <a:pt x="1753" y="197"/>
                  </a:lnTo>
                  <a:lnTo>
                    <a:pt x="1777" y="191"/>
                  </a:lnTo>
                  <a:lnTo>
                    <a:pt x="1803" y="185"/>
                  </a:lnTo>
                  <a:lnTo>
                    <a:pt x="1831" y="182"/>
                  </a:lnTo>
                  <a:lnTo>
                    <a:pt x="1858" y="180"/>
                  </a:lnTo>
                  <a:lnTo>
                    <a:pt x="1886" y="186"/>
                  </a:lnTo>
                  <a:lnTo>
                    <a:pt x="1911" y="198"/>
                  </a:lnTo>
                  <a:lnTo>
                    <a:pt x="1934" y="216"/>
                  </a:lnTo>
                  <a:lnTo>
                    <a:pt x="1957" y="236"/>
                  </a:lnTo>
                  <a:lnTo>
                    <a:pt x="1977" y="259"/>
                  </a:lnTo>
                  <a:lnTo>
                    <a:pt x="1997" y="281"/>
                  </a:lnTo>
                  <a:lnTo>
                    <a:pt x="2017" y="300"/>
                  </a:lnTo>
                  <a:lnTo>
                    <a:pt x="2036" y="314"/>
                  </a:lnTo>
                  <a:lnTo>
                    <a:pt x="2055" y="322"/>
                  </a:lnTo>
                  <a:lnTo>
                    <a:pt x="2069" y="324"/>
                  </a:lnTo>
                  <a:lnTo>
                    <a:pt x="2079" y="322"/>
                  </a:lnTo>
                  <a:lnTo>
                    <a:pt x="2090" y="319"/>
                  </a:lnTo>
                  <a:lnTo>
                    <a:pt x="2101" y="314"/>
                  </a:lnTo>
                  <a:lnTo>
                    <a:pt x="2110" y="308"/>
                  </a:lnTo>
                  <a:lnTo>
                    <a:pt x="2120" y="303"/>
                  </a:lnTo>
                  <a:lnTo>
                    <a:pt x="2130" y="300"/>
                  </a:lnTo>
                  <a:lnTo>
                    <a:pt x="2142" y="297"/>
                  </a:lnTo>
                  <a:lnTo>
                    <a:pt x="2157" y="299"/>
                  </a:lnTo>
                  <a:lnTo>
                    <a:pt x="2172" y="302"/>
                  </a:lnTo>
                  <a:lnTo>
                    <a:pt x="2191" y="311"/>
                  </a:lnTo>
                  <a:lnTo>
                    <a:pt x="2211" y="325"/>
                  </a:lnTo>
                  <a:lnTo>
                    <a:pt x="2227" y="340"/>
                  </a:lnTo>
                  <a:lnTo>
                    <a:pt x="2240" y="358"/>
                  </a:lnTo>
                  <a:lnTo>
                    <a:pt x="2251" y="377"/>
                  </a:lnTo>
                  <a:lnTo>
                    <a:pt x="2260" y="397"/>
                  </a:lnTo>
                  <a:lnTo>
                    <a:pt x="2269" y="416"/>
                  </a:lnTo>
                  <a:lnTo>
                    <a:pt x="2276" y="432"/>
                  </a:lnTo>
                  <a:lnTo>
                    <a:pt x="2284" y="448"/>
                  </a:lnTo>
                  <a:lnTo>
                    <a:pt x="2292" y="461"/>
                  </a:lnTo>
                  <a:lnTo>
                    <a:pt x="2303" y="469"/>
                  </a:lnTo>
                  <a:lnTo>
                    <a:pt x="2320" y="478"/>
                  </a:lnTo>
                  <a:lnTo>
                    <a:pt x="2339" y="484"/>
                  </a:lnTo>
                  <a:lnTo>
                    <a:pt x="2359" y="491"/>
                  </a:lnTo>
                  <a:lnTo>
                    <a:pt x="2379" y="499"/>
                  </a:lnTo>
                  <a:lnTo>
                    <a:pt x="2398" y="509"/>
                  </a:lnTo>
                  <a:lnTo>
                    <a:pt x="2417" y="520"/>
                  </a:lnTo>
                  <a:lnTo>
                    <a:pt x="2433" y="534"/>
                  </a:lnTo>
                  <a:lnTo>
                    <a:pt x="2445" y="551"/>
                  </a:lnTo>
                  <a:lnTo>
                    <a:pt x="2453" y="573"/>
                  </a:lnTo>
                  <a:lnTo>
                    <a:pt x="2460" y="603"/>
                  </a:lnTo>
                  <a:lnTo>
                    <a:pt x="2465" y="640"/>
                  </a:lnTo>
                  <a:lnTo>
                    <a:pt x="2470" y="682"/>
                  </a:lnTo>
                  <a:lnTo>
                    <a:pt x="2472" y="730"/>
                  </a:lnTo>
                  <a:lnTo>
                    <a:pt x="2473" y="782"/>
                  </a:lnTo>
                  <a:lnTo>
                    <a:pt x="2472" y="840"/>
                  </a:lnTo>
                  <a:lnTo>
                    <a:pt x="2471" y="901"/>
                  </a:lnTo>
                  <a:lnTo>
                    <a:pt x="2468" y="964"/>
                  </a:lnTo>
                  <a:lnTo>
                    <a:pt x="2465" y="1031"/>
                  </a:lnTo>
                  <a:lnTo>
                    <a:pt x="2460" y="1099"/>
                  </a:lnTo>
                  <a:lnTo>
                    <a:pt x="2454" y="1169"/>
                  </a:lnTo>
                  <a:lnTo>
                    <a:pt x="2448" y="1241"/>
                  </a:lnTo>
                  <a:lnTo>
                    <a:pt x="2441" y="1313"/>
                  </a:lnTo>
                  <a:lnTo>
                    <a:pt x="2433" y="1384"/>
                  </a:lnTo>
                  <a:lnTo>
                    <a:pt x="2424" y="1456"/>
                  </a:lnTo>
                  <a:lnTo>
                    <a:pt x="2416" y="1525"/>
                  </a:lnTo>
                  <a:lnTo>
                    <a:pt x="2407" y="1593"/>
                  </a:lnTo>
                  <a:lnTo>
                    <a:pt x="2397" y="1660"/>
                  </a:lnTo>
                  <a:lnTo>
                    <a:pt x="2388" y="1722"/>
                  </a:lnTo>
                  <a:lnTo>
                    <a:pt x="2378" y="1782"/>
                  </a:lnTo>
                  <a:lnTo>
                    <a:pt x="2368" y="1838"/>
                  </a:lnTo>
                  <a:lnTo>
                    <a:pt x="2358" y="1890"/>
                  </a:lnTo>
                  <a:lnTo>
                    <a:pt x="2348" y="1936"/>
                  </a:lnTo>
                  <a:lnTo>
                    <a:pt x="2339" y="1977"/>
                  </a:lnTo>
                  <a:lnTo>
                    <a:pt x="2329" y="2010"/>
                  </a:lnTo>
                  <a:lnTo>
                    <a:pt x="2320" y="2039"/>
                  </a:lnTo>
                  <a:lnTo>
                    <a:pt x="2311" y="2059"/>
                  </a:lnTo>
                  <a:lnTo>
                    <a:pt x="2303" y="2071"/>
                  </a:lnTo>
                  <a:lnTo>
                    <a:pt x="2295" y="2076"/>
                  </a:lnTo>
                  <a:lnTo>
                    <a:pt x="2286" y="2072"/>
                  </a:lnTo>
                  <a:lnTo>
                    <a:pt x="2278" y="2062"/>
                  </a:lnTo>
                  <a:lnTo>
                    <a:pt x="2271" y="2044"/>
                  </a:lnTo>
                  <a:lnTo>
                    <a:pt x="2266" y="2020"/>
                  </a:lnTo>
                  <a:lnTo>
                    <a:pt x="2260" y="1991"/>
                  </a:lnTo>
                  <a:lnTo>
                    <a:pt x="2257" y="1957"/>
                  </a:lnTo>
                  <a:lnTo>
                    <a:pt x="2252" y="1918"/>
                  </a:lnTo>
                  <a:lnTo>
                    <a:pt x="2249" y="1875"/>
                  </a:lnTo>
                  <a:lnTo>
                    <a:pt x="2246" y="1830"/>
                  </a:lnTo>
                  <a:lnTo>
                    <a:pt x="2242" y="1781"/>
                  </a:lnTo>
                  <a:lnTo>
                    <a:pt x="2240" y="1730"/>
                  </a:lnTo>
                  <a:lnTo>
                    <a:pt x="2236" y="1677"/>
                  </a:lnTo>
                  <a:lnTo>
                    <a:pt x="2233" y="1623"/>
                  </a:lnTo>
                  <a:lnTo>
                    <a:pt x="2228" y="1568"/>
                  </a:lnTo>
                  <a:lnTo>
                    <a:pt x="2224" y="1513"/>
                  </a:lnTo>
                  <a:lnTo>
                    <a:pt x="2219" y="1460"/>
                  </a:lnTo>
                  <a:lnTo>
                    <a:pt x="2213" y="1406"/>
                  </a:lnTo>
                  <a:lnTo>
                    <a:pt x="2205" y="1355"/>
                  </a:lnTo>
                  <a:lnTo>
                    <a:pt x="2197" y="1304"/>
                  </a:lnTo>
                  <a:lnTo>
                    <a:pt x="2189" y="1257"/>
                  </a:lnTo>
                  <a:lnTo>
                    <a:pt x="2178" y="1212"/>
                  </a:lnTo>
                  <a:lnTo>
                    <a:pt x="2165" y="1173"/>
                  </a:lnTo>
                  <a:lnTo>
                    <a:pt x="2152" y="1136"/>
                  </a:lnTo>
                  <a:lnTo>
                    <a:pt x="2135" y="1105"/>
                  </a:lnTo>
                  <a:lnTo>
                    <a:pt x="2115" y="1079"/>
                  </a:lnTo>
                  <a:lnTo>
                    <a:pt x="2092" y="1058"/>
                  </a:lnTo>
                  <a:lnTo>
                    <a:pt x="2066" y="1040"/>
                  </a:lnTo>
                  <a:lnTo>
                    <a:pt x="2036" y="1028"/>
                  </a:lnTo>
                  <a:lnTo>
                    <a:pt x="2004" y="1019"/>
                  </a:lnTo>
                  <a:lnTo>
                    <a:pt x="1970" y="1014"/>
                  </a:lnTo>
                  <a:lnTo>
                    <a:pt x="1934" y="1012"/>
                  </a:lnTo>
                  <a:lnTo>
                    <a:pt x="1895" y="1012"/>
                  </a:lnTo>
                  <a:lnTo>
                    <a:pt x="1854" y="1014"/>
                  </a:lnTo>
                  <a:lnTo>
                    <a:pt x="1812" y="1019"/>
                  </a:lnTo>
                  <a:lnTo>
                    <a:pt x="1767" y="1025"/>
                  </a:lnTo>
                  <a:lnTo>
                    <a:pt x="1722" y="1033"/>
                  </a:lnTo>
                  <a:lnTo>
                    <a:pt x="1676" y="1042"/>
                  </a:lnTo>
                  <a:lnTo>
                    <a:pt x="1628" y="1050"/>
                  </a:lnTo>
                  <a:lnTo>
                    <a:pt x="1581" y="1060"/>
                  </a:lnTo>
                  <a:lnTo>
                    <a:pt x="1532" y="1069"/>
                  </a:lnTo>
                  <a:lnTo>
                    <a:pt x="1482" y="1077"/>
                  </a:lnTo>
                  <a:lnTo>
                    <a:pt x="1433" y="1086"/>
                  </a:lnTo>
                  <a:lnTo>
                    <a:pt x="1383" y="1093"/>
                  </a:lnTo>
                  <a:lnTo>
                    <a:pt x="1334" y="1098"/>
                  </a:lnTo>
                  <a:lnTo>
                    <a:pt x="1284" y="1101"/>
                  </a:lnTo>
                  <a:lnTo>
                    <a:pt x="1237" y="1103"/>
                  </a:lnTo>
                  <a:lnTo>
                    <a:pt x="1188" y="1101"/>
                  </a:lnTo>
                  <a:lnTo>
                    <a:pt x="1139" y="1098"/>
                  </a:lnTo>
                  <a:lnTo>
                    <a:pt x="1089" y="1093"/>
                  </a:lnTo>
                  <a:lnTo>
                    <a:pt x="1040" y="1086"/>
                  </a:lnTo>
                  <a:lnTo>
                    <a:pt x="990" y="1077"/>
                  </a:lnTo>
                  <a:lnTo>
                    <a:pt x="942" y="1069"/>
                  </a:lnTo>
                  <a:lnTo>
                    <a:pt x="893" y="1060"/>
                  </a:lnTo>
                  <a:lnTo>
                    <a:pt x="844" y="1050"/>
                  </a:lnTo>
                  <a:lnTo>
                    <a:pt x="796" y="1042"/>
                  </a:lnTo>
                  <a:lnTo>
                    <a:pt x="750" y="1033"/>
                  </a:lnTo>
                  <a:lnTo>
                    <a:pt x="705" y="1025"/>
                  </a:lnTo>
                  <a:lnTo>
                    <a:pt x="661" y="1019"/>
                  </a:lnTo>
                  <a:lnTo>
                    <a:pt x="619" y="1014"/>
                  </a:lnTo>
                  <a:lnTo>
                    <a:pt x="577" y="1012"/>
                  </a:lnTo>
                  <a:lnTo>
                    <a:pt x="539" y="1012"/>
                  </a:lnTo>
                  <a:lnTo>
                    <a:pt x="502" y="1014"/>
                  </a:lnTo>
                  <a:lnTo>
                    <a:pt x="468" y="1019"/>
                  </a:lnTo>
                  <a:lnTo>
                    <a:pt x="437" y="1028"/>
                  </a:lnTo>
                  <a:lnTo>
                    <a:pt x="407" y="1040"/>
                  </a:lnTo>
                  <a:lnTo>
                    <a:pt x="381" y="1058"/>
                  </a:lnTo>
                  <a:lnTo>
                    <a:pt x="357" y="1079"/>
                  </a:lnTo>
                  <a:lnTo>
                    <a:pt x="338" y="1105"/>
                  </a:lnTo>
                  <a:lnTo>
                    <a:pt x="321" y="1136"/>
                  </a:lnTo>
                  <a:lnTo>
                    <a:pt x="307" y="1173"/>
                  </a:lnTo>
                  <a:lnTo>
                    <a:pt x="295" y="1212"/>
                  </a:lnTo>
                  <a:lnTo>
                    <a:pt x="285" y="1257"/>
                  </a:lnTo>
                  <a:lnTo>
                    <a:pt x="275" y="1304"/>
                  </a:lnTo>
                  <a:lnTo>
                    <a:pt x="267" y="1355"/>
                  </a:lnTo>
                  <a:lnTo>
                    <a:pt x="260" y="1406"/>
                  </a:lnTo>
                  <a:lnTo>
                    <a:pt x="254" y="1460"/>
                  </a:lnTo>
                  <a:lnTo>
                    <a:pt x="249" y="1513"/>
                  </a:lnTo>
                  <a:lnTo>
                    <a:pt x="244" y="1568"/>
                  </a:lnTo>
                  <a:lnTo>
                    <a:pt x="241" y="1623"/>
                  </a:lnTo>
                  <a:lnTo>
                    <a:pt x="237" y="1677"/>
                  </a:lnTo>
                  <a:lnTo>
                    <a:pt x="233" y="1730"/>
                  </a:lnTo>
                  <a:lnTo>
                    <a:pt x="230" y="1781"/>
                  </a:lnTo>
                  <a:lnTo>
                    <a:pt x="227" y="1830"/>
                  </a:lnTo>
                  <a:lnTo>
                    <a:pt x="224" y="1875"/>
                  </a:lnTo>
                  <a:lnTo>
                    <a:pt x="220" y="1918"/>
                  </a:lnTo>
                  <a:lnTo>
                    <a:pt x="217" y="1957"/>
                  </a:lnTo>
                  <a:lnTo>
                    <a:pt x="212" y="1991"/>
                  </a:lnTo>
                  <a:lnTo>
                    <a:pt x="207" y="2020"/>
                  </a:lnTo>
                  <a:lnTo>
                    <a:pt x="201" y="2044"/>
                  </a:lnTo>
                  <a:lnTo>
                    <a:pt x="194" y="2062"/>
                  </a:lnTo>
                  <a:lnTo>
                    <a:pt x="187" y="2072"/>
                  </a:lnTo>
                  <a:lnTo>
                    <a:pt x="177" y="2076"/>
                  </a:lnTo>
                  <a:lnTo>
                    <a:pt x="170" y="2071"/>
                  </a:lnTo>
                  <a:lnTo>
                    <a:pt x="162" y="2059"/>
                  </a:lnTo>
                  <a:lnTo>
                    <a:pt x="154" y="2039"/>
                  </a:lnTo>
                  <a:lnTo>
                    <a:pt x="144" y="2010"/>
                  </a:lnTo>
                  <a:lnTo>
                    <a:pt x="135" y="1977"/>
                  </a:lnTo>
                  <a:lnTo>
                    <a:pt x="125" y="1936"/>
                  </a:lnTo>
                  <a:lnTo>
                    <a:pt x="114" y="1890"/>
                  </a:lnTo>
                  <a:lnTo>
                    <a:pt x="105" y="1838"/>
                  </a:lnTo>
                  <a:lnTo>
                    <a:pt x="95" y="1782"/>
                  </a:lnTo>
                  <a:lnTo>
                    <a:pt x="85" y="1722"/>
                  </a:lnTo>
                  <a:lnTo>
                    <a:pt x="75" y="1660"/>
                  </a:lnTo>
                  <a:lnTo>
                    <a:pt x="66" y="1593"/>
                  </a:lnTo>
                  <a:lnTo>
                    <a:pt x="56" y="1525"/>
                  </a:lnTo>
                  <a:lnTo>
                    <a:pt x="48" y="1456"/>
                  </a:lnTo>
                  <a:lnTo>
                    <a:pt x="39" y="1384"/>
                  </a:lnTo>
                  <a:lnTo>
                    <a:pt x="32" y="1313"/>
                  </a:lnTo>
                  <a:lnTo>
                    <a:pt x="25" y="1241"/>
                  </a:lnTo>
                  <a:lnTo>
                    <a:pt x="18" y="1169"/>
                  </a:lnTo>
                  <a:lnTo>
                    <a:pt x="13" y="1099"/>
                  </a:lnTo>
                  <a:lnTo>
                    <a:pt x="8" y="1031"/>
                  </a:lnTo>
                  <a:lnTo>
                    <a:pt x="5" y="964"/>
                  </a:lnTo>
                  <a:lnTo>
                    <a:pt x="2" y="901"/>
                  </a:lnTo>
                  <a:lnTo>
                    <a:pt x="0" y="840"/>
                  </a:lnTo>
                  <a:lnTo>
                    <a:pt x="0" y="782"/>
                  </a:lnTo>
                  <a:lnTo>
                    <a:pt x="1" y="730"/>
                  </a:lnTo>
                  <a:lnTo>
                    <a:pt x="4" y="682"/>
                  </a:lnTo>
                  <a:lnTo>
                    <a:pt x="7" y="640"/>
                  </a:lnTo>
                  <a:lnTo>
                    <a:pt x="13" y="603"/>
                  </a:lnTo>
                  <a:lnTo>
                    <a:pt x="19" y="575"/>
                  </a:lnTo>
                  <a:lnTo>
                    <a:pt x="29" y="552"/>
                  </a:lnTo>
                  <a:lnTo>
                    <a:pt x="41" y="534"/>
                  </a:lnTo>
                  <a:lnTo>
                    <a:pt x="56" y="520"/>
                  </a:lnTo>
                  <a:lnTo>
                    <a:pt x="74" y="509"/>
                  </a:lnTo>
                  <a:lnTo>
                    <a:pt x="94" y="499"/>
                  </a:lnTo>
                  <a:lnTo>
                    <a:pt x="114" y="491"/>
                  </a:lnTo>
                  <a:lnTo>
                    <a:pt x="135" y="484"/>
                  </a:lnTo>
                  <a:lnTo>
                    <a:pt x="152" y="478"/>
                  </a:lnTo>
                  <a:lnTo>
                    <a:pt x="169" y="469"/>
                  </a:lnTo>
                  <a:lnTo>
                    <a:pt x="180" y="461"/>
                  </a:lnTo>
                  <a:lnTo>
                    <a:pt x="189" y="448"/>
                  </a:lnTo>
                  <a:lnTo>
                    <a:pt x="198" y="432"/>
                  </a:lnTo>
                  <a:lnTo>
                    <a:pt x="205" y="416"/>
                  </a:lnTo>
                  <a:lnTo>
                    <a:pt x="213" y="397"/>
                  </a:lnTo>
                  <a:lnTo>
                    <a:pt x="221" y="377"/>
                  </a:lnTo>
                  <a:lnTo>
                    <a:pt x="232" y="358"/>
                  </a:lnTo>
                  <a:lnTo>
                    <a:pt x="245" y="340"/>
                  </a:lnTo>
                  <a:lnTo>
                    <a:pt x="262" y="325"/>
                  </a:lnTo>
                  <a:lnTo>
                    <a:pt x="282" y="311"/>
                  </a:lnTo>
                  <a:lnTo>
                    <a:pt x="300" y="302"/>
                  </a:lnTo>
                  <a:lnTo>
                    <a:pt x="317" y="299"/>
                  </a:lnTo>
                  <a:lnTo>
                    <a:pt x="330" y="297"/>
                  </a:lnTo>
                  <a:lnTo>
                    <a:pt x="342" y="300"/>
                  </a:lnTo>
                  <a:lnTo>
                    <a:pt x="352" y="303"/>
                  </a:lnTo>
                  <a:lnTo>
                    <a:pt x="363" y="308"/>
                  </a:lnTo>
                  <a:lnTo>
                    <a:pt x="373" y="314"/>
                  </a:lnTo>
                  <a:lnTo>
                    <a:pt x="382" y="319"/>
                  </a:lnTo>
                  <a:lnTo>
                    <a:pt x="393" y="322"/>
                  </a:lnTo>
                  <a:lnTo>
                    <a:pt x="405" y="324"/>
                  </a:lnTo>
                  <a:lnTo>
                    <a:pt x="418" y="322"/>
                  </a:lnTo>
                  <a:lnTo>
                    <a:pt x="437" y="314"/>
                  </a:lnTo>
                  <a:lnTo>
                    <a:pt x="456" y="300"/>
                  </a:lnTo>
                  <a:lnTo>
                    <a:pt x="476" y="281"/>
                  </a:lnTo>
                  <a:lnTo>
                    <a:pt x="495" y="259"/>
                  </a:lnTo>
                  <a:lnTo>
                    <a:pt x="517" y="236"/>
                  </a:lnTo>
                  <a:lnTo>
                    <a:pt x="538" y="216"/>
                  </a:lnTo>
                  <a:lnTo>
                    <a:pt x="562" y="198"/>
                  </a:lnTo>
                  <a:lnTo>
                    <a:pt x="586" y="186"/>
                  </a:lnTo>
                  <a:lnTo>
                    <a:pt x="614" y="180"/>
                  </a:lnTo>
                  <a:lnTo>
                    <a:pt x="643" y="182"/>
                  </a:lnTo>
                  <a:lnTo>
                    <a:pt x="669" y="185"/>
                  </a:lnTo>
                  <a:lnTo>
                    <a:pt x="695" y="191"/>
                  </a:lnTo>
                  <a:lnTo>
                    <a:pt x="720" y="197"/>
                  </a:lnTo>
                  <a:lnTo>
                    <a:pt x="744" y="199"/>
                  </a:lnTo>
                  <a:lnTo>
                    <a:pt x="767" y="198"/>
                  </a:lnTo>
                  <a:lnTo>
                    <a:pt x="780" y="192"/>
                  </a:lnTo>
                  <a:lnTo>
                    <a:pt x="793" y="184"/>
                  </a:lnTo>
                  <a:lnTo>
                    <a:pt x="806" y="172"/>
                  </a:lnTo>
                  <a:lnTo>
                    <a:pt x="818" y="158"/>
                  </a:lnTo>
                  <a:lnTo>
                    <a:pt x="832" y="142"/>
                  </a:lnTo>
                  <a:lnTo>
                    <a:pt x="846" y="128"/>
                  </a:lnTo>
                  <a:lnTo>
                    <a:pt x="861" y="113"/>
                  </a:lnTo>
                  <a:lnTo>
                    <a:pt x="877" y="101"/>
                  </a:lnTo>
                  <a:lnTo>
                    <a:pt x="896" y="92"/>
                  </a:lnTo>
                  <a:lnTo>
                    <a:pt x="917" y="86"/>
                  </a:lnTo>
                  <a:lnTo>
                    <a:pt x="939" y="85"/>
                  </a:lnTo>
                  <a:lnTo>
                    <a:pt x="964" y="88"/>
                  </a:lnTo>
                  <a:lnTo>
                    <a:pt x="983" y="94"/>
                  </a:lnTo>
                  <a:lnTo>
                    <a:pt x="999" y="101"/>
                  </a:lnTo>
                  <a:lnTo>
                    <a:pt x="1012" y="111"/>
                  </a:lnTo>
                  <a:lnTo>
                    <a:pt x="1021" y="121"/>
                  </a:lnTo>
                  <a:lnTo>
                    <a:pt x="1028" y="129"/>
                  </a:lnTo>
                  <a:lnTo>
                    <a:pt x="1034" y="137"/>
                  </a:lnTo>
                  <a:lnTo>
                    <a:pt x="1039" y="143"/>
                  </a:lnTo>
                  <a:lnTo>
                    <a:pt x="1044" y="147"/>
                  </a:lnTo>
                  <a:lnTo>
                    <a:pt x="1049" y="147"/>
                  </a:lnTo>
                  <a:lnTo>
                    <a:pt x="1056" y="142"/>
                  </a:lnTo>
                  <a:lnTo>
                    <a:pt x="1063" y="133"/>
                  </a:lnTo>
                  <a:lnTo>
                    <a:pt x="1074" y="118"/>
                  </a:lnTo>
                  <a:lnTo>
                    <a:pt x="1086" y="100"/>
                  </a:lnTo>
                  <a:lnTo>
                    <a:pt x="1100" y="81"/>
                  </a:lnTo>
                  <a:lnTo>
                    <a:pt x="1118" y="62"/>
                  </a:lnTo>
                  <a:lnTo>
                    <a:pt x="1137" y="43"/>
                  </a:lnTo>
                  <a:lnTo>
                    <a:pt x="1158" y="26"/>
                  </a:lnTo>
                  <a:lnTo>
                    <a:pt x="1182" y="13"/>
                  </a:lnTo>
                  <a:lnTo>
                    <a:pt x="1208" y="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8776267" y="407130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1" name="타원 130"/>
          <p:cNvSpPr/>
          <p:nvPr/>
        </p:nvSpPr>
        <p:spPr>
          <a:xfrm>
            <a:off x="9744743" y="4056566"/>
            <a:ext cx="475506" cy="475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610480" y="1310669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카드사별 남녀 성비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5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1487712" y="2054390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893407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319985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20267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5030010" y="2054390"/>
            <a:ext cx="2165146" cy="2165146"/>
          </a:xfrm>
          <a:prstGeom prst="arc">
            <a:avLst>
              <a:gd name="adj1" fmla="val 16200000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5435705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862283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4962565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8572308" y="2054390"/>
            <a:ext cx="2165146" cy="2165146"/>
          </a:xfrm>
          <a:prstGeom prst="arc">
            <a:avLst>
              <a:gd name="adj1" fmla="val 16200000"/>
              <a:gd name="adj2" fmla="val 7582292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8978003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404581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8504863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14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원호 87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원호 88"/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원호 89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원호 90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원호 91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원호 92"/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34431" y="49112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33227" y="2434243"/>
            <a:ext cx="438513" cy="486038"/>
            <a:chOff x="4006850" y="1601788"/>
            <a:chExt cx="322263" cy="357188"/>
          </a:xfrm>
          <a:solidFill>
            <a:srgbClr val="77A7CD"/>
          </a:solidFill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1" name="Freeform 6"/>
          <p:cNvSpPr>
            <a:spLocks/>
          </p:cNvSpPr>
          <p:nvPr/>
        </p:nvSpPr>
        <p:spPr bwMode="auto">
          <a:xfrm>
            <a:off x="9269327" y="241078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11"/>
          <p:cNvSpPr>
            <a:spLocks noEditPoints="1"/>
          </p:cNvSpPr>
          <p:nvPr/>
        </p:nvSpPr>
        <p:spPr bwMode="auto">
          <a:xfrm>
            <a:off x="7064055" y="22899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36"/>
          <p:cNvSpPr>
            <a:spLocks noEditPoints="1"/>
          </p:cNvSpPr>
          <p:nvPr/>
        </p:nvSpPr>
        <p:spPr bwMode="auto">
          <a:xfrm>
            <a:off x="49815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89159" y="491120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43887" y="491120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98616" y="491119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1766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1548110" y="1530529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1063" y="2872396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1701400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01953" y="287239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80315" y="2600483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82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6" name="직각 삼각형 35"/>
          <p:cNvSpPr/>
          <p:nvPr/>
        </p:nvSpPr>
        <p:spPr>
          <a:xfrm flipH="1">
            <a:off x="8888927" y="2387133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08479" y="2997326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110" y="3897622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71063" y="5239489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406849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01953" y="5239489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80315" y="4967576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4" name="직각 삼각형 43"/>
          <p:cNvSpPr/>
          <p:nvPr/>
        </p:nvSpPr>
        <p:spPr>
          <a:xfrm flipH="1">
            <a:off x="8888927" y="4754226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08479" y="5364419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383672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넛 20"/>
          <p:cNvSpPr/>
          <p:nvPr/>
        </p:nvSpPr>
        <p:spPr>
          <a:xfrm>
            <a:off x="4869921" y="3275927"/>
            <a:ext cx="2527214" cy="2527214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2" name="Group 19"/>
          <p:cNvGrpSpPr>
            <a:grpSpLocks noChangeAspect="1"/>
          </p:cNvGrpSpPr>
          <p:nvPr/>
        </p:nvGrpSpPr>
        <p:grpSpPr bwMode="auto">
          <a:xfrm>
            <a:off x="2968459" y="3026754"/>
            <a:ext cx="1142999" cy="1142999"/>
            <a:chOff x="2349" y="2828"/>
            <a:chExt cx="1784" cy="1784"/>
          </a:xfrm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77A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58"/>
          <p:cNvGrpSpPr>
            <a:grpSpLocks noChangeAspect="1"/>
          </p:cNvGrpSpPr>
          <p:nvPr/>
        </p:nvGrpSpPr>
        <p:grpSpPr bwMode="auto">
          <a:xfrm>
            <a:off x="8358882" y="3280191"/>
            <a:ext cx="768653" cy="945986"/>
            <a:chOff x="6133" y="1070"/>
            <a:chExt cx="1218" cy="1499"/>
          </a:xfrm>
        </p:grpSpPr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65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77" name="차트 76"/>
          <p:cNvGraphicFramePr/>
          <p:nvPr/>
        </p:nvGraphicFramePr>
        <p:xfrm>
          <a:off x="4027436" y="30851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8" name="모서리가 둥근 사각형 설명선 77"/>
          <p:cNvSpPr/>
          <p:nvPr/>
        </p:nvSpPr>
        <p:spPr>
          <a:xfrm>
            <a:off x="2468039" y="44300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35</a:t>
            </a:r>
            <a:r>
              <a:rPr lang="en-US" altLang="ko-KR" b="1" dirty="0">
                <a:solidFill>
                  <a:srgbClr val="77A7CD"/>
                </a:solidFill>
              </a:rPr>
              <a:t>%</a:t>
            </a:r>
            <a:r>
              <a:rPr lang="en-US" altLang="ko-KR" dirty="0">
                <a:solidFill>
                  <a:srgbClr val="77A7CD"/>
                </a:solidFill>
              </a:rPr>
              <a:t>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7723266" y="44212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65</a:t>
            </a:r>
            <a:r>
              <a:rPr lang="en-US" altLang="ko-KR" b="1" dirty="0">
                <a:solidFill>
                  <a:srgbClr val="77A7CD"/>
                </a:solidFill>
              </a:rPr>
              <a:t>%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02540" y="14210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C000"/>
                </a:solidFill>
              </a:rPr>
              <a:t>컨텐츠에 대한 내용을 적어요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389099" y="42116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10,234,893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4202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490098" y="215545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7845" y="1589143"/>
            <a:ext cx="2130286" cy="194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 이용비율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지급 수단별 이용 비중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현금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26.4%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43.7%  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체크카드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19.2%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계좌이체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3%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모바일카드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3.8%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195739" y="1327947"/>
            <a:ext cx="36365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카드 이용율의 상승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CB4B7-1C11-4857-8055-53D957FA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9" y="3624613"/>
            <a:ext cx="5082745" cy="2847610"/>
          </a:xfrm>
          <a:prstGeom prst="rect">
            <a:avLst/>
          </a:prstGeom>
        </p:spPr>
      </p:pic>
      <p:grpSp>
        <p:nvGrpSpPr>
          <p:cNvPr id="133" name="Group 4">
            <a:extLst>
              <a:ext uri="{FF2B5EF4-FFF2-40B4-BE49-F238E27FC236}">
                <a16:creationId xmlns:a16="http://schemas.microsoft.com/office/drawing/2014/main" id="{FB7EDD97-1F68-4270-B46E-53908660E0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3157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CBFA10A7-5EE5-4847-8F9D-0E180BAB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D60C9BC7-A813-43CF-98BB-5FB3ABB73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B56A0F81-C3F8-409B-AE02-37A51B9AC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7463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6D876DE-1CB1-4C4E-AD6E-F84AB724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4E45343-AE7E-49A8-B40F-787FB2B0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9" name="Group 4">
            <a:extLst>
              <a:ext uri="{FF2B5EF4-FFF2-40B4-BE49-F238E27FC236}">
                <a16:creationId xmlns:a16="http://schemas.microsoft.com/office/drawing/2014/main" id="{7100DC41-C74E-4F91-96A5-02ACBDFB69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3933" y="23880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5682BA1-C064-4614-8E3B-F07521B6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A1D9462-76A9-4A1F-A17B-3C388AB6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Group 4">
            <a:extLst>
              <a:ext uri="{FF2B5EF4-FFF2-40B4-BE49-F238E27FC236}">
                <a16:creationId xmlns:a16="http://schemas.microsoft.com/office/drawing/2014/main" id="{1A83738B-087A-459C-9BE5-D858E6859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936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EDA7F084-27B0-40D5-BDF1-656307EA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451ED87-029A-4B17-BF6D-C7A3EC1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💳 신용카드 윈도우 플랫폼 이모티콘">
            <a:extLst>
              <a:ext uri="{FF2B5EF4-FFF2-40B4-BE49-F238E27FC236}">
                <a16:creationId xmlns:a16="http://schemas.microsoft.com/office/drawing/2014/main" id="{99D43467-334A-4684-ABBC-6699515A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32" y="2158625"/>
            <a:ext cx="1073313" cy="10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BFE91D0-9A10-45B7-84A3-12D08BDF4CB7}"/>
              </a:ext>
            </a:extLst>
          </p:cNvPr>
          <p:cNvSpPr/>
          <p:nvPr/>
        </p:nvSpPr>
        <p:spPr>
          <a:xfrm>
            <a:off x="8061804" y="5494970"/>
            <a:ext cx="1440000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한국은행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42035" y="1163504"/>
            <a:ext cx="2925006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채용공고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증가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‧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연령대 등 인구통계에 따른 카드 이용         패턴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가맹점 및 업종별 카드 매출 분석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738319" y="1236412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FDEC6-6B22-4642-BE7B-8EE3A6BF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81" b="26975"/>
          <a:stretch/>
        </p:blipFill>
        <p:spPr>
          <a:xfrm rot="21052759">
            <a:off x="597837" y="2421199"/>
            <a:ext cx="1939456" cy="361343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646F629-64EE-4487-B5EE-09E3A55BC5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524" r="16" b="50000"/>
          <a:stretch/>
        </p:blipFill>
        <p:spPr>
          <a:xfrm>
            <a:off x="6679600" y="3750532"/>
            <a:ext cx="2682512" cy="2193408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FD973E5-550C-4EAE-B7CD-679C87EF0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337">
            <a:off x="4413019" y="2236152"/>
            <a:ext cx="2545906" cy="3983527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8D3977EC-B5A7-4775-9081-5E1CE7B1FB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0" r="565"/>
          <a:stretch/>
        </p:blipFill>
        <p:spPr>
          <a:xfrm>
            <a:off x="2475237" y="2330654"/>
            <a:ext cx="1986951" cy="389291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3CA81B14-38C3-483B-AD8B-33C173CD1F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191">
            <a:off x="8565563" y="2929858"/>
            <a:ext cx="2783671" cy="3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3601052" y="2154753"/>
            <a:ext cx="2165146" cy="2165146"/>
          </a:xfrm>
          <a:prstGeom prst="arc">
            <a:avLst>
              <a:gd name="adj1" fmla="val 16200000"/>
              <a:gd name="adj2" fmla="val 11263204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3898919" y="2665650"/>
            <a:ext cx="1465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채용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&amp;</a:t>
            </a: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이직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6098340" y="4828194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급여는 많으면 많을수록 좋으니 많이 주는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3359001" y="191890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2)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881162" y="2163221"/>
            <a:ext cx="2165146" cy="2165146"/>
          </a:xfrm>
          <a:prstGeom prst="arc">
            <a:avLst>
              <a:gd name="adj1" fmla="val 16200000"/>
              <a:gd name="adj2" fmla="val 12721005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1230870" y="2707185"/>
            <a:ext cx="14657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 비율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60846" y="4857467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비정규직보다 정규직을 많이 채용하는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820852" y="1949301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1)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6252026" y="2163221"/>
            <a:ext cx="2165146" cy="2165146"/>
          </a:xfrm>
          <a:prstGeom prst="arc">
            <a:avLst>
              <a:gd name="adj1" fmla="val 16200000"/>
              <a:gd name="adj2" fmla="val 10154969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6602055" y="2740526"/>
            <a:ext cx="1429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급여</a:t>
            </a: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9000891" y="4826861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회사의 규모가 크고 다른 회사에 비해서 입지가 좋은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6096000" y="1942764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3)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602164" y="1126979"/>
            <a:ext cx="9440272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그렇다면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개나 되는 카드사 중에서 어디로 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취업하는게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좋을까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모서리가 둥근 직사각형 10">
            <a:extLst>
              <a:ext uri="{FF2B5EF4-FFF2-40B4-BE49-F238E27FC236}">
                <a16:creationId xmlns:a16="http://schemas.microsoft.com/office/drawing/2014/main" id="{1DB1E69D-52E3-4FB8-95DD-ACFC7CD7488F}"/>
              </a:ext>
            </a:extLst>
          </p:cNvPr>
          <p:cNvSpPr/>
          <p:nvPr/>
        </p:nvSpPr>
        <p:spPr>
          <a:xfrm>
            <a:off x="8770883" y="1892257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prstClr val="white"/>
                </a:solidFill>
              </a:rPr>
              <a:t>비교 </a:t>
            </a:r>
            <a:r>
              <a:rPr lang="en-US" altLang="ko-KR" sz="800" b="1" dirty="0">
                <a:solidFill>
                  <a:prstClr val="white"/>
                </a:solidFill>
              </a:rPr>
              <a:t>4) 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4EB8F8A9-6F50-44B3-B326-C269BA170644}"/>
              </a:ext>
            </a:extLst>
          </p:cNvPr>
          <p:cNvSpPr/>
          <p:nvPr/>
        </p:nvSpPr>
        <p:spPr>
          <a:xfrm>
            <a:off x="9000891" y="2078246"/>
            <a:ext cx="2165146" cy="2165146"/>
          </a:xfrm>
          <a:prstGeom prst="arc">
            <a:avLst>
              <a:gd name="adj1" fmla="val 16200000"/>
              <a:gd name="adj2" fmla="val 9440297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3CA394E-44F0-464E-8F5D-116C06994FC9}"/>
              </a:ext>
            </a:extLst>
          </p:cNvPr>
          <p:cNvSpPr/>
          <p:nvPr/>
        </p:nvSpPr>
        <p:spPr>
          <a:xfrm>
            <a:off x="9406286" y="2613404"/>
            <a:ext cx="1242050" cy="110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회사입지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?</a:t>
            </a:r>
            <a:endParaRPr lang="en-US" altLang="ko-KR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5E1AD2-FC13-4F07-8B7A-6BDC460864BC}"/>
              </a:ext>
            </a:extLst>
          </p:cNvPr>
          <p:cNvSpPr/>
          <p:nvPr/>
        </p:nvSpPr>
        <p:spPr>
          <a:xfrm>
            <a:off x="3254853" y="4861936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많이 채용하고 적게 이직 하는 곳으로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9" grpId="0"/>
      <p:bldP spid="140" grpId="0"/>
      <p:bldP spid="144" grpId="0"/>
      <p:bldP spid="145" grpId="0"/>
      <p:bldP spid="27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568216" y="1881502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정규직 비율이 제일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68216" y="3002707"/>
            <a:ext cx="2860597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비정규직 비율이 가장 낮은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568216" y="4016055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임원의 비율이 거의 없는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0070C0"/>
                </a:solidFill>
              </a:rPr>
              <a:t>KB</a:t>
            </a:r>
            <a:r>
              <a:rPr lang="ko-KR" altLang="en-US" sz="1200" b="1" dirty="0">
                <a:solidFill>
                  <a:srgbClr val="0070C0"/>
                </a:solidFill>
              </a:rPr>
              <a:t>국민카드</a:t>
            </a:r>
            <a:r>
              <a:rPr lang="en-US" altLang="ko-KR" sz="1200" b="1" dirty="0">
                <a:solidFill>
                  <a:srgbClr val="0070C0"/>
                </a:solidFill>
              </a:rPr>
              <a:t>, </a:t>
            </a:r>
            <a:r>
              <a:rPr lang="ko-KR" altLang="en-US" sz="1200" b="1" dirty="0">
                <a:solidFill>
                  <a:srgbClr val="0070C0"/>
                </a:solidFill>
              </a:rPr>
              <a:t>신한카드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159949" y="109175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임원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정규직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비정규직 비율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A7A97E-1943-4608-8F94-474A5DA4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0" y="2099175"/>
            <a:ext cx="56388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789CA-A180-4DEF-BB4F-17CA5B33481F}"/>
              </a:ext>
            </a:extLst>
          </p:cNvPr>
          <p:cNvSpPr/>
          <p:nvPr/>
        </p:nvSpPr>
        <p:spPr>
          <a:xfrm>
            <a:off x="1617292" y="4873632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1618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229F94-4896-4D1D-BAE8-134CD4F0887D}"/>
              </a:ext>
            </a:extLst>
          </p:cNvPr>
          <p:cNvSpPr/>
          <p:nvPr/>
        </p:nvSpPr>
        <p:spPr>
          <a:xfrm>
            <a:off x="2210231" y="488650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2631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CF673-5502-4FB3-A7DB-6FF85207CEEC}"/>
              </a:ext>
            </a:extLst>
          </p:cNvPr>
          <p:cNvSpPr/>
          <p:nvPr/>
        </p:nvSpPr>
        <p:spPr>
          <a:xfrm>
            <a:off x="2774197" y="4899139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763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F73FB-19B4-4A93-AE67-25AD324D3DBA}"/>
              </a:ext>
            </a:extLst>
          </p:cNvPr>
          <p:cNvSpPr/>
          <p:nvPr/>
        </p:nvSpPr>
        <p:spPr>
          <a:xfrm>
            <a:off x="3349092" y="491337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866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14D355-289F-4FEB-8F44-EBA88CF15E8C}"/>
              </a:ext>
            </a:extLst>
          </p:cNvPr>
          <p:cNvSpPr/>
          <p:nvPr/>
        </p:nvSpPr>
        <p:spPr>
          <a:xfrm>
            <a:off x="3868916" y="491108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2057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332654-B4ED-4E69-B015-F53CD8528EAD}"/>
              </a:ext>
            </a:extLst>
          </p:cNvPr>
          <p:cNvSpPr/>
          <p:nvPr/>
        </p:nvSpPr>
        <p:spPr>
          <a:xfrm>
            <a:off x="4432882" y="490562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861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7315DF-86BA-47BA-A1DC-728ECEBE010B}"/>
              </a:ext>
            </a:extLst>
          </p:cNvPr>
          <p:cNvSpPr/>
          <p:nvPr/>
        </p:nvSpPr>
        <p:spPr>
          <a:xfrm>
            <a:off x="4952706" y="491062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1396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0685368-943E-4E4D-9B4D-FC943258B625}"/>
              </a:ext>
            </a:extLst>
          </p:cNvPr>
          <p:cNvSpPr/>
          <p:nvPr/>
        </p:nvSpPr>
        <p:spPr>
          <a:xfrm>
            <a:off x="5516672" y="4898065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1899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6DDAFC9-155E-48AB-AE80-F89927F99B75}"/>
              </a:ext>
            </a:extLst>
          </p:cNvPr>
          <p:cNvSpPr/>
          <p:nvPr/>
        </p:nvSpPr>
        <p:spPr>
          <a:xfrm>
            <a:off x="6057537" y="4905623"/>
            <a:ext cx="78783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12091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A41A69C-B7B7-465E-A477-1B0F8D02DD21}"/>
              </a:ext>
            </a:extLst>
          </p:cNvPr>
          <p:cNvSpPr/>
          <p:nvPr/>
        </p:nvSpPr>
        <p:spPr>
          <a:xfrm>
            <a:off x="7568216" y="5122710"/>
            <a:ext cx="2612572" cy="656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직원이 제일 많은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0070C0"/>
                </a:solidFill>
              </a:rPr>
              <a:t>신한카드</a:t>
            </a:r>
            <a:endParaRPr lang="en-US" altLang="ko-KR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9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223814" y="104306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채용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퇴사자 수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136C58-5410-4A6C-8ED4-97A39B8DA5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44"/>
          <a:stretch/>
        </p:blipFill>
        <p:spPr>
          <a:xfrm>
            <a:off x="691838" y="1905513"/>
            <a:ext cx="10630137" cy="2126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442C48-14A0-4D31-829A-4C1C6D2E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36" y="4031925"/>
            <a:ext cx="10715139" cy="198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797" y="16853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 rot="10800000">
            <a:off x="2252006" y="2017480"/>
            <a:ext cx="4251325" cy="1066086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304324" y="219425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4933492" y="217208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97002" y="217208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900495" y="218751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88716" y="3184732"/>
            <a:ext cx="4251325" cy="1060929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5295321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5685394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6073157" y="2163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691871" y="184911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725927" y="293827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-266877" y="1130039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카드사별 남녀 성비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4" name="Group 4">
            <a:extLst>
              <a:ext uri="{FF2B5EF4-FFF2-40B4-BE49-F238E27FC236}">
                <a16:creationId xmlns:a16="http://schemas.microsoft.com/office/drawing/2014/main" id="{D318FB1E-AB36-4D01-BCCB-865E51A41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9754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4FA22539-66B7-4A1F-9F49-086A6774B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05ABA8D-8FCC-4C86-B93E-99EDF321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>
            <a:extLst>
              <a:ext uri="{FF2B5EF4-FFF2-40B4-BE49-F238E27FC236}">
                <a16:creationId xmlns:a16="http://schemas.microsoft.com/office/drawing/2014/main" id="{FB133E03-D609-4559-BA32-8E5358F5D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6737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7F9BBDB8-7707-4A53-B02A-A721255B4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0209C42-5D1F-41BC-8F40-1E89086E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id="{0F17DAA5-497E-48AE-89B4-D2AC9686F8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825" y="217238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232C874D-FEBE-4AA1-8F9A-1D918E4B1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F8AF04E-BBBA-48C2-B077-A7DCFA21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C07FD117-B043-4928-8C90-9872F0B3D0A4}"/>
              </a:ext>
            </a:extLst>
          </p:cNvPr>
          <p:cNvSpPr/>
          <p:nvPr/>
        </p:nvSpPr>
        <p:spPr>
          <a:xfrm>
            <a:off x="9725927" y="498855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056CE3E-28AF-4E96-BC41-97F4708400D0}"/>
              </a:ext>
            </a:extLst>
          </p:cNvPr>
          <p:cNvSpPr/>
          <p:nvPr/>
        </p:nvSpPr>
        <p:spPr>
          <a:xfrm>
            <a:off x="785589" y="4206908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자유형 6">
            <a:extLst>
              <a:ext uri="{FF2B5EF4-FFF2-40B4-BE49-F238E27FC236}">
                <a16:creationId xmlns:a16="http://schemas.microsoft.com/office/drawing/2014/main" id="{4AD20E01-C4EF-43DD-966B-7156E943FC84}"/>
              </a:ext>
            </a:extLst>
          </p:cNvPr>
          <p:cNvSpPr/>
          <p:nvPr/>
        </p:nvSpPr>
        <p:spPr>
          <a:xfrm rot="10800000">
            <a:off x="2341855" y="4335437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자유형 43">
            <a:extLst>
              <a:ext uri="{FF2B5EF4-FFF2-40B4-BE49-F238E27FC236}">
                <a16:creationId xmlns:a16="http://schemas.microsoft.com/office/drawing/2014/main" id="{E73C003D-DDBF-48E9-9B20-BF6A1317FE5A}"/>
              </a:ext>
            </a:extLst>
          </p:cNvPr>
          <p:cNvSpPr/>
          <p:nvPr/>
        </p:nvSpPr>
        <p:spPr>
          <a:xfrm>
            <a:off x="5308557" y="5470563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8" name="Group 4">
            <a:extLst>
              <a:ext uri="{FF2B5EF4-FFF2-40B4-BE49-F238E27FC236}">
                <a16:creationId xmlns:a16="http://schemas.microsoft.com/office/drawing/2014/main" id="{F774EBA9-DE94-447D-950E-536D4CA33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865" y="452853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AC5D651-E1A1-48CE-A8E5-178301F10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AD4C60E-C12F-4F9C-BD93-F7B07AF52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8F6AB036-A3AF-4A73-9FFE-D601FD367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9033" y="450636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392CCAF-25D2-4B45-991E-1A8DA85C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D23E8113-C7E8-4C03-A228-6D13CE60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55ABA8AE-46AD-4828-8608-F9F6CBCF20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2543" y="450636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3076413-9BAC-428E-8975-E761FF08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83885A3-4EFF-44C6-98D8-C84D81E3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4">
            <a:extLst>
              <a:ext uri="{FF2B5EF4-FFF2-40B4-BE49-F238E27FC236}">
                <a16:creationId xmlns:a16="http://schemas.microsoft.com/office/drawing/2014/main" id="{9A9AFC83-7629-4F6E-95AA-14B538285C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6036" y="452179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269A975-1390-408C-B8DD-2CC58677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5E8E6BE-43D2-4300-95E5-4F1E729E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id="{60ED3826-5332-4FB2-B516-E3F4BDF0C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0862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FCD42E0-11AC-4028-BED8-6FB7FA57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483E678-FB44-4FC9-BCE2-6BACA8147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>
            <a:extLst>
              <a:ext uri="{FF2B5EF4-FFF2-40B4-BE49-F238E27FC236}">
                <a16:creationId xmlns:a16="http://schemas.microsoft.com/office/drawing/2014/main" id="{CCCEF3DD-CB6E-4C96-B866-7CA220A222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0935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9973FEBD-E18F-4C98-9C26-A25ED4AC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D041C57-5F36-42FF-89CA-5CBBE9C2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id="{A9135DB8-A3C2-4DF6-B5E5-E748973F05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0310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8A53DB2-2693-43F4-BBC6-AA012B5C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24FBBC59-6D9B-4A46-8709-0F613FBF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4">
            <a:extLst>
              <a:ext uri="{FF2B5EF4-FFF2-40B4-BE49-F238E27FC236}">
                <a16:creationId xmlns:a16="http://schemas.microsoft.com/office/drawing/2014/main" id="{72605B61-5425-4D7A-B263-C4E256260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5295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5DC563E-F903-4BD0-99CD-B3AA0583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2702315-93A6-4D8A-BE93-E9EC9681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4">
            <a:extLst>
              <a:ext uri="{FF2B5EF4-FFF2-40B4-BE49-F238E27FC236}">
                <a16:creationId xmlns:a16="http://schemas.microsoft.com/office/drawing/2014/main" id="{469AA0A2-F99A-43C6-9699-7A00BB6AB7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02278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C78F4C9E-E543-4CDD-993B-F28395DB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FB1D4A3A-D948-45F9-9B80-BCEEB97C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6846A845-E2CF-440A-8633-4190263A0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366" y="450666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3593057-C387-4949-98FE-6FDDBE6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3CDB29-C60F-497C-A794-75F6709F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">
            <a:extLst>
              <a:ext uri="{FF2B5EF4-FFF2-40B4-BE49-F238E27FC236}">
                <a16:creationId xmlns:a16="http://schemas.microsoft.com/office/drawing/2014/main" id="{674B2D6D-95AC-4736-BB24-C7628536C6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0024" y="570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4BAA135-8B46-44D8-9F13-D705F8D1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47376B9-941C-468E-8A45-1EF13E4E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>
            <a:extLst>
              <a:ext uri="{FF2B5EF4-FFF2-40B4-BE49-F238E27FC236}">
                <a16:creationId xmlns:a16="http://schemas.microsoft.com/office/drawing/2014/main" id="{F1BF5FA9-1274-4CA2-9A80-B0EF37278B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2722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562A1708-0E98-4A15-90FD-B6E22BAA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DFE890FA-E087-4452-84A4-5708C8778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48C37F26-6635-48B6-8FCD-1A0ABEC57E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8062" y="569503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82810017-E674-4F52-86B3-EC905EB5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6791430-C1E3-4D33-BBFC-4151C356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9">
            <a:extLst>
              <a:ext uri="{FF2B5EF4-FFF2-40B4-BE49-F238E27FC236}">
                <a16:creationId xmlns:a16="http://schemas.microsoft.com/office/drawing/2014/main" id="{A9C1D7C9-20FA-45AA-9AF6-C9536614FF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6751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DD33DFD-5EDD-4929-A7B7-D2D261AE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9A4F754F-0B91-403D-8D47-7762F31D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4">
            <a:extLst>
              <a:ext uri="{FF2B5EF4-FFF2-40B4-BE49-F238E27FC236}">
                <a16:creationId xmlns:a16="http://schemas.microsoft.com/office/drawing/2014/main" id="{C8114C83-AC68-4859-A4D4-CB38C6A32A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93489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39C24059-EA6B-44BC-A35B-78D5957D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6A20F28D-22E2-401F-8431-8CD8FB69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1C4B84E7-55DB-496B-8EA4-EB528657A9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00074" y="569363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1B5B230-BE4D-473C-8BB3-CF1BB8B7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4505FED-BC9E-4E2C-8A32-4D781990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4">
            <a:extLst>
              <a:ext uri="{FF2B5EF4-FFF2-40B4-BE49-F238E27FC236}">
                <a16:creationId xmlns:a16="http://schemas.microsoft.com/office/drawing/2014/main" id="{70058FEE-4735-4007-8883-B02C9C6FD7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3624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58E3EB98-6175-465B-A4EF-D72D75EE6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ACA4A539-5BC5-4974-82DA-70819A37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4C1E583-ED23-43E0-92C8-7B0DE24C7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8728" y="56842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B4AE3A2D-3965-42B5-9D37-C2A89F40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A42C2-4F82-4FFC-9164-995F9506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4">
            <a:extLst>
              <a:ext uri="{FF2B5EF4-FFF2-40B4-BE49-F238E27FC236}">
                <a16:creationId xmlns:a16="http://schemas.microsoft.com/office/drawing/2014/main" id="{0DC4E02B-C4C5-425C-B4FF-FC99F86CB4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0627" y="570360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64977657-4223-4EE5-9A41-7169BCC4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76177DA-5851-4711-BC89-394DCA59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9">
            <a:extLst>
              <a:ext uri="{FF2B5EF4-FFF2-40B4-BE49-F238E27FC236}">
                <a16:creationId xmlns:a16="http://schemas.microsoft.com/office/drawing/2014/main" id="{5D383548-36F6-47DF-89DD-8915EFD26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15003" y="57021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D69DD-13CA-4A08-B5CC-1046C0F12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35CF9F9-BA2D-4396-89B4-D21382DC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Group 9">
            <a:extLst>
              <a:ext uri="{FF2B5EF4-FFF2-40B4-BE49-F238E27FC236}">
                <a16:creationId xmlns:a16="http://schemas.microsoft.com/office/drawing/2014/main" id="{4DCD0EA4-5E5B-4CAB-8B66-A5BF01459E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7" y="34064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77138017-E6CE-4173-8253-AA323F79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A2A0FC4F-1F5D-4E4A-9783-AC53C32F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9">
            <a:extLst>
              <a:ext uri="{FF2B5EF4-FFF2-40B4-BE49-F238E27FC236}">
                <a16:creationId xmlns:a16="http://schemas.microsoft.com/office/drawing/2014/main" id="{B611F203-98B1-4842-A7C0-2B61B2AFE7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9875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16470D6-62D5-4E86-BD35-0D2304FB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EAE4F66C-2668-4F9F-AD6A-A854AF9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Group 9">
            <a:extLst>
              <a:ext uri="{FF2B5EF4-FFF2-40B4-BE49-F238E27FC236}">
                <a16:creationId xmlns:a16="http://schemas.microsoft.com/office/drawing/2014/main" id="{CF603228-AF2D-4D67-9224-2165E220C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5215" y="3391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4EB3BF38-1046-4A5E-919F-45EA159B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D9535696-CF07-4481-A1DC-9A21433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>
            <a:extLst>
              <a:ext uri="{FF2B5EF4-FFF2-40B4-BE49-F238E27FC236}">
                <a16:creationId xmlns:a16="http://schemas.microsoft.com/office/drawing/2014/main" id="{EF872780-7E0E-4E5E-BC30-B932F03C26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3904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2EFCCAA1-4CA4-4327-9241-512A9EFA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BE23438C-7C4D-4277-A84B-1009F072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4">
            <a:extLst>
              <a:ext uri="{FF2B5EF4-FFF2-40B4-BE49-F238E27FC236}">
                <a16:creationId xmlns:a16="http://schemas.microsoft.com/office/drawing/2014/main" id="{F7CC280F-A587-4058-A978-926AEB7D71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0642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DC6C9183-C760-43E7-BAC6-B20F9C918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66B1B68-8E52-44A9-9E93-ACB7582C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29B5EFA6-15A3-47E7-B830-6FD71F3119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7227" y="339028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140F6CD8-09FF-42F3-AE63-CD446C8A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CC9F960F-1EEC-40A6-80CA-D11069BD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4">
            <a:extLst>
              <a:ext uri="{FF2B5EF4-FFF2-40B4-BE49-F238E27FC236}">
                <a16:creationId xmlns:a16="http://schemas.microsoft.com/office/drawing/2014/main" id="{7E0254C2-3F15-4F93-9FBD-0E9874A70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0777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632A6F70-184A-4C39-AB8E-EAD42C9A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95762300-D7A8-40B5-A4FE-63576398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E4FBC00A-A317-4A2A-8394-7C39AE6E72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5881" y="33809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1DBD4C35-D19C-47C6-A937-AF6978BBA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0D78D27C-0196-4408-B03F-548A7E56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Group 4">
            <a:extLst>
              <a:ext uri="{FF2B5EF4-FFF2-40B4-BE49-F238E27FC236}">
                <a16:creationId xmlns:a16="http://schemas.microsoft.com/office/drawing/2014/main" id="{E859A3B3-CDC6-455A-9092-E1B047821B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7780" y="340025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AEF137B1-7364-42F1-A617-7FF15291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B3C826C-B883-487B-A9A7-FAB78231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oup 4">
            <a:extLst>
              <a:ext uri="{FF2B5EF4-FFF2-40B4-BE49-F238E27FC236}">
                <a16:creationId xmlns:a16="http://schemas.microsoft.com/office/drawing/2014/main" id="{EAF4DD61-D89E-4864-A2E7-8EA07ED791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4331" y="338711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E191D76-3889-45B4-9158-424B1901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A26B2E00-4AD5-402C-B097-098E65F0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58EB2E-DBA7-46C4-8554-05362C9722AB}"/>
              </a:ext>
            </a:extLst>
          </p:cNvPr>
          <p:cNvSpPr/>
          <p:nvPr/>
        </p:nvSpPr>
        <p:spPr>
          <a:xfrm>
            <a:off x="7016204" y="1643250"/>
            <a:ext cx="2827697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성비가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5:5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ko-KR" altLang="en-US" sz="1600" b="1" dirty="0" err="1">
                <a:solidFill>
                  <a:srgbClr val="0070C0"/>
                </a:solidFill>
              </a:rPr>
              <a:t>우리카드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빼고 다른 카드사는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6:4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비율이다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5" name="Picture 8" descr="신한카드로고 국문">
            <a:extLst>
              <a:ext uri="{FF2B5EF4-FFF2-40B4-BE49-F238E27FC236}">
                <a16:creationId xmlns:a16="http://schemas.microsoft.com/office/drawing/2014/main" id="{8EF28948-003C-4C9D-A0B6-D4B543F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73" y="2233922"/>
            <a:ext cx="740298" cy="69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0">
            <a:extLst>
              <a:ext uri="{FF2B5EF4-FFF2-40B4-BE49-F238E27FC236}">
                <a16:creationId xmlns:a16="http://schemas.microsoft.com/office/drawing/2014/main" id="{84B6043D-EDBB-45A0-A11C-7A19F6327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9821369" y="3457298"/>
            <a:ext cx="1296931" cy="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" name="Picture 12">
            <a:extLst>
              <a:ext uri="{FF2B5EF4-FFF2-40B4-BE49-F238E27FC236}">
                <a16:creationId xmlns:a16="http://schemas.microsoft.com/office/drawing/2014/main" id="{586AC739-0A66-4E01-9C5A-66D13B2E9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20039" y="4617634"/>
            <a:ext cx="1069425" cy="45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그림 181">
            <a:extLst>
              <a:ext uri="{FF2B5EF4-FFF2-40B4-BE49-F238E27FC236}">
                <a16:creationId xmlns:a16="http://schemas.microsoft.com/office/drawing/2014/main" id="{A908057D-551B-40BA-84D6-36BAFE6F91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046" y="5265408"/>
            <a:ext cx="763000" cy="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18797" y="16853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 rot="10800000">
            <a:off x="2252006" y="2017480"/>
            <a:ext cx="4251325" cy="1066086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304324" y="219425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4933492" y="217208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97002" y="217208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900495" y="218751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5388716" y="3184732"/>
            <a:ext cx="4251325" cy="1060929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5295321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5685394" y="217860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6073157" y="2163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691871" y="184911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9725927" y="293827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-266877" y="1130039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2-1)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카드사별 남녀 성비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34" name="Group 4">
            <a:extLst>
              <a:ext uri="{FF2B5EF4-FFF2-40B4-BE49-F238E27FC236}">
                <a16:creationId xmlns:a16="http://schemas.microsoft.com/office/drawing/2014/main" id="{D318FB1E-AB36-4D01-BCCB-865E51A412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29754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4FA22539-66B7-4A1F-9F49-086A6774B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B05ABA8D-8FCC-4C86-B93E-99EDF321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>
            <a:extLst>
              <a:ext uri="{FF2B5EF4-FFF2-40B4-BE49-F238E27FC236}">
                <a16:creationId xmlns:a16="http://schemas.microsoft.com/office/drawing/2014/main" id="{FB133E03-D609-4559-BA32-8E5358F5DE5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16737" y="218980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7F9BBDB8-7707-4A53-B02A-A721255B4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70209C42-5D1F-41BC-8F40-1E89086E3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3" name="Group 4">
            <a:extLst>
              <a:ext uri="{FF2B5EF4-FFF2-40B4-BE49-F238E27FC236}">
                <a16:creationId xmlns:a16="http://schemas.microsoft.com/office/drawing/2014/main" id="{0F17DAA5-497E-48AE-89B4-D2AC9686F8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31825" y="217238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232C874D-FEBE-4AA1-8F9A-1D918E4B1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">
              <a:extLst>
                <a:ext uri="{FF2B5EF4-FFF2-40B4-BE49-F238E27FC236}">
                  <a16:creationId xmlns:a16="http://schemas.microsoft.com/office/drawing/2014/main" id="{EF8AF04E-BBBA-48C2-B077-A7DCFA21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46" name="타원 145">
            <a:extLst>
              <a:ext uri="{FF2B5EF4-FFF2-40B4-BE49-F238E27FC236}">
                <a16:creationId xmlns:a16="http://schemas.microsoft.com/office/drawing/2014/main" id="{C07FD117-B043-4928-8C90-9872F0B3D0A4}"/>
              </a:ext>
            </a:extLst>
          </p:cNvPr>
          <p:cNvSpPr/>
          <p:nvPr/>
        </p:nvSpPr>
        <p:spPr>
          <a:xfrm>
            <a:off x="9725927" y="4988553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056CE3E-28AF-4E96-BC41-97F4708400D0}"/>
              </a:ext>
            </a:extLst>
          </p:cNvPr>
          <p:cNvSpPr/>
          <p:nvPr/>
        </p:nvSpPr>
        <p:spPr>
          <a:xfrm>
            <a:off x="785589" y="4206908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자유형 6">
            <a:extLst>
              <a:ext uri="{FF2B5EF4-FFF2-40B4-BE49-F238E27FC236}">
                <a16:creationId xmlns:a16="http://schemas.microsoft.com/office/drawing/2014/main" id="{4AD20E01-C4EF-43DD-966B-7156E943FC84}"/>
              </a:ext>
            </a:extLst>
          </p:cNvPr>
          <p:cNvSpPr/>
          <p:nvPr/>
        </p:nvSpPr>
        <p:spPr>
          <a:xfrm rot="10800000">
            <a:off x="2341855" y="4335437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자유형 43">
            <a:extLst>
              <a:ext uri="{FF2B5EF4-FFF2-40B4-BE49-F238E27FC236}">
                <a16:creationId xmlns:a16="http://schemas.microsoft.com/office/drawing/2014/main" id="{E73C003D-DDBF-48E9-9B20-BF6A1317FE5A}"/>
              </a:ext>
            </a:extLst>
          </p:cNvPr>
          <p:cNvSpPr/>
          <p:nvPr/>
        </p:nvSpPr>
        <p:spPr>
          <a:xfrm>
            <a:off x="5308557" y="5470563"/>
            <a:ext cx="4251325" cy="101011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FD93A7D4-6D61-4495-BAE2-318E2FCA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711" y="5556379"/>
            <a:ext cx="1270473" cy="24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CED8536-2430-477A-A3E8-0234C56E22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8" y="1853834"/>
            <a:ext cx="1196385" cy="1196385"/>
          </a:xfrm>
          <a:prstGeom prst="rect">
            <a:avLst/>
          </a:prstGeom>
        </p:spPr>
      </p:pic>
      <p:pic>
        <p:nvPicPr>
          <p:cNvPr id="62" name="Picture 2" descr="Corporate Identity">
            <a:extLst>
              <a:ext uri="{FF2B5EF4-FFF2-40B4-BE49-F238E27FC236}">
                <a16:creationId xmlns:a16="http://schemas.microsoft.com/office/drawing/2014/main" id="{A4E4C39D-8EE4-41A1-A7ED-7DEF79899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10106173" y="3744607"/>
            <a:ext cx="717713" cy="2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Corporate Identity">
            <a:extLst>
              <a:ext uri="{FF2B5EF4-FFF2-40B4-BE49-F238E27FC236}">
                <a16:creationId xmlns:a16="http://schemas.microsoft.com/office/drawing/2014/main" id="{63B9D40D-D8CE-4691-A80B-1F4AAF974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10159518" y="3377850"/>
            <a:ext cx="495143" cy="43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3C976DD4-839D-42EE-B551-003FF82DB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689" y="4530977"/>
            <a:ext cx="949874" cy="722510"/>
          </a:xfrm>
          <a:prstGeom prst="rect">
            <a:avLst/>
          </a:prstGeom>
        </p:spPr>
      </p:pic>
      <p:grpSp>
        <p:nvGrpSpPr>
          <p:cNvPr id="68" name="Group 4">
            <a:extLst>
              <a:ext uri="{FF2B5EF4-FFF2-40B4-BE49-F238E27FC236}">
                <a16:creationId xmlns:a16="http://schemas.microsoft.com/office/drawing/2014/main" id="{F774EBA9-DE94-447D-950E-536D4CA33C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865" y="452853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1AC5D651-E1A1-48CE-A8E5-178301F10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0AD4C60E-C12F-4F9C-BD93-F7B07AF52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Group 9">
            <a:extLst>
              <a:ext uri="{FF2B5EF4-FFF2-40B4-BE49-F238E27FC236}">
                <a16:creationId xmlns:a16="http://schemas.microsoft.com/office/drawing/2014/main" id="{8F6AB036-A3AF-4A73-9FFE-D601FD3673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9033" y="4506363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F392CCAF-25D2-4B45-991E-1A8DA85C4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D23E8113-C7E8-4C03-A228-6D13CE606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Group 4">
            <a:extLst>
              <a:ext uri="{FF2B5EF4-FFF2-40B4-BE49-F238E27FC236}">
                <a16:creationId xmlns:a16="http://schemas.microsoft.com/office/drawing/2014/main" id="{55ABA8AE-46AD-4828-8608-F9F6CBCF20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82543" y="4506363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43076413-9BAC-428E-8975-E761FF083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F83885A3-4EFF-44C6-98D8-C84D81E35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4">
            <a:extLst>
              <a:ext uri="{FF2B5EF4-FFF2-40B4-BE49-F238E27FC236}">
                <a16:creationId xmlns:a16="http://schemas.microsoft.com/office/drawing/2014/main" id="{9A9AFC83-7629-4F6E-95AA-14B538285C7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86036" y="4521790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6269A975-1390-408C-B8DD-2CC58677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35E8E6BE-43D2-4300-95E5-4F1E729E6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1" name="Group 9">
            <a:extLst>
              <a:ext uri="{FF2B5EF4-FFF2-40B4-BE49-F238E27FC236}">
                <a16:creationId xmlns:a16="http://schemas.microsoft.com/office/drawing/2014/main" id="{60ED3826-5332-4FB2-B516-E3F4BDF0C3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80862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CFCD42E0-11AC-4028-BED8-6FB7FA576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D483E678-FB44-4FC9-BCE2-6BACA8147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>
            <a:extLst>
              <a:ext uri="{FF2B5EF4-FFF2-40B4-BE49-F238E27FC236}">
                <a16:creationId xmlns:a16="http://schemas.microsoft.com/office/drawing/2014/main" id="{CCCEF3DD-CB6E-4C96-B866-7CA220A222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70935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5" name="Freeform 10">
              <a:extLst>
                <a:ext uri="{FF2B5EF4-FFF2-40B4-BE49-F238E27FC236}">
                  <a16:creationId xmlns:a16="http://schemas.microsoft.com/office/drawing/2014/main" id="{9973FEBD-E18F-4C98-9C26-A25ED4AC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>
              <a:extLst>
                <a:ext uri="{FF2B5EF4-FFF2-40B4-BE49-F238E27FC236}">
                  <a16:creationId xmlns:a16="http://schemas.microsoft.com/office/drawing/2014/main" id="{6D041C57-5F36-42FF-89CA-5CBBE9C2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>
            <a:extLst>
              <a:ext uri="{FF2B5EF4-FFF2-40B4-BE49-F238E27FC236}">
                <a16:creationId xmlns:a16="http://schemas.microsoft.com/office/drawing/2014/main" id="{A9135DB8-A3C2-4DF6-B5E5-E748973F05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60310" y="4512880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8A53DB2-2693-43F4-BBC6-AA012B5C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24FBBC59-6D9B-4A46-8709-0F613FBF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4">
            <a:extLst>
              <a:ext uri="{FF2B5EF4-FFF2-40B4-BE49-F238E27FC236}">
                <a16:creationId xmlns:a16="http://schemas.microsoft.com/office/drawing/2014/main" id="{72605B61-5425-4D7A-B263-C4E256260B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5295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85DC563E-F903-4BD0-99CD-B3AA0583B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E2702315-93A6-4D8A-BE93-E9EC9681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4">
            <a:extLst>
              <a:ext uri="{FF2B5EF4-FFF2-40B4-BE49-F238E27FC236}">
                <a16:creationId xmlns:a16="http://schemas.microsoft.com/office/drawing/2014/main" id="{469AA0A2-F99A-43C6-9699-7A00BB6AB7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02278" y="452408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4" name="Freeform 5">
              <a:extLst>
                <a:ext uri="{FF2B5EF4-FFF2-40B4-BE49-F238E27FC236}">
                  <a16:creationId xmlns:a16="http://schemas.microsoft.com/office/drawing/2014/main" id="{C78F4C9E-E543-4CDD-993B-F28395DB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">
              <a:extLst>
                <a:ext uri="{FF2B5EF4-FFF2-40B4-BE49-F238E27FC236}">
                  <a16:creationId xmlns:a16="http://schemas.microsoft.com/office/drawing/2014/main" id="{FB1D4A3A-D948-45F9-9B80-BCEEB97C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4">
            <a:extLst>
              <a:ext uri="{FF2B5EF4-FFF2-40B4-BE49-F238E27FC236}">
                <a16:creationId xmlns:a16="http://schemas.microsoft.com/office/drawing/2014/main" id="{6846A845-E2CF-440A-8633-4190263A00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7366" y="4506664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3593057-C387-4949-98FE-6FDDBE6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5E3CDB29-C60F-497C-A794-75F6709F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">
            <a:extLst>
              <a:ext uri="{FF2B5EF4-FFF2-40B4-BE49-F238E27FC236}">
                <a16:creationId xmlns:a16="http://schemas.microsoft.com/office/drawing/2014/main" id="{674B2D6D-95AC-4736-BB24-C7628536C6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20024" y="570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44BAA135-8B46-44D8-9F13-D705F8D14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47376B9-941C-468E-8A45-1EF13E4E1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>
            <a:extLst>
              <a:ext uri="{FF2B5EF4-FFF2-40B4-BE49-F238E27FC236}">
                <a16:creationId xmlns:a16="http://schemas.microsoft.com/office/drawing/2014/main" id="{F1BF5FA9-1274-4CA2-9A80-B0EF37278B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02722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562A1708-0E98-4A15-90FD-B6E22BAA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DFE890FA-E087-4452-84A4-5708C8778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48C37F26-6635-48B6-8FCD-1A0ABEC57E9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8062" y="569503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82810017-E674-4F52-86B3-EC905EB5D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56791430-C1E3-4D33-BBFC-4151C356C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9">
            <a:extLst>
              <a:ext uri="{FF2B5EF4-FFF2-40B4-BE49-F238E27FC236}">
                <a16:creationId xmlns:a16="http://schemas.microsoft.com/office/drawing/2014/main" id="{A9C1D7C9-20FA-45AA-9AF6-C9536614FF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36751" y="569363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DD33DFD-5EDD-4929-A7B7-D2D261AE8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>
              <a:extLst>
                <a:ext uri="{FF2B5EF4-FFF2-40B4-BE49-F238E27FC236}">
                  <a16:creationId xmlns:a16="http://schemas.microsoft.com/office/drawing/2014/main" id="{9A4F754F-0B91-403D-8D47-7762F31D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1" name="Group 4">
            <a:extLst>
              <a:ext uri="{FF2B5EF4-FFF2-40B4-BE49-F238E27FC236}">
                <a16:creationId xmlns:a16="http://schemas.microsoft.com/office/drawing/2014/main" id="{C8114C83-AC68-4859-A4D4-CB38C6A32A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93489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2" name="Freeform 5">
              <a:extLst>
                <a:ext uri="{FF2B5EF4-FFF2-40B4-BE49-F238E27FC236}">
                  <a16:creationId xmlns:a16="http://schemas.microsoft.com/office/drawing/2014/main" id="{39C24059-EA6B-44BC-A35B-78D5957DE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6">
              <a:extLst>
                <a:ext uri="{FF2B5EF4-FFF2-40B4-BE49-F238E27FC236}">
                  <a16:creationId xmlns:a16="http://schemas.microsoft.com/office/drawing/2014/main" id="{6A20F28D-22E2-401F-8431-8CD8FB693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4" name="Group 4">
            <a:extLst>
              <a:ext uri="{FF2B5EF4-FFF2-40B4-BE49-F238E27FC236}">
                <a16:creationId xmlns:a16="http://schemas.microsoft.com/office/drawing/2014/main" id="{1C4B84E7-55DB-496B-8EA4-EB528657A9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00074" y="569363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5" name="Freeform 5">
              <a:extLst>
                <a:ext uri="{FF2B5EF4-FFF2-40B4-BE49-F238E27FC236}">
                  <a16:creationId xmlns:a16="http://schemas.microsoft.com/office/drawing/2014/main" id="{E1B5B230-BE4D-473C-8BB3-CF1BB8B7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6">
              <a:extLst>
                <a:ext uri="{FF2B5EF4-FFF2-40B4-BE49-F238E27FC236}">
                  <a16:creationId xmlns:a16="http://schemas.microsoft.com/office/drawing/2014/main" id="{34505FED-BC9E-4E2C-8A32-4D781990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7" name="Group 4">
            <a:extLst>
              <a:ext uri="{FF2B5EF4-FFF2-40B4-BE49-F238E27FC236}">
                <a16:creationId xmlns:a16="http://schemas.microsoft.com/office/drawing/2014/main" id="{70058FEE-4735-4007-8883-B02C9C6FD7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93624" y="568120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18" name="Freeform 5">
              <a:extLst>
                <a:ext uri="{FF2B5EF4-FFF2-40B4-BE49-F238E27FC236}">
                  <a16:creationId xmlns:a16="http://schemas.microsoft.com/office/drawing/2014/main" id="{58E3EB98-6175-465B-A4EF-D72D75EE6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ACA4A539-5BC5-4974-82DA-70819A3769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0" name="Group 4">
            <a:extLst>
              <a:ext uri="{FF2B5EF4-FFF2-40B4-BE49-F238E27FC236}">
                <a16:creationId xmlns:a16="http://schemas.microsoft.com/office/drawing/2014/main" id="{24C1E583-ED23-43E0-92C8-7B0DE24C7B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478728" y="56842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B4AE3A2D-3965-42B5-9D37-C2A89F40A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16CA42C2-4F82-4FFC-9164-995F95060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4">
            <a:extLst>
              <a:ext uri="{FF2B5EF4-FFF2-40B4-BE49-F238E27FC236}">
                <a16:creationId xmlns:a16="http://schemas.microsoft.com/office/drawing/2014/main" id="{0DC4E02B-C4C5-425C-B4FF-FC99F86CB4D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70627" y="570360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64977657-4223-4EE5-9A41-7169BCC40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A76177DA-5851-4711-BC89-394DCA59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6" name="Group 9">
            <a:extLst>
              <a:ext uri="{FF2B5EF4-FFF2-40B4-BE49-F238E27FC236}">
                <a16:creationId xmlns:a16="http://schemas.microsoft.com/office/drawing/2014/main" id="{5D383548-36F6-47DF-89DD-8915EFD2663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15003" y="57021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0A4D69DD-13CA-4A08-B5CC-1046C0F12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E35CF9F9-BA2D-4396-89B4-D21382DCC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1" name="Group 9">
            <a:extLst>
              <a:ext uri="{FF2B5EF4-FFF2-40B4-BE49-F238E27FC236}">
                <a16:creationId xmlns:a16="http://schemas.microsoft.com/office/drawing/2014/main" id="{4DCD0EA4-5E5B-4CAB-8B66-A5BF01459E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07177" y="340647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2" name="Freeform 10">
              <a:extLst>
                <a:ext uri="{FF2B5EF4-FFF2-40B4-BE49-F238E27FC236}">
                  <a16:creationId xmlns:a16="http://schemas.microsoft.com/office/drawing/2014/main" id="{77138017-E6CE-4173-8253-AA323F79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A2A0FC4F-1F5D-4E4A-9783-AC53C32F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1" name="Group 9">
            <a:extLst>
              <a:ext uri="{FF2B5EF4-FFF2-40B4-BE49-F238E27FC236}">
                <a16:creationId xmlns:a16="http://schemas.microsoft.com/office/drawing/2014/main" id="{B611F203-98B1-4842-A7C0-2B61B2AFE7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89875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2" name="Freeform 10">
              <a:extLst>
                <a:ext uri="{FF2B5EF4-FFF2-40B4-BE49-F238E27FC236}">
                  <a16:creationId xmlns:a16="http://schemas.microsoft.com/office/drawing/2014/main" id="{316470D6-62D5-4E86-BD35-0D2304FB7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1">
              <a:extLst>
                <a:ext uri="{FF2B5EF4-FFF2-40B4-BE49-F238E27FC236}">
                  <a16:creationId xmlns:a16="http://schemas.microsoft.com/office/drawing/2014/main" id="{EAE4F66C-2668-4F9F-AD6A-A854AF902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4" name="Group 9">
            <a:extLst>
              <a:ext uri="{FF2B5EF4-FFF2-40B4-BE49-F238E27FC236}">
                <a16:creationId xmlns:a16="http://schemas.microsoft.com/office/drawing/2014/main" id="{CF603228-AF2D-4D67-9224-2165E220C25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45215" y="339168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5" name="Freeform 10">
              <a:extLst>
                <a:ext uri="{FF2B5EF4-FFF2-40B4-BE49-F238E27FC236}">
                  <a16:creationId xmlns:a16="http://schemas.microsoft.com/office/drawing/2014/main" id="{4EB3BF38-1046-4A5E-919F-45EA159B9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>
              <a:extLst>
                <a:ext uri="{FF2B5EF4-FFF2-40B4-BE49-F238E27FC236}">
                  <a16:creationId xmlns:a16="http://schemas.microsoft.com/office/drawing/2014/main" id="{D9535696-CF07-4481-A1DC-9A214333D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>
            <a:extLst>
              <a:ext uri="{FF2B5EF4-FFF2-40B4-BE49-F238E27FC236}">
                <a16:creationId xmlns:a16="http://schemas.microsoft.com/office/drawing/2014/main" id="{EF872780-7E0E-4E5E-BC30-B932F03C266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3904" y="339028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2EFCCAA1-4CA4-4327-9241-512A9EFAD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BE23438C-7C4D-4277-A84B-1009F0728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4">
            <a:extLst>
              <a:ext uri="{FF2B5EF4-FFF2-40B4-BE49-F238E27FC236}">
                <a16:creationId xmlns:a16="http://schemas.microsoft.com/office/drawing/2014/main" id="{F7CC280F-A587-4058-A978-926AEB7D71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80642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DC6C9183-C760-43E7-BAC6-B20F9C918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">
              <a:extLst>
                <a:ext uri="{FF2B5EF4-FFF2-40B4-BE49-F238E27FC236}">
                  <a16:creationId xmlns:a16="http://schemas.microsoft.com/office/drawing/2014/main" id="{466B1B68-8E52-44A9-9E93-ACB7582C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4">
            <a:extLst>
              <a:ext uri="{FF2B5EF4-FFF2-40B4-BE49-F238E27FC236}">
                <a16:creationId xmlns:a16="http://schemas.microsoft.com/office/drawing/2014/main" id="{29B5EFA6-15A3-47E7-B830-6FD71F3119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7227" y="339028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4" name="Freeform 5">
              <a:extLst>
                <a:ext uri="{FF2B5EF4-FFF2-40B4-BE49-F238E27FC236}">
                  <a16:creationId xmlns:a16="http://schemas.microsoft.com/office/drawing/2014/main" id="{140F6CD8-09FF-42F3-AE63-CD446C8A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CC9F960F-1EEC-40A6-80CA-D11069BD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4">
            <a:extLst>
              <a:ext uri="{FF2B5EF4-FFF2-40B4-BE49-F238E27FC236}">
                <a16:creationId xmlns:a16="http://schemas.microsoft.com/office/drawing/2014/main" id="{7E0254C2-3F15-4F93-9FBD-0E9874A70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80777" y="337785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67" name="Freeform 5">
              <a:extLst>
                <a:ext uri="{FF2B5EF4-FFF2-40B4-BE49-F238E27FC236}">
                  <a16:creationId xmlns:a16="http://schemas.microsoft.com/office/drawing/2014/main" id="{632A6F70-184A-4C39-AB8E-EAD42C9A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">
              <a:extLst>
                <a:ext uri="{FF2B5EF4-FFF2-40B4-BE49-F238E27FC236}">
                  <a16:creationId xmlns:a16="http://schemas.microsoft.com/office/drawing/2014/main" id="{95762300-D7A8-40B5-A4FE-63576398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4">
            <a:extLst>
              <a:ext uri="{FF2B5EF4-FFF2-40B4-BE49-F238E27FC236}">
                <a16:creationId xmlns:a16="http://schemas.microsoft.com/office/drawing/2014/main" id="{E4FBC00A-A317-4A2A-8394-7C39AE6E72E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5881" y="33809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0" name="Freeform 5">
              <a:extLst>
                <a:ext uri="{FF2B5EF4-FFF2-40B4-BE49-F238E27FC236}">
                  <a16:creationId xmlns:a16="http://schemas.microsoft.com/office/drawing/2014/main" id="{1DBD4C35-D19C-47C6-A937-AF6978BBA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">
              <a:extLst>
                <a:ext uri="{FF2B5EF4-FFF2-40B4-BE49-F238E27FC236}">
                  <a16:creationId xmlns:a16="http://schemas.microsoft.com/office/drawing/2014/main" id="{0D78D27C-0196-4408-B03F-548A7E56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2" name="Group 4">
            <a:extLst>
              <a:ext uri="{FF2B5EF4-FFF2-40B4-BE49-F238E27FC236}">
                <a16:creationId xmlns:a16="http://schemas.microsoft.com/office/drawing/2014/main" id="{E859A3B3-CDC6-455A-9092-E1B047821B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57780" y="3400255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3" name="Freeform 5">
              <a:extLst>
                <a:ext uri="{FF2B5EF4-FFF2-40B4-BE49-F238E27FC236}">
                  <a16:creationId xmlns:a16="http://schemas.microsoft.com/office/drawing/2014/main" id="{AEF137B1-7364-42F1-A617-7FF15291D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EB3C826C-B883-487B-A9A7-FAB78231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Group 4">
            <a:extLst>
              <a:ext uri="{FF2B5EF4-FFF2-40B4-BE49-F238E27FC236}">
                <a16:creationId xmlns:a16="http://schemas.microsoft.com/office/drawing/2014/main" id="{EAF4DD61-D89E-4864-A2E7-8EA07ED791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64331" y="3387111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9" name="Freeform 5">
              <a:extLst>
                <a:ext uri="{FF2B5EF4-FFF2-40B4-BE49-F238E27FC236}">
                  <a16:creationId xmlns:a16="http://schemas.microsoft.com/office/drawing/2014/main" id="{DE191D76-3889-45B4-9158-424B19018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A26B2E00-4AD5-402C-B097-098E65F0C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A58EB2E-DBA7-46C4-8554-05362C9722AB}"/>
              </a:ext>
            </a:extLst>
          </p:cNvPr>
          <p:cNvSpPr/>
          <p:nvPr/>
        </p:nvSpPr>
        <p:spPr>
          <a:xfrm>
            <a:off x="7134319" y="1464605"/>
            <a:ext cx="283597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성비가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5:5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 </a:t>
            </a:r>
            <a:r>
              <a:rPr lang="ko-KR" altLang="en-US" sz="1600" b="1" dirty="0">
                <a:solidFill>
                  <a:srgbClr val="0070C0"/>
                </a:solidFill>
              </a:rPr>
              <a:t>현대카드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빼고 다른 카드사는 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6:4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비율이다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929323" y="1840942"/>
            <a:ext cx="2612572" cy="676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남자 평균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300" b="1" dirty="0">
                <a:solidFill>
                  <a:srgbClr val="0070C0"/>
                </a:solidFill>
              </a:rPr>
              <a:t>삼성카드</a:t>
            </a:r>
            <a:r>
              <a:rPr lang="en-US" altLang="ko-KR" sz="1300" b="1" dirty="0">
                <a:solidFill>
                  <a:srgbClr val="0070C0"/>
                </a:solidFill>
              </a:rPr>
              <a:t>, </a:t>
            </a:r>
            <a:r>
              <a:rPr lang="ko-KR" altLang="en-US" sz="1300" b="1" dirty="0" err="1">
                <a:solidFill>
                  <a:srgbClr val="0070C0"/>
                </a:solidFill>
              </a:rPr>
              <a:t>비씨카드</a:t>
            </a:r>
            <a:r>
              <a:rPr lang="en-US" altLang="ko-KR" sz="1300" b="1" dirty="0">
                <a:solidFill>
                  <a:srgbClr val="0070C0"/>
                </a:solidFill>
              </a:rPr>
              <a:t>, KB</a:t>
            </a:r>
            <a:r>
              <a:rPr lang="ko-KR" altLang="en-US" sz="1300" b="1" dirty="0">
                <a:solidFill>
                  <a:srgbClr val="0070C0"/>
                </a:solidFill>
              </a:rPr>
              <a:t>국민카드</a:t>
            </a:r>
            <a:endParaRPr lang="en-US" altLang="ko-KR" sz="1300" b="1" dirty="0">
              <a:solidFill>
                <a:srgbClr val="0070C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855941" y="2782185"/>
            <a:ext cx="2612572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여자 평균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 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814019" y="3733370"/>
            <a:ext cx="284318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남녀 평균 급여 차이가 적은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신한카드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689250" y="1056609"/>
            <a:ext cx="61295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남자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초봉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361350-CA8D-4740-88A9-AE151C7BD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9" y="2074089"/>
            <a:ext cx="6554115" cy="32103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9909F5-ACFF-46E9-BC01-AB9D03B73BEC}"/>
              </a:ext>
            </a:extLst>
          </p:cNvPr>
          <p:cNvSpPr/>
          <p:nvPr/>
        </p:nvSpPr>
        <p:spPr>
          <a:xfrm>
            <a:off x="7814019" y="4745205"/>
            <a:ext cx="284318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초봉 급여 높은 회사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rgbClr val="0070C0"/>
                </a:solidFill>
              </a:rPr>
              <a:t>현대카드</a:t>
            </a:r>
            <a:endParaRPr lang="en-US" altLang="ko-KR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40" grpId="0"/>
      <p:bldP spid="145" grpId="0"/>
      <p:bldP spid="19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873</Words>
  <Application>Microsoft Office PowerPoint</Application>
  <PresentationFormat>와이드스크린</PresentationFormat>
  <Paragraphs>211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야놀자 야체 B</vt:lpstr>
      <vt:lpstr>Arial</vt:lpstr>
      <vt:lpstr>1_Office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10</cp:revision>
  <dcterms:created xsi:type="dcterms:W3CDTF">2021-09-29T07:52:39Z</dcterms:created>
  <dcterms:modified xsi:type="dcterms:W3CDTF">2022-03-17T09:11:26Z</dcterms:modified>
</cp:coreProperties>
</file>