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7" r:id="rId3"/>
    <p:sldId id="263" r:id="rId4"/>
    <p:sldId id="264" r:id="rId5"/>
    <p:sldId id="275" r:id="rId6"/>
    <p:sldId id="279" r:id="rId7"/>
    <p:sldId id="259" r:id="rId8"/>
    <p:sldId id="268" r:id="rId9"/>
    <p:sldId id="267" r:id="rId10"/>
    <p:sldId id="281" r:id="rId11"/>
    <p:sldId id="270" r:id="rId12"/>
    <p:sldId id="269" r:id="rId13"/>
    <p:sldId id="271" r:id="rId14"/>
    <p:sldId id="272" r:id="rId15"/>
    <p:sldId id="280" r:id="rId16"/>
    <p:sldId id="273" r:id="rId17"/>
    <p:sldId id="274" r:id="rId18"/>
    <p:sldId id="266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4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D35BDC-62C8-401F-A5AE-9B204B41AF7E}"/>
              </a:ext>
            </a:extLst>
          </p:cNvPr>
          <p:cNvGrpSpPr/>
          <p:nvPr/>
        </p:nvGrpSpPr>
        <p:grpSpPr>
          <a:xfrm>
            <a:off x="2810725" y="-39849"/>
            <a:ext cx="6713686" cy="6739339"/>
            <a:chOff x="3687680" y="1275399"/>
            <a:chExt cx="4727390" cy="40232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4740275" y="1404047"/>
              <a:ext cx="2638425" cy="389455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7675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@</a:t>
              </a:r>
              <a:r>
                <a:rPr lang="ko-KR" altLang="en-US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정유경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@</a:t>
              </a:r>
              <a:r>
                <a:rPr lang="ko-KR" altLang="en-US" sz="15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김연지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@</a:t>
              </a:r>
              <a:r>
                <a:rPr lang="ko-KR" altLang="en-US" sz="15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강창균</a:t>
              </a: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4740508" y="1889433"/>
              <a:ext cx="2638425" cy="2638425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7281321" y="1275399"/>
              <a:ext cx="233189" cy="19514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5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E5BF414-CCEE-431C-A614-BE7704643528}"/>
                </a:ext>
              </a:extLst>
            </p:cNvPr>
            <p:cNvGrpSpPr/>
            <p:nvPr/>
          </p:nvGrpSpPr>
          <p:grpSpPr>
            <a:xfrm>
              <a:off x="5052010" y="4571037"/>
              <a:ext cx="2234562" cy="153508"/>
              <a:chOff x="5088522" y="4425002"/>
              <a:chExt cx="2234562" cy="153508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092" y="4425002"/>
                <a:ext cx="165992" cy="15350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450" y="4442431"/>
                <a:ext cx="188248" cy="136079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5088522" y="4442431"/>
                <a:ext cx="165992" cy="110462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7C0B31-FF2F-4258-A755-39349FD69F7A}"/>
                </a:ext>
              </a:extLst>
            </p:cNvPr>
            <p:cNvGrpSpPr/>
            <p:nvPr/>
          </p:nvGrpSpPr>
          <p:grpSpPr>
            <a:xfrm>
              <a:off x="7489971" y="1889433"/>
              <a:ext cx="925099" cy="318329"/>
              <a:chOff x="8216815" y="270829"/>
              <a:chExt cx="925099" cy="318329"/>
            </a:xfrm>
            <a:solidFill>
              <a:schemeClr val="bg1"/>
            </a:solidFill>
            <a:effectLst>
              <a:outerShdw dist="38100" dir="27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965700F-2E1A-4E20-9866-F6D292165989}"/>
                  </a:ext>
                </a:extLst>
              </p:cNvPr>
              <p:cNvSpPr/>
              <p:nvPr/>
            </p:nvSpPr>
            <p:spPr>
              <a:xfrm rot="20462479" flipH="1">
                <a:off x="8292745" y="394451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rgbClr val="FF5050"/>
                  </a:solidFill>
                </a:endParaRPr>
              </a:p>
            </p:txBody>
          </p:sp>
          <p:sp>
            <p:nvSpPr>
              <p:cNvPr id="46" name="사각형: 둥근 모서리 11">
                <a:extLst>
                  <a:ext uri="{FF2B5EF4-FFF2-40B4-BE49-F238E27FC236}">
                    <a16:creationId xmlns:a16="http://schemas.microsoft.com/office/drawing/2014/main" id="{6BF05517-FCE8-4140-8321-28F61609817D}"/>
                  </a:ext>
                </a:extLst>
              </p:cNvPr>
              <p:cNvSpPr/>
              <p:nvPr/>
            </p:nvSpPr>
            <p:spPr>
              <a:xfrm>
                <a:off x="8216815" y="270829"/>
                <a:ext cx="925099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srgbClr val="FF5050"/>
                    </a:solidFill>
                  </a:rPr>
                  <a:t>#</a:t>
                </a:r>
                <a:r>
                  <a:rPr lang="ko-KR" altLang="en-US" sz="1050" b="1" dirty="0">
                    <a:solidFill>
                      <a:srgbClr val="FF5050"/>
                    </a:solidFill>
                  </a:rPr>
                  <a:t>이태원</a:t>
                </a:r>
                <a:r>
                  <a:rPr lang="en-US" altLang="ko-KR" sz="1050" b="1" dirty="0">
                    <a:solidFill>
                      <a:srgbClr val="FF5050"/>
                    </a:solidFill>
                  </a:rPr>
                  <a:t> </a:t>
                </a:r>
                <a:endParaRPr lang="ko-KR" altLang="en-US" sz="1050" b="1" dirty="0">
                  <a:solidFill>
                    <a:srgbClr val="FF5050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4792671" y="3532472"/>
              <a:ext cx="259365" cy="476976"/>
              <a:chOff x="7263335" y="3120233"/>
              <a:chExt cx="259365" cy="476976"/>
            </a:xfrm>
          </p:grpSpPr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476981" y="3202646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34648" y="3120233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263335" y="3531024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455692" y="3341937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1ACA350-755F-46E0-9A16-D02AA665E236}"/>
                </a:ext>
              </a:extLst>
            </p:cNvPr>
            <p:cNvGrpSpPr/>
            <p:nvPr/>
          </p:nvGrpSpPr>
          <p:grpSpPr>
            <a:xfrm>
              <a:off x="7451954" y="3532472"/>
              <a:ext cx="925099" cy="334160"/>
              <a:chOff x="8573403" y="127701"/>
              <a:chExt cx="925099" cy="334160"/>
            </a:xfrm>
            <a:solidFill>
              <a:schemeClr val="bg1"/>
            </a:solidFill>
            <a:effectLst>
              <a:outerShdw dist="38100" dir="27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A78F12D2-54F4-4F74-90C9-B1070FD970DF}"/>
                  </a:ext>
                </a:extLst>
              </p:cNvPr>
              <p:cNvSpPr/>
              <p:nvPr/>
            </p:nvSpPr>
            <p:spPr>
              <a:xfrm rot="20462479" flipH="1">
                <a:off x="8624798" y="26715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rgbClr val="FF5050"/>
                  </a:solidFill>
                </a:endParaRPr>
              </a:p>
            </p:txBody>
          </p:sp>
          <p:sp>
            <p:nvSpPr>
              <p:cNvPr id="48" name="사각형: 둥근 모서리 11">
                <a:extLst>
                  <a:ext uri="{FF2B5EF4-FFF2-40B4-BE49-F238E27FC236}">
                    <a16:creationId xmlns:a16="http://schemas.microsoft.com/office/drawing/2014/main" id="{310AF84A-82EF-4396-9EFB-6073395BE661}"/>
                  </a:ext>
                </a:extLst>
              </p:cNvPr>
              <p:cNvSpPr/>
              <p:nvPr/>
            </p:nvSpPr>
            <p:spPr>
              <a:xfrm>
                <a:off x="8573403" y="127701"/>
                <a:ext cx="925099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srgbClr val="FF5050"/>
                    </a:solidFill>
                  </a:rPr>
                  <a:t>#ITEWON</a:t>
                </a:r>
                <a:endParaRPr lang="ko-KR" altLang="en-US" sz="1050" b="1" dirty="0">
                  <a:solidFill>
                    <a:srgbClr val="FF5050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39919" y="2093668"/>
              <a:ext cx="975066" cy="471441"/>
              <a:chOff x="6924430" y="571456"/>
              <a:chExt cx="975066" cy="471441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1137521">
                <a:off x="7545976" y="814461"/>
                <a:ext cx="333516" cy="228436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924430" y="571456"/>
                <a:ext cx="975066" cy="30575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#</a:t>
                </a:r>
                <a:r>
                  <a:rPr lang="ko-KR" altLang="en-US" sz="1050" b="1" dirty="0">
                    <a:solidFill>
                      <a:prstClr val="white"/>
                    </a:solidFill>
                  </a:rPr>
                  <a:t>이태원 맛집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95DCF19-3C96-4036-8780-CE432A0E5E1B}"/>
                </a:ext>
              </a:extLst>
            </p:cNvPr>
            <p:cNvGrpSpPr/>
            <p:nvPr/>
          </p:nvGrpSpPr>
          <p:grpSpPr>
            <a:xfrm>
              <a:off x="3687680" y="3578191"/>
              <a:ext cx="979575" cy="333855"/>
              <a:chOff x="7515183" y="1454868"/>
              <a:chExt cx="979575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E0068579-5C4B-4F9C-B3EB-6160B62A7F64}"/>
                  </a:ext>
                </a:extLst>
              </p:cNvPr>
              <p:cNvSpPr/>
              <p:nvPr/>
            </p:nvSpPr>
            <p:spPr>
              <a:xfrm rot="1137521">
                <a:off x="8144782" y="1594016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11">
                <a:extLst>
                  <a:ext uri="{FF2B5EF4-FFF2-40B4-BE49-F238E27FC236}">
                    <a16:creationId xmlns:a16="http://schemas.microsoft.com/office/drawing/2014/main" id="{B6059C30-7C57-4422-9CF5-950553F0D517}"/>
                  </a:ext>
                </a:extLst>
              </p:cNvPr>
              <p:cNvSpPr/>
              <p:nvPr/>
            </p:nvSpPr>
            <p:spPr>
              <a:xfrm>
                <a:off x="7515183" y="1454868"/>
                <a:ext cx="979575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#</a:t>
                </a:r>
                <a:r>
                  <a:rPr lang="ko-KR" altLang="en-US" sz="1050" b="1" dirty="0" err="1">
                    <a:solidFill>
                      <a:prstClr val="white"/>
                    </a:solidFill>
                  </a:rPr>
                  <a:t>맛스타그램</a:t>
                </a:r>
                <a:endParaRPr lang="en-US" altLang="ko-KR" sz="105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5E24D1A-34E5-573A-A456-E42EAFD1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5" y="988730"/>
            <a:ext cx="3675980" cy="4359848"/>
          </a:xfrm>
          <a:prstGeom prst="rect">
            <a:avLst/>
          </a:prstGeom>
        </p:spPr>
      </p:pic>
      <p:pic>
        <p:nvPicPr>
          <p:cNvPr id="1026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30B577DE-CEBA-2A93-E826-D54C0283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82" y="252600"/>
            <a:ext cx="544240" cy="5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5B7A44B-5B00-5BD0-A64F-C6E40D26A244}"/>
              </a:ext>
            </a:extLst>
          </p:cNvPr>
          <p:cNvSpPr txBox="1"/>
          <p:nvPr/>
        </p:nvSpPr>
        <p:spPr>
          <a:xfrm>
            <a:off x="4284681" y="5818807"/>
            <a:ext cx="362961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FF5050"/>
                </a:solidFill>
              </a:rPr>
              <a:t>실제 상권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ko-KR" altLang="en-US" sz="1600" b="1" kern="0" dirty="0">
                <a:solidFill>
                  <a:srgbClr val="FF5050"/>
                </a:solidFill>
              </a:rPr>
              <a:t>인스타그램 맛집의 위치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차이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FCC5BE1A-D790-5DDF-7332-23EDDB0624CE}"/>
              </a:ext>
            </a:extLst>
          </p:cNvPr>
          <p:cNvSpPr/>
          <p:nvPr/>
        </p:nvSpPr>
        <p:spPr>
          <a:xfrm>
            <a:off x="4408086" y="5490751"/>
            <a:ext cx="235737" cy="215847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C13F1A7B-429A-A644-23F1-14DF31D14FB8}"/>
              </a:ext>
            </a:extLst>
          </p:cNvPr>
          <p:cNvSpPr/>
          <p:nvPr/>
        </p:nvSpPr>
        <p:spPr>
          <a:xfrm>
            <a:off x="4539445" y="5060877"/>
            <a:ext cx="177620" cy="209507"/>
          </a:xfrm>
          <a:prstGeom prst="heart">
            <a:avLst/>
          </a:prstGeom>
          <a:solidFill>
            <a:srgbClr val="FF5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AFE44C2E-BA56-25A9-7A24-00A2B83C3541}"/>
              </a:ext>
            </a:extLst>
          </p:cNvPr>
          <p:cNvSpPr/>
          <p:nvPr/>
        </p:nvSpPr>
        <p:spPr>
          <a:xfrm rot="21077111">
            <a:off x="4331082" y="5184018"/>
            <a:ext cx="182163" cy="214865"/>
          </a:xfrm>
          <a:prstGeom prst="heart">
            <a:avLst/>
          </a:prstGeom>
          <a:solidFill>
            <a:srgbClr val="FF5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하트 66">
            <a:extLst>
              <a:ext uri="{FF2B5EF4-FFF2-40B4-BE49-F238E27FC236}">
                <a16:creationId xmlns:a16="http://schemas.microsoft.com/office/drawing/2014/main" id="{0FB75CF8-FBD4-CF7C-650E-EC5EE9EC5F48}"/>
              </a:ext>
            </a:extLst>
          </p:cNvPr>
          <p:cNvSpPr/>
          <p:nvPr/>
        </p:nvSpPr>
        <p:spPr>
          <a:xfrm>
            <a:off x="4426994" y="4854220"/>
            <a:ext cx="134657" cy="158831"/>
          </a:xfrm>
          <a:prstGeom prst="hear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754A9547-673D-BA69-0AAE-DC094A65546A}"/>
              </a:ext>
            </a:extLst>
          </p:cNvPr>
          <p:cNvSpPr/>
          <p:nvPr/>
        </p:nvSpPr>
        <p:spPr>
          <a:xfrm>
            <a:off x="4645749" y="4961786"/>
            <a:ext cx="86926" cy="102531"/>
          </a:xfrm>
          <a:prstGeom prst="heart">
            <a:avLst/>
          </a:prstGeom>
          <a:solidFill>
            <a:srgbClr val="FF5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A2CEB0F6-ED24-A8BC-513F-C2E3F6EE77AE}"/>
              </a:ext>
            </a:extLst>
          </p:cNvPr>
          <p:cNvSpPr/>
          <p:nvPr/>
        </p:nvSpPr>
        <p:spPr>
          <a:xfrm>
            <a:off x="4509699" y="4600326"/>
            <a:ext cx="86926" cy="102531"/>
          </a:xfrm>
          <a:prstGeom prst="hear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522D7DC-1A6D-C6C1-1BA7-C5F282267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0" b="10358"/>
          <a:stretch/>
        </p:blipFill>
        <p:spPr bwMode="auto">
          <a:xfrm>
            <a:off x="4951859" y="214418"/>
            <a:ext cx="2097679" cy="4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2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267298"/>
            <a:ext cx="11639739" cy="6343227"/>
            <a:chOff x="248918" y="267298"/>
            <a:chExt cx="11666297" cy="65570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C95FAF-5AC7-4320-3EE3-034F3F6632DC}"/>
              </a:ext>
            </a:extLst>
          </p:cNvPr>
          <p:cNvSpPr/>
          <p:nvPr/>
        </p:nvSpPr>
        <p:spPr>
          <a:xfrm>
            <a:off x="326016" y="1393737"/>
            <a:ext cx="11534772" cy="5137099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ADD292-E9E1-48E6-7271-ED06295FBF06}"/>
              </a:ext>
            </a:extLst>
          </p:cNvPr>
          <p:cNvSpPr/>
          <p:nvPr/>
        </p:nvSpPr>
        <p:spPr>
          <a:xfrm>
            <a:off x="300499" y="759821"/>
            <a:ext cx="11557445" cy="200186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1B7D80-4645-0DA9-5E8B-8EB5F98B3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77" y="1493802"/>
            <a:ext cx="1903016" cy="725793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120811-99CA-A9AA-3A7D-3B9C43D45595}"/>
              </a:ext>
            </a:extLst>
          </p:cNvPr>
          <p:cNvCxnSpPr>
            <a:cxnSpLocks/>
          </p:cNvCxnSpPr>
          <p:nvPr/>
        </p:nvCxnSpPr>
        <p:spPr>
          <a:xfrm>
            <a:off x="5377240" y="2484984"/>
            <a:ext cx="1859747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887A17-A8B4-D74E-00D8-5E3BFBE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7" y="3884267"/>
            <a:ext cx="1205846" cy="120584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F4AF5D-6EC8-D9FA-2336-AD073D56F7DB}"/>
              </a:ext>
            </a:extLst>
          </p:cNvPr>
          <p:cNvGrpSpPr/>
          <p:nvPr/>
        </p:nvGrpSpPr>
        <p:grpSpPr>
          <a:xfrm>
            <a:off x="4100850" y="4138379"/>
            <a:ext cx="5281075" cy="775513"/>
            <a:chOff x="4310746" y="3372539"/>
            <a:chExt cx="5281075" cy="7755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306AE-8C42-DA6D-B3A8-756F86FB985F}"/>
                </a:ext>
              </a:extLst>
            </p:cNvPr>
            <p:cNvSpPr txBox="1"/>
            <p:nvPr/>
          </p:nvSpPr>
          <p:spPr>
            <a:xfrm>
              <a:off x="4534026" y="3440166"/>
              <a:ext cx="50577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데이터 분석 및 결과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68E3F-F8C8-06F8-D4AE-9EF6DF505771}"/>
                </a:ext>
              </a:extLst>
            </p:cNvPr>
            <p:cNvSpPr txBox="1"/>
            <p:nvPr/>
          </p:nvSpPr>
          <p:spPr>
            <a:xfrm>
              <a:off x="4310746" y="33725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1" name="타원형 설명선 15">
            <a:extLst>
              <a:ext uri="{FF2B5EF4-FFF2-40B4-BE49-F238E27FC236}">
                <a16:creationId xmlns:a16="http://schemas.microsoft.com/office/drawing/2014/main" id="{95E7F60A-469D-9473-8809-B2F231994A7E}"/>
              </a:ext>
            </a:extLst>
          </p:cNvPr>
          <p:cNvSpPr/>
          <p:nvPr/>
        </p:nvSpPr>
        <p:spPr>
          <a:xfrm>
            <a:off x="753446" y="466265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하트 54">
            <a:extLst>
              <a:ext uri="{FF2B5EF4-FFF2-40B4-BE49-F238E27FC236}">
                <a16:creationId xmlns:a16="http://schemas.microsoft.com/office/drawing/2014/main" id="{DFCD6E41-989A-2D4D-8D34-53A885AB7412}"/>
              </a:ext>
            </a:extLst>
          </p:cNvPr>
          <p:cNvSpPr/>
          <p:nvPr/>
        </p:nvSpPr>
        <p:spPr>
          <a:xfrm>
            <a:off x="440177" y="484844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BD12491A-B82A-B0D6-B742-F72155BEF747}"/>
              </a:ext>
            </a:extLst>
          </p:cNvPr>
          <p:cNvSpPr>
            <a:spLocks/>
          </p:cNvSpPr>
          <p:nvPr/>
        </p:nvSpPr>
        <p:spPr bwMode="auto">
          <a:xfrm>
            <a:off x="11584549" y="452418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20">
            <a:extLst>
              <a:ext uri="{FF2B5EF4-FFF2-40B4-BE49-F238E27FC236}">
                <a16:creationId xmlns:a16="http://schemas.microsoft.com/office/drawing/2014/main" id="{F28400B1-9DC5-A5AE-B7CB-F45973F98485}"/>
              </a:ext>
            </a:extLst>
          </p:cNvPr>
          <p:cNvSpPr>
            <a:spLocks/>
          </p:cNvSpPr>
          <p:nvPr/>
        </p:nvSpPr>
        <p:spPr bwMode="auto">
          <a:xfrm>
            <a:off x="1010646" y="490387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34386"/>
            <a:ext cx="11841483" cy="6689978"/>
            <a:chOff x="248918" y="134386"/>
            <a:chExt cx="11841483" cy="66899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EDA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560378" y="134386"/>
              <a:ext cx="765800" cy="333855"/>
              <a:chOff x="6052871" y="623240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066873" y="7623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052871" y="623240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72F744-175F-8245-B4DA-F9FE99986E9C}"/>
              </a:ext>
            </a:extLst>
          </p:cNvPr>
          <p:cNvSpPr/>
          <p:nvPr/>
        </p:nvSpPr>
        <p:spPr>
          <a:xfrm>
            <a:off x="455767" y="882338"/>
            <a:ext cx="3676993" cy="5487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형 설명선 15">
            <a:extLst>
              <a:ext uri="{FF2B5EF4-FFF2-40B4-BE49-F238E27FC236}">
                <a16:creationId xmlns:a16="http://schemas.microsoft.com/office/drawing/2014/main" id="{AD863646-B426-156F-5927-5D351CB78292}"/>
              </a:ext>
            </a:extLst>
          </p:cNvPr>
          <p:cNvSpPr/>
          <p:nvPr/>
        </p:nvSpPr>
        <p:spPr>
          <a:xfrm>
            <a:off x="798249" y="3681735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하트 119">
            <a:extLst>
              <a:ext uri="{FF2B5EF4-FFF2-40B4-BE49-F238E27FC236}">
                <a16:creationId xmlns:a16="http://schemas.microsoft.com/office/drawing/2014/main" id="{FF115B20-3704-9ED6-A134-F76D2A0F2821}"/>
              </a:ext>
            </a:extLst>
          </p:cNvPr>
          <p:cNvSpPr/>
          <p:nvPr/>
        </p:nvSpPr>
        <p:spPr>
          <a:xfrm>
            <a:off x="524664" y="3694004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Freeform 9">
            <a:extLst>
              <a:ext uri="{FF2B5EF4-FFF2-40B4-BE49-F238E27FC236}">
                <a16:creationId xmlns:a16="http://schemas.microsoft.com/office/drawing/2014/main" id="{2F025C88-F986-A36E-703A-96C17ED4DBEB}"/>
              </a:ext>
            </a:extLst>
          </p:cNvPr>
          <p:cNvSpPr>
            <a:spLocks/>
          </p:cNvSpPr>
          <p:nvPr/>
        </p:nvSpPr>
        <p:spPr bwMode="auto">
          <a:xfrm>
            <a:off x="3844239" y="3658511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자유형 20">
            <a:extLst>
              <a:ext uri="{FF2B5EF4-FFF2-40B4-BE49-F238E27FC236}">
                <a16:creationId xmlns:a16="http://schemas.microsoft.com/office/drawing/2014/main" id="{9374BDAF-7286-0E88-3C24-2EFB85889C70}"/>
              </a:ext>
            </a:extLst>
          </p:cNvPr>
          <p:cNvSpPr>
            <a:spLocks/>
          </p:cNvSpPr>
          <p:nvPr/>
        </p:nvSpPr>
        <p:spPr bwMode="auto">
          <a:xfrm>
            <a:off x="1061730" y="3707897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78F463E-6D82-2466-629B-25CB68B4FBA2}"/>
              </a:ext>
            </a:extLst>
          </p:cNvPr>
          <p:cNvGrpSpPr/>
          <p:nvPr/>
        </p:nvGrpSpPr>
        <p:grpSpPr>
          <a:xfrm>
            <a:off x="445376" y="5995198"/>
            <a:ext cx="3676993" cy="278985"/>
            <a:chOff x="1180757" y="5981700"/>
            <a:chExt cx="3419818" cy="292484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FAC9481-54F4-8E01-AEC8-FC4C45E0102E}"/>
                </a:ext>
              </a:extLst>
            </p:cNvPr>
            <p:cNvCxnSpPr/>
            <p:nvPr/>
          </p:nvCxnSpPr>
          <p:spPr>
            <a:xfrm>
              <a:off x="1180757" y="5981700"/>
              <a:ext cx="34198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">
              <a:extLst>
                <a:ext uri="{FF2B5EF4-FFF2-40B4-BE49-F238E27FC236}">
                  <a16:creationId xmlns:a16="http://schemas.microsoft.com/office/drawing/2014/main" id="{BF78E0A9-E695-71AA-F958-92167DC4D2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9272" y="6071929"/>
              <a:ext cx="253999" cy="202255"/>
              <a:chOff x="2440" y="3409"/>
              <a:chExt cx="1291" cy="1028"/>
            </a:xfrm>
            <a:solidFill>
              <a:schemeClr val="bg1">
                <a:lumMod val="85000"/>
              </a:schemeClr>
            </a:solidFill>
          </p:grpSpPr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611B80DD-93D1-48E8-86FB-8C5B15CC9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617"/>
                <a:ext cx="923" cy="820"/>
              </a:xfrm>
              <a:custGeom>
                <a:avLst/>
                <a:gdLst>
                  <a:gd name="T0" fmla="*/ 923 w 1844"/>
                  <a:gd name="T1" fmla="*/ 0 h 1639"/>
                  <a:gd name="T2" fmla="*/ 1 w 1844"/>
                  <a:gd name="T3" fmla="*/ 759 h 1639"/>
                  <a:gd name="T4" fmla="*/ 1 w 1844"/>
                  <a:gd name="T5" fmla="*/ 761 h 1639"/>
                  <a:gd name="T6" fmla="*/ 1 w 1844"/>
                  <a:gd name="T7" fmla="*/ 764 h 1639"/>
                  <a:gd name="T8" fmla="*/ 0 w 1844"/>
                  <a:gd name="T9" fmla="*/ 766 h 1639"/>
                  <a:gd name="T10" fmla="*/ 0 w 1844"/>
                  <a:gd name="T11" fmla="*/ 768 h 1639"/>
                  <a:gd name="T12" fmla="*/ 0 w 1844"/>
                  <a:gd name="T13" fmla="*/ 1536 h 1639"/>
                  <a:gd name="T14" fmla="*/ 1 w 1844"/>
                  <a:gd name="T15" fmla="*/ 1557 h 1639"/>
                  <a:gd name="T16" fmla="*/ 16 w 1844"/>
                  <a:gd name="T17" fmla="*/ 1594 h 1639"/>
                  <a:gd name="T18" fmla="*/ 31 w 1844"/>
                  <a:gd name="T19" fmla="*/ 1608 h 1639"/>
                  <a:gd name="T20" fmla="*/ 45 w 1844"/>
                  <a:gd name="T21" fmla="*/ 1623 h 1639"/>
                  <a:gd name="T22" fmla="*/ 82 w 1844"/>
                  <a:gd name="T23" fmla="*/ 1638 h 1639"/>
                  <a:gd name="T24" fmla="*/ 101 w 1844"/>
                  <a:gd name="T25" fmla="*/ 1639 h 1639"/>
                  <a:gd name="T26" fmla="*/ 718 w 1844"/>
                  <a:gd name="T27" fmla="*/ 1639 h 1639"/>
                  <a:gd name="T28" fmla="*/ 718 w 1844"/>
                  <a:gd name="T29" fmla="*/ 1025 h 1639"/>
                  <a:gd name="T30" fmla="*/ 1128 w 1844"/>
                  <a:gd name="T31" fmla="*/ 1025 h 1639"/>
                  <a:gd name="T32" fmla="*/ 1128 w 1844"/>
                  <a:gd name="T33" fmla="*/ 1639 h 1639"/>
                  <a:gd name="T34" fmla="*/ 1743 w 1844"/>
                  <a:gd name="T35" fmla="*/ 1639 h 1639"/>
                  <a:gd name="T36" fmla="*/ 1763 w 1844"/>
                  <a:gd name="T37" fmla="*/ 1638 h 1639"/>
                  <a:gd name="T38" fmla="*/ 1799 w 1844"/>
                  <a:gd name="T39" fmla="*/ 1623 h 1639"/>
                  <a:gd name="T40" fmla="*/ 1815 w 1844"/>
                  <a:gd name="T41" fmla="*/ 1608 h 1639"/>
                  <a:gd name="T42" fmla="*/ 1828 w 1844"/>
                  <a:gd name="T43" fmla="*/ 1594 h 1639"/>
                  <a:gd name="T44" fmla="*/ 1844 w 1844"/>
                  <a:gd name="T45" fmla="*/ 1557 h 1639"/>
                  <a:gd name="T46" fmla="*/ 1844 w 1844"/>
                  <a:gd name="T47" fmla="*/ 1536 h 1639"/>
                  <a:gd name="T48" fmla="*/ 1844 w 1844"/>
                  <a:gd name="T49" fmla="*/ 768 h 1639"/>
                  <a:gd name="T50" fmla="*/ 1844 w 1844"/>
                  <a:gd name="T51" fmla="*/ 762 h 1639"/>
                  <a:gd name="T52" fmla="*/ 1843 w 1844"/>
                  <a:gd name="T53" fmla="*/ 759 h 1639"/>
                  <a:gd name="T54" fmla="*/ 923 w 1844"/>
                  <a:gd name="T55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44" h="1639">
                    <a:moveTo>
                      <a:pt x="923" y="0"/>
                    </a:moveTo>
                    <a:lnTo>
                      <a:pt x="1" y="759"/>
                    </a:lnTo>
                    <a:lnTo>
                      <a:pt x="1" y="761"/>
                    </a:lnTo>
                    <a:lnTo>
                      <a:pt x="1" y="764"/>
                    </a:lnTo>
                    <a:lnTo>
                      <a:pt x="0" y="766"/>
                    </a:lnTo>
                    <a:lnTo>
                      <a:pt x="0" y="768"/>
                    </a:lnTo>
                    <a:lnTo>
                      <a:pt x="0" y="1536"/>
                    </a:lnTo>
                    <a:lnTo>
                      <a:pt x="1" y="1557"/>
                    </a:lnTo>
                    <a:lnTo>
                      <a:pt x="16" y="1594"/>
                    </a:lnTo>
                    <a:lnTo>
                      <a:pt x="31" y="1608"/>
                    </a:lnTo>
                    <a:lnTo>
                      <a:pt x="45" y="1623"/>
                    </a:lnTo>
                    <a:lnTo>
                      <a:pt x="82" y="1638"/>
                    </a:lnTo>
                    <a:lnTo>
                      <a:pt x="101" y="1639"/>
                    </a:lnTo>
                    <a:lnTo>
                      <a:pt x="718" y="1639"/>
                    </a:lnTo>
                    <a:lnTo>
                      <a:pt x="718" y="1025"/>
                    </a:lnTo>
                    <a:lnTo>
                      <a:pt x="1128" y="1025"/>
                    </a:lnTo>
                    <a:lnTo>
                      <a:pt x="1128" y="1639"/>
                    </a:lnTo>
                    <a:lnTo>
                      <a:pt x="1743" y="1639"/>
                    </a:lnTo>
                    <a:lnTo>
                      <a:pt x="1763" y="1638"/>
                    </a:lnTo>
                    <a:lnTo>
                      <a:pt x="1799" y="1623"/>
                    </a:lnTo>
                    <a:lnTo>
                      <a:pt x="1815" y="1608"/>
                    </a:lnTo>
                    <a:lnTo>
                      <a:pt x="1828" y="1594"/>
                    </a:lnTo>
                    <a:lnTo>
                      <a:pt x="1844" y="1557"/>
                    </a:lnTo>
                    <a:lnTo>
                      <a:pt x="1844" y="1536"/>
                    </a:lnTo>
                    <a:lnTo>
                      <a:pt x="1844" y="768"/>
                    </a:lnTo>
                    <a:lnTo>
                      <a:pt x="1844" y="762"/>
                    </a:lnTo>
                    <a:lnTo>
                      <a:pt x="1843" y="759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4">
                <a:extLst>
                  <a:ext uri="{FF2B5EF4-FFF2-40B4-BE49-F238E27FC236}">
                    <a16:creationId xmlns:a16="http://schemas.microsoft.com/office/drawing/2014/main" id="{D8F18A57-C3CB-75AB-1543-7EC66A6F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3409"/>
                <a:ext cx="1291" cy="605"/>
              </a:xfrm>
              <a:custGeom>
                <a:avLst/>
                <a:gdLst>
                  <a:gd name="T0" fmla="*/ 2564 w 2582"/>
                  <a:gd name="T1" fmla="*/ 1001 h 1209"/>
                  <a:gd name="T2" fmla="*/ 2213 w 2582"/>
                  <a:gd name="T3" fmla="*/ 711 h 1209"/>
                  <a:gd name="T4" fmla="*/ 2213 w 2582"/>
                  <a:gd name="T5" fmla="*/ 56 h 1209"/>
                  <a:gd name="T6" fmla="*/ 2213 w 2582"/>
                  <a:gd name="T7" fmla="*/ 46 h 1209"/>
                  <a:gd name="T8" fmla="*/ 2206 w 2582"/>
                  <a:gd name="T9" fmla="*/ 26 h 1209"/>
                  <a:gd name="T10" fmla="*/ 2200 w 2582"/>
                  <a:gd name="T11" fmla="*/ 19 h 1209"/>
                  <a:gd name="T12" fmla="*/ 2191 w 2582"/>
                  <a:gd name="T13" fmla="*/ 13 h 1209"/>
                  <a:gd name="T14" fmla="*/ 2173 w 2582"/>
                  <a:gd name="T15" fmla="*/ 6 h 1209"/>
                  <a:gd name="T16" fmla="*/ 2163 w 2582"/>
                  <a:gd name="T17" fmla="*/ 6 h 1209"/>
                  <a:gd name="T18" fmla="*/ 1855 w 2582"/>
                  <a:gd name="T19" fmla="*/ 6 h 1209"/>
                  <a:gd name="T20" fmla="*/ 1845 w 2582"/>
                  <a:gd name="T21" fmla="*/ 6 h 1209"/>
                  <a:gd name="T22" fmla="*/ 1825 w 2582"/>
                  <a:gd name="T23" fmla="*/ 13 h 1209"/>
                  <a:gd name="T24" fmla="*/ 1818 w 2582"/>
                  <a:gd name="T25" fmla="*/ 19 h 1209"/>
                  <a:gd name="T26" fmla="*/ 1812 w 2582"/>
                  <a:gd name="T27" fmla="*/ 26 h 1209"/>
                  <a:gd name="T28" fmla="*/ 1805 w 2582"/>
                  <a:gd name="T29" fmla="*/ 46 h 1209"/>
                  <a:gd name="T30" fmla="*/ 1803 w 2582"/>
                  <a:gd name="T31" fmla="*/ 56 h 1209"/>
                  <a:gd name="T32" fmla="*/ 1803 w 2582"/>
                  <a:gd name="T33" fmla="*/ 368 h 1209"/>
                  <a:gd name="T34" fmla="*/ 1413 w 2582"/>
                  <a:gd name="T35" fmla="*/ 43 h 1209"/>
                  <a:gd name="T36" fmla="*/ 1386 w 2582"/>
                  <a:gd name="T37" fmla="*/ 23 h 1209"/>
                  <a:gd name="T38" fmla="*/ 1326 w 2582"/>
                  <a:gd name="T39" fmla="*/ 1 h 1209"/>
                  <a:gd name="T40" fmla="*/ 1292 w 2582"/>
                  <a:gd name="T41" fmla="*/ 0 h 1209"/>
                  <a:gd name="T42" fmla="*/ 1256 w 2582"/>
                  <a:gd name="T43" fmla="*/ 1 h 1209"/>
                  <a:gd name="T44" fmla="*/ 1196 w 2582"/>
                  <a:gd name="T45" fmla="*/ 23 h 1209"/>
                  <a:gd name="T46" fmla="*/ 1169 w 2582"/>
                  <a:gd name="T47" fmla="*/ 43 h 1209"/>
                  <a:gd name="T48" fmla="*/ 18 w 2582"/>
                  <a:gd name="T49" fmla="*/ 1001 h 1209"/>
                  <a:gd name="T50" fmla="*/ 10 w 2582"/>
                  <a:gd name="T51" fmla="*/ 1008 h 1209"/>
                  <a:gd name="T52" fmla="*/ 1 w 2582"/>
                  <a:gd name="T53" fmla="*/ 1025 h 1209"/>
                  <a:gd name="T54" fmla="*/ 0 w 2582"/>
                  <a:gd name="T55" fmla="*/ 1036 h 1209"/>
                  <a:gd name="T56" fmla="*/ 0 w 2582"/>
                  <a:gd name="T57" fmla="*/ 1047 h 1209"/>
                  <a:gd name="T58" fmla="*/ 6 w 2582"/>
                  <a:gd name="T59" fmla="*/ 1064 h 1209"/>
                  <a:gd name="T60" fmla="*/ 12 w 2582"/>
                  <a:gd name="T61" fmla="*/ 1073 h 1209"/>
                  <a:gd name="T62" fmla="*/ 111 w 2582"/>
                  <a:gd name="T63" fmla="*/ 1191 h 1209"/>
                  <a:gd name="T64" fmla="*/ 125 w 2582"/>
                  <a:gd name="T65" fmla="*/ 1205 h 1209"/>
                  <a:gd name="T66" fmla="*/ 145 w 2582"/>
                  <a:gd name="T67" fmla="*/ 1209 h 1209"/>
                  <a:gd name="T68" fmla="*/ 164 w 2582"/>
                  <a:gd name="T69" fmla="*/ 1209 h 1209"/>
                  <a:gd name="T70" fmla="*/ 183 w 2582"/>
                  <a:gd name="T71" fmla="*/ 1199 h 1209"/>
                  <a:gd name="T72" fmla="*/ 1292 w 2582"/>
                  <a:gd name="T73" fmla="*/ 274 h 1209"/>
                  <a:gd name="T74" fmla="*/ 2399 w 2582"/>
                  <a:gd name="T75" fmla="*/ 1199 h 1209"/>
                  <a:gd name="T76" fmla="*/ 2414 w 2582"/>
                  <a:gd name="T77" fmla="*/ 1208 h 1209"/>
                  <a:gd name="T78" fmla="*/ 2433 w 2582"/>
                  <a:gd name="T79" fmla="*/ 1209 h 1209"/>
                  <a:gd name="T80" fmla="*/ 2439 w 2582"/>
                  <a:gd name="T81" fmla="*/ 1209 h 1209"/>
                  <a:gd name="T82" fmla="*/ 2458 w 2582"/>
                  <a:gd name="T83" fmla="*/ 1205 h 1209"/>
                  <a:gd name="T84" fmla="*/ 2471 w 2582"/>
                  <a:gd name="T85" fmla="*/ 1191 h 1209"/>
                  <a:gd name="T86" fmla="*/ 2572 w 2582"/>
                  <a:gd name="T87" fmla="*/ 1073 h 1209"/>
                  <a:gd name="T88" fmla="*/ 2577 w 2582"/>
                  <a:gd name="T89" fmla="*/ 1064 h 1209"/>
                  <a:gd name="T90" fmla="*/ 2582 w 2582"/>
                  <a:gd name="T91" fmla="*/ 1047 h 1209"/>
                  <a:gd name="T92" fmla="*/ 2582 w 2582"/>
                  <a:gd name="T93" fmla="*/ 1036 h 1209"/>
                  <a:gd name="T94" fmla="*/ 2580 w 2582"/>
                  <a:gd name="T95" fmla="*/ 1025 h 1209"/>
                  <a:gd name="T96" fmla="*/ 2572 w 2582"/>
                  <a:gd name="T97" fmla="*/ 1008 h 1209"/>
                  <a:gd name="T98" fmla="*/ 2564 w 2582"/>
                  <a:gd name="T99" fmla="*/ 1001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82" h="1209">
                    <a:moveTo>
                      <a:pt x="2564" y="1001"/>
                    </a:moveTo>
                    <a:lnTo>
                      <a:pt x="2213" y="711"/>
                    </a:lnTo>
                    <a:lnTo>
                      <a:pt x="2213" y="56"/>
                    </a:lnTo>
                    <a:lnTo>
                      <a:pt x="2213" y="46"/>
                    </a:lnTo>
                    <a:lnTo>
                      <a:pt x="2206" y="26"/>
                    </a:lnTo>
                    <a:lnTo>
                      <a:pt x="2200" y="19"/>
                    </a:lnTo>
                    <a:lnTo>
                      <a:pt x="2191" y="13"/>
                    </a:lnTo>
                    <a:lnTo>
                      <a:pt x="2173" y="6"/>
                    </a:lnTo>
                    <a:lnTo>
                      <a:pt x="2163" y="6"/>
                    </a:lnTo>
                    <a:lnTo>
                      <a:pt x="1855" y="6"/>
                    </a:lnTo>
                    <a:lnTo>
                      <a:pt x="1845" y="6"/>
                    </a:lnTo>
                    <a:lnTo>
                      <a:pt x="1825" y="13"/>
                    </a:lnTo>
                    <a:lnTo>
                      <a:pt x="1818" y="19"/>
                    </a:lnTo>
                    <a:lnTo>
                      <a:pt x="1812" y="26"/>
                    </a:lnTo>
                    <a:lnTo>
                      <a:pt x="1805" y="46"/>
                    </a:lnTo>
                    <a:lnTo>
                      <a:pt x="1803" y="56"/>
                    </a:lnTo>
                    <a:lnTo>
                      <a:pt x="1803" y="368"/>
                    </a:lnTo>
                    <a:lnTo>
                      <a:pt x="1413" y="43"/>
                    </a:lnTo>
                    <a:lnTo>
                      <a:pt x="1386" y="23"/>
                    </a:lnTo>
                    <a:lnTo>
                      <a:pt x="1326" y="1"/>
                    </a:lnTo>
                    <a:lnTo>
                      <a:pt x="1292" y="0"/>
                    </a:lnTo>
                    <a:lnTo>
                      <a:pt x="1256" y="1"/>
                    </a:lnTo>
                    <a:lnTo>
                      <a:pt x="1196" y="23"/>
                    </a:lnTo>
                    <a:lnTo>
                      <a:pt x="1169" y="43"/>
                    </a:lnTo>
                    <a:lnTo>
                      <a:pt x="18" y="1001"/>
                    </a:lnTo>
                    <a:lnTo>
                      <a:pt x="10" y="1008"/>
                    </a:lnTo>
                    <a:lnTo>
                      <a:pt x="1" y="1025"/>
                    </a:lnTo>
                    <a:lnTo>
                      <a:pt x="0" y="1036"/>
                    </a:lnTo>
                    <a:lnTo>
                      <a:pt x="0" y="1047"/>
                    </a:lnTo>
                    <a:lnTo>
                      <a:pt x="6" y="1064"/>
                    </a:lnTo>
                    <a:lnTo>
                      <a:pt x="12" y="1073"/>
                    </a:lnTo>
                    <a:lnTo>
                      <a:pt x="111" y="1191"/>
                    </a:lnTo>
                    <a:lnTo>
                      <a:pt x="125" y="1205"/>
                    </a:lnTo>
                    <a:lnTo>
                      <a:pt x="145" y="1209"/>
                    </a:lnTo>
                    <a:lnTo>
                      <a:pt x="164" y="1209"/>
                    </a:lnTo>
                    <a:lnTo>
                      <a:pt x="183" y="1199"/>
                    </a:lnTo>
                    <a:lnTo>
                      <a:pt x="1292" y="274"/>
                    </a:lnTo>
                    <a:lnTo>
                      <a:pt x="2399" y="1199"/>
                    </a:lnTo>
                    <a:lnTo>
                      <a:pt x="2414" y="1208"/>
                    </a:lnTo>
                    <a:lnTo>
                      <a:pt x="2433" y="1209"/>
                    </a:lnTo>
                    <a:lnTo>
                      <a:pt x="2439" y="1209"/>
                    </a:lnTo>
                    <a:lnTo>
                      <a:pt x="2458" y="1205"/>
                    </a:lnTo>
                    <a:lnTo>
                      <a:pt x="2471" y="1191"/>
                    </a:lnTo>
                    <a:lnTo>
                      <a:pt x="2572" y="1073"/>
                    </a:lnTo>
                    <a:lnTo>
                      <a:pt x="2577" y="1064"/>
                    </a:lnTo>
                    <a:lnTo>
                      <a:pt x="2582" y="1047"/>
                    </a:lnTo>
                    <a:lnTo>
                      <a:pt x="2582" y="1036"/>
                    </a:lnTo>
                    <a:lnTo>
                      <a:pt x="2580" y="1025"/>
                    </a:lnTo>
                    <a:lnTo>
                      <a:pt x="2572" y="1008"/>
                    </a:lnTo>
                    <a:lnTo>
                      <a:pt x="2564" y="10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847B9DFD-DAA0-2060-46E8-FF2A01EEC8B9}"/>
                </a:ext>
              </a:extLst>
            </p:cNvPr>
            <p:cNvGrpSpPr/>
            <p:nvPr/>
          </p:nvGrpSpPr>
          <p:grpSpPr>
            <a:xfrm>
              <a:off x="4225925" y="6085522"/>
              <a:ext cx="152502" cy="151251"/>
              <a:chOff x="1365482" y="1229670"/>
              <a:chExt cx="180000" cy="178523"/>
            </a:xfrm>
            <a:solidFill>
              <a:schemeClr val="bg1">
                <a:lumMod val="85000"/>
              </a:schemeClr>
            </a:solidFill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AF7D67A4-4426-8012-602E-7C5910D2C7CC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양쪽 모서리가 둥근 사각형 34">
                <a:extLst>
                  <a:ext uri="{FF2B5EF4-FFF2-40B4-BE49-F238E27FC236}">
                    <a16:creationId xmlns:a16="http://schemas.microsoft.com/office/drawing/2014/main" id="{90640D12-1E05-FAA3-F7C0-D652E60E27D1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하트 126">
              <a:extLst>
                <a:ext uri="{FF2B5EF4-FFF2-40B4-BE49-F238E27FC236}">
                  <a16:creationId xmlns:a16="http://schemas.microsoft.com/office/drawing/2014/main" id="{CC9DE5ED-3572-1874-9743-BEACDD2E9891}"/>
                </a:ext>
              </a:extLst>
            </p:cNvPr>
            <p:cNvSpPr/>
            <p:nvPr/>
          </p:nvSpPr>
          <p:spPr>
            <a:xfrm>
              <a:off x="3535250" y="6093209"/>
              <a:ext cx="180975" cy="180975"/>
            </a:xfrm>
            <a:prstGeom prst="hear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D8D37AE6-4AF6-038E-0A94-5478A8B2C1BD}"/>
                </a:ext>
              </a:extLst>
            </p:cNvPr>
            <p:cNvGrpSpPr/>
            <p:nvPr/>
          </p:nvGrpSpPr>
          <p:grpSpPr>
            <a:xfrm>
              <a:off x="2162972" y="6071929"/>
              <a:ext cx="166018" cy="201907"/>
              <a:chOff x="1934527" y="6071929"/>
              <a:chExt cx="166018" cy="201907"/>
            </a:xfrm>
          </p:grpSpPr>
          <p:sp>
            <p:nvSpPr>
              <p:cNvPr id="133" name="도넛 36">
                <a:extLst>
                  <a:ext uri="{FF2B5EF4-FFF2-40B4-BE49-F238E27FC236}">
                    <a16:creationId xmlns:a16="http://schemas.microsoft.com/office/drawing/2014/main" id="{4916B075-9DCD-CF46-B4F4-42E9ACB99201}"/>
                  </a:ext>
                </a:extLst>
              </p:cNvPr>
              <p:cNvSpPr/>
              <p:nvPr/>
            </p:nvSpPr>
            <p:spPr>
              <a:xfrm>
                <a:off x="1934527" y="6071929"/>
                <a:ext cx="131152" cy="131152"/>
              </a:xfrm>
              <a:prstGeom prst="donut">
                <a:avLst>
                  <a:gd name="adj" fmla="val 1084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E55B451-756D-8F25-763A-0354C3609AB8}"/>
                  </a:ext>
                </a:extLst>
              </p:cNvPr>
              <p:cNvSpPr/>
              <p:nvPr/>
            </p:nvSpPr>
            <p:spPr>
              <a:xfrm rot="18900000">
                <a:off x="2054826" y="6165836"/>
                <a:ext cx="45719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9D8CEC49-0C64-8CE5-FB12-EAD1E3594C76}"/>
                </a:ext>
              </a:extLst>
            </p:cNvPr>
            <p:cNvGrpSpPr/>
            <p:nvPr/>
          </p:nvGrpSpPr>
          <p:grpSpPr>
            <a:xfrm>
              <a:off x="2838691" y="6087325"/>
              <a:ext cx="186859" cy="186859"/>
              <a:chOff x="5211017" y="3817398"/>
              <a:chExt cx="790113" cy="790113"/>
            </a:xfrm>
          </p:grpSpPr>
          <p:sp>
            <p:nvSpPr>
              <p:cNvPr id="130" name="모서리가 둥근 직사각형 39">
                <a:extLst>
                  <a:ext uri="{FF2B5EF4-FFF2-40B4-BE49-F238E27FC236}">
                    <a16:creationId xmlns:a16="http://schemas.microsoft.com/office/drawing/2014/main" id="{8AE8A89D-C845-0AF8-832C-DFAE2A2CF79C}"/>
                  </a:ext>
                </a:extLst>
              </p:cNvPr>
              <p:cNvSpPr/>
              <p:nvPr/>
            </p:nvSpPr>
            <p:spPr>
              <a:xfrm>
                <a:off x="5211017" y="3817398"/>
                <a:ext cx="790113" cy="7901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모서리가 둥근 직사각형 40">
                <a:extLst>
                  <a:ext uri="{FF2B5EF4-FFF2-40B4-BE49-F238E27FC236}">
                    <a16:creationId xmlns:a16="http://schemas.microsoft.com/office/drawing/2014/main" id="{512960D9-4BA9-56B2-6202-81893FA889B1}"/>
                  </a:ext>
                </a:extLst>
              </p:cNvPr>
              <p:cNvSpPr/>
              <p:nvPr/>
            </p:nvSpPr>
            <p:spPr>
              <a:xfrm>
                <a:off x="5567605" y="3978676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모서리가 둥근 직사각형 41">
                <a:extLst>
                  <a:ext uri="{FF2B5EF4-FFF2-40B4-BE49-F238E27FC236}">
                    <a16:creationId xmlns:a16="http://schemas.microsoft.com/office/drawing/2014/main" id="{AC310D62-5A51-63FB-549A-C96C3821DE17}"/>
                  </a:ext>
                </a:extLst>
              </p:cNvPr>
              <p:cNvSpPr/>
              <p:nvPr/>
            </p:nvSpPr>
            <p:spPr>
              <a:xfrm rot="16200000">
                <a:off x="5559092" y="3977935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BE804D4-606C-A30B-8301-CAF5F8FB74EB}"/>
              </a:ext>
            </a:extLst>
          </p:cNvPr>
          <p:cNvCxnSpPr>
            <a:cxnSpLocks/>
          </p:cNvCxnSpPr>
          <p:nvPr/>
        </p:nvCxnSpPr>
        <p:spPr>
          <a:xfrm>
            <a:off x="452133" y="1091936"/>
            <a:ext cx="36769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5FD7DE4-4386-9FB8-7124-DD8F78CF6D8E}"/>
              </a:ext>
            </a:extLst>
          </p:cNvPr>
          <p:cNvGrpSpPr/>
          <p:nvPr/>
        </p:nvGrpSpPr>
        <p:grpSpPr>
          <a:xfrm>
            <a:off x="624319" y="1200781"/>
            <a:ext cx="309431" cy="274506"/>
            <a:chOff x="1312074" y="1174798"/>
            <a:chExt cx="287789" cy="287789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6C875A9-29D0-8070-2760-8CA28759989D}"/>
                </a:ext>
              </a:extLst>
            </p:cNvPr>
            <p:cNvSpPr/>
            <p:nvPr/>
          </p:nvSpPr>
          <p:spPr>
            <a:xfrm>
              <a:off x="1312074" y="1174798"/>
              <a:ext cx="287789" cy="2877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E443694-850A-84A7-BE71-BE747152F587}"/>
                </a:ext>
              </a:extLst>
            </p:cNvPr>
            <p:cNvGrpSpPr/>
            <p:nvPr/>
          </p:nvGrpSpPr>
          <p:grpSpPr>
            <a:xfrm>
              <a:off x="1378182" y="1236020"/>
              <a:ext cx="152502" cy="151251"/>
              <a:chOff x="1365482" y="1229670"/>
              <a:chExt cx="180000" cy="178523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EAC5277-EC11-8BC1-11A2-489083D302CD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양쪽 모서리가 둥근 사각형 23">
                <a:extLst>
                  <a:ext uri="{FF2B5EF4-FFF2-40B4-BE49-F238E27FC236}">
                    <a16:creationId xmlns:a16="http://schemas.microsoft.com/office/drawing/2014/main" id="{631BE746-B600-790C-5933-6180BEF59CD2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767B1E6-CB46-B900-658D-3FC8C37C38AF}"/>
              </a:ext>
            </a:extLst>
          </p:cNvPr>
          <p:cNvSpPr/>
          <p:nvPr/>
        </p:nvSpPr>
        <p:spPr>
          <a:xfrm>
            <a:off x="945565" y="1161610"/>
            <a:ext cx="1417105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Insta_matjip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800" b="1" dirty="0">
                <a:solidFill>
                  <a:srgbClr val="00B0F0"/>
                </a:solidFill>
              </a:rPr>
              <a:t>Follow me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BFE14-B05A-11DE-0097-2F8D63F06D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0" y="2807612"/>
            <a:ext cx="1028071" cy="58406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80D4C075-F0CD-9A45-2ADE-8648B8FDE93C}"/>
              </a:ext>
            </a:extLst>
          </p:cNvPr>
          <p:cNvSpPr/>
          <p:nvPr/>
        </p:nvSpPr>
        <p:spPr>
          <a:xfrm>
            <a:off x="4259001" y="904824"/>
            <a:ext cx="3676993" cy="5487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7" name="타원형 설명선 15">
            <a:extLst>
              <a:ext uri="{FF2B5EF4-FFF2-40B4-BE49-F238E27FC236}">
                <a16:creationId xmlns:a16="http://schemas.microsoft.com/office/drawing/2014/main" id="{98EAE5A7-2D09-8B7B-1CBC-430DFF004B63}"/>
              </a:ext>
            </a:extLst>
          </p:cNvPr>
          <p:cNvSpPr/>
          <p:nvPr/>
        </p:nvSpPr>
        <p:spPr>
          <a:xfrm>
            <a:off x="4738217" y="3661491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3885C7CC-B6B9-EFE5-927C-728374316621}"/>
              </a:ext>
            </a:extLst>
          </p:cNvPr>
          <p:cNvSpPr/>
          <p:nvPr/>
        </p:nvSpPr>
        <p:spPr>
          <a:xfrm>
            <a:off x="4433337" y="3654903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752B4B80-B30C-64BA-72FC-446A73DEAC2A}"/>
              </a:ext>
            </a:extLst>
          </p:cNvPr>
          <p:cNvSpPr>
            <a:spLocks/>
          </p:cNvSpPr>
          <p:nvPr/>
        </p:nvSpPr>
        <p:spPr bwMode="auto">
          <a:xfrm>
            <a:off x="7603112" y="3579873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20">
            <a:extLst>
              <a:ext uri="{FF2B5EF4-FFF2-40B4-BE49-F238E27FC236}">
                <a16:creationId xmlns:a16="http://schemas.microsoft.com/office/drawing/2014/main" id="{C820BDF7-2B90-40FF-C387-6D9FDAAE2E9C}"/>
              </a:ext>
            </a:extLst>
          </p:cNvPr>
          <p:cNvSpPr>
            <a:spLocks/>
          </p:cNvSpPr>
          <p:nvPr/>
        </p:nvSpPr>
        <p:spPr bwMode="auto">
          <a:xfrm>
            <a:off x="4995417" y="3685613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811A544-596F-5BC0-7251-12BCB0D649B0}"/>
              </a:ext>
            </a:extLst>
          </p:cNvPr>
          <p:cNvGrpSpPr/>
          <p:nvPr/>
        </p:nvGrpSpPr>
        <p:grpSpPr>
          <a:xfrm>
            <a:off x="4248610" y="6017684"/>
            <a:ext cx="3676993" cy="278985"/>
            <a:chOff x="1180757" y="5981700"/>
            <a:chExt cx="3419818" cy="292484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4AE7671-A01B-8F08-8529-DF4CC920F3DC}"/>
                </a:ext>
              </a:extLst>
            </p:cNvPr>
            <p:cNvCxnSpPr/>
            <p:nvPr/>
          </p:nvCxnSpPr>
          <p:spPr>
            <a:xfrm>
              <a:off x="1180757" y="5981700"/>
              <a:ext cx="34198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12">
              <a:extLst>
                <a:ext uri="{FF2B5EF4-FFF2-40B4-BE49-F238E27FC236}">
                  <a16:creationId xmlns:a16="http://schemas.microsoft.com/office/drawing/2014/main" id="{F9EC13BE-0B56-3ABC-E9FF-C845811B90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9272" y="6071929"/>
              <a:ext cx="253999" cy="202255"/>
              <a:chOff x="2440" y="3409"/>
              <a:chExt cx="1291" cy="1028"/>
            </a:xfrm>
            <a:solidFill>
              <a:schemeClr val="bg1">
                <a:lumMod val="85000"/>
              </a:schemeClr>
            </a:solidFill>
          </p:grpSpPr>
          <p:sp>
            <p:nvSpPr>
              <p:cNvPr id="85" name="Freeform 13">
                <a:extLst>
                  <a:ext uri="{FF2B5EF4-FFF2-40B4-BE49-F238E27FC236}">
                    <a16:creationId xmlns:a16="http://schemas.microsoft.com/office/drawing/2014/main" id="{CA822A61-3FFE-9FD9-0294-3F45EA36F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617"/>
                <a:ext cx="923" cy="820"/>
              </a:xfrm>
              <a:custGeom>
                <a:avLst/>
                <a:gdLst>
                  <a:gd name="T0" fmla="*/ 923 w 1844"/>
                  <a:gd name="T1" fmla="*/ 0 h 1639"/>
                  <a:gd name="T2" fmla="*/ 1 w 1844"/>
                  <a:gd name="T3" fmla="*/ 759 h 1639"/>
                  <a:gd name="T4" fmla="*/ 1 w 1844"/>
                  <a:gd name="T5" fmla="*/ 761 h 1639"/>
                  <a:gd name="T6" fmla="*/ 1 w 1844"/>
                  <a:gd name="T7" fmla="*/ 764 h 1639"/>
                  <a:gd name="T8" fmla="*/ 0 w 1844"/>
                  <a:gd name="T9" fmla="*/ 766 h 1639"/>
                  <a:gd name="T10" fmla="*/ 0 w 1844"/>
                  <a:gd name="T11" fmla="*/ 768 h 1639"/>
                  <a:gd name="T12" fmla="*/ 0 w 1844"/>
                  <a:gd name="T13" fmla="*/ 1536 h 1639"/>
                  <a:gd name="T14" fmla="*/ 1 w 1844"/>
                  <a:gd name="T15" fmla="*/ 1557 h 1639"/>
                  <a:gd name="T16" fmla="*/ 16 w 1844"/>
                  <a:gd name="T17" fmla="*/ 1594 h 1639"/>
                  <a:gd name="T18" fmla="*/ 31 w 1844"/>
                  <a:gd name="T19" fmla="*/ 1608 h 1639"/>
                  <a:gd name="T20" fmla="*/ 45 w 1844"/>
                  <a:gd name="T21" fmla="*/ 1623 h 1639"/>
                  <a:gd name="T22" fmla="*/ 82 w 1844"/>
                  <a:gd name="T23" fmla="*/ 1638 h 1639"/>
                  <a:gd name="T24" fmla="*/ 101 w 1844"/>
                  <a:gd name="T25" fmla="*/ 1639 h 1639"/>
                  <a:gd name="T26" fmla="*/ 718 w 1844"/>
                  <a:gd name="T27" fmla="*/ 1639 h 1639"/>
                  <a:gd name="T28" fmla="*/ 718 w 1844"/>
                  <a:gd name="T29" fmla="*/ 1025 h 1639"/>
                  <a:gd name="T30" fmla="*/ 1128 w 1844"/>
                  <a:gd name="T31" fmla="*/ 1025 h 1639"/>
                  <a:gd name="T32" fmla="*/ 1128 w 1844"/>
                  <a:gd name="T33" fmla="*/ 1639 h 1639"/>
                  <a:gd name="T34" fmla="*/ 1743 w 1844"/>
                  <a:gd name="T35" fmla="*/ 1639 h 1639"/>
                  <a:gd name="T36" fmla="*/ 1763 w 1844"/>
                  <a:gd name="T37" fmla="*/ 1638 h 1639"/>
                  <a:gd name="T38" fmla="*/ 1799 w 1844"/>
                  <a:gd name="T39" fmla="*/ 1623 h 1639"/>
                  <a:gd name="T40" fmla="*/ 1815 w 1844"/>
                  <a:gd name="T41" fmla="*/ 1608 h 1639"/>
                  <a:gd name="T42" fmla="*/ 1828 w 1844"/>
                  <a:gd name="T43" fmla="*/ 1594 h 1639"/>
                  <a:gd name="T44" fmla="*/ 1844 w 1844"/>
                  <a:gd name="T45" fmla="*/ 1557 h 1639"/>
                  <a:gd name="T46" fmla="*/ 1844 w 1844"/>
                  <a:gd name="T47" fmla="*/ 1536 h 1639"/>
                  <a:gd name="T48" fmla="*/ 1844 w 1844"/>
                  <a:gd name="T49" fmla="*/ 768 h 1639"/>
                  <a:gd name="T50" fmla="*/ 1844 w 1844"/>
                  <a:gd name="T51" fmla="*/ 762 h 1639"/>
                  <a:gd name="T52" fmla="*/ 1843 w 1844"/>
                  <a:gd name="T53" fmla="*/ 759 h 1639"/>
                  <a:gd name="T54" fmla="*/ 923 w 1844"/>
                  <a:gd name="T55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44" h="1639">
                    <a:moveTo>
                      <a:pt x="923" y="0"/>
                    </a:moveTo>
                    <a:lnTo>
                      <a:pt x="1" y="759"/>
                    </a:lnTo>
                    <a:lnTo>
                      <a:pt x="1" y="761"/>
                    </a:lnTo>
                    <a:lnTo>
                      <a:pt x="1" y="764"/>
                    </a:lnTo>
                    <a:lnTo>
                      <a:pt x="0" y="766"/>
                    </a:lnTo>
                    <a:lnTo>
                      <a:pt x="0" y="768"/>
                    </a:lnTo>
                    <a:lnTo>
                      <a:pt x="0" y="1536"/>
                    </a:lnTo>
                    <a:lnTo>
                      <a:pt x="1" y="1557"/>
                    </a:lnTo>
                    <a:lnTo>
                      <a:pt x="16" y="1594"/>
                    </a:lnTo>
                    <a:lnTo>
                      <a:pt x="31" y="1608"/>
                    </a:lnTo>
                    <a:lnTo>
                      <a:pt x="45" y="1623"/>
                    </a:lnTo>
                    <a:lnTo>
                      <a:pt x="82" y="1638"/>
                    </a:lnTo>
                    <a:lnTo>
                      <a:pt x="101" y="1639"/>
                    </a:lnTo>
                    <a:lnTo>
                      <a:pt x="718" y="1639"/>
                    </a:lnTo>
                    <a:lnTo>
                      <a:pt x="718" y="1025"/>
                    </a:lnTo>
                    <a:lnTo>
                      <a:pt x="1128" y="1025"/>
                    </a:lnTo>
                    <a:lnTo>
                      <a:pt x="1128" y="1639"/>
                    </a:lnTo>
                    <a:lnTo>
                      <a:pt x="1743" y="1639"/>
                    </a:lnTo>
                    <a:lnTo>
                      <a:pt x="1763" y="1638"/>
                    </a:lnTo>
                    <a:lnTo>
                      <a:pt x="1799" y="1623"/>
                    </a:lnTo>
                    <a:lnTo>
                      <a:pt x="1815" y="1608"/>
                    </a:lnTo>
                    <a:lnTo>
                      <a:pt x="1828" y="1594"/>
                    </a:lnTo>
                    <a:lnTo>
                      <a:pt x="1844" y="1557"/>
                    </a:lnTo>
                    <a:lnTo>
                      <a:pt x="1844" y="1536"/>
                    </a:lnTo>
                    <a:lnTo>
                      <a:pt x="1844" y="768"/>
                    </a:lnTo>
                    <a:lnTo>
                      <a:pt x="1844" y="762"/>
                    </a:lnTo>
                    <a:lnTo>
                      <a:pt x="1843" y="759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E57A8284-6477-BDBE-7CD5-2AB9A573A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3409"/>
                <a:ext cx="1291" cy="605"/>
              </a:xfrm>
              <a:custGeom>
                <a:avLst/>
                <a:gdLst>
                  <a:gd name="T0" fmla="*/ 2564 w 2582"/>
                  <a:gd name="T1" fmla="*/ 1001 h 1209"/>
                  <a:gd name="T2" fmla="*/ 2213 w 2582"/>
                  <a:gd name="T3" fmla="*/ 711 h 1209"/>
                  <a:gd name="T4" fmla="*/ 2213 w 2582"/>
                  <a:gd name="T5" fmla="*/ 56 h 1209"/>
                  <a:gd name="T6" fmla="*/ 2213 w 2582"/>
                  <a:gd name="T7" fmla="*/ 46 h 1209"/>
                  <a:gd name="T8" fmla="*/ 2206 w 2582"/>
                  <a:gd name="T9" fmla="*/ 26 h 1209"/>
                  <a:gd name="T10" fmla="*/ 2200 w 2582"/>
                  <a:gd name="T11" fmla="*/ 19 h 1209"/>
                  <a:gd name="T12" fmla="*/ 2191 w 2582"/>
                  <a:gd name="T13" fmla="*/ 13 h 1209"/>
                  <a:gd name="T14" fmla="*/ 2173 w 2582"/>
                  <a:gd name="T15" fmla="*/ 6 h 1209"/>
                  <a:gd name="T16" fmla="*/ 2163 w 2582"/>
                  <a:gd name="T17" fmla="*/ 6 h 1209"/>
                  <a:gd name="T18" fmla="*/ 1855 w 2582"/>
                  <a:gd name="T19" fmla="*/ 6 h 1209"/>
                  <a:gd name="T20" fmla="*/ 1845 w 2582"/>
                  <a:gd name="T21" fmla="*/ 6 h 1209"/>
                  <a:gd name="T22" fmla="*/ 1825 w 2582"/>
                  <a:gd name="T23" fmla="*/ 13 h 1209"/>
                  <a:gd name="T24" fmla="*/ 1818 w 2582"/>
                  <a:gd name="T25" fmla="*/ 19 h 1209"/>
                  <a:gd name="T26" fmla="*/ 1812 w 2582"/>
                  <a:gd name="T27" fmla="*/ 26 h 1209"/>
                  <a:gd name="T28" fmla="*/ 1805 w 2582"/>
                  <a:gd name="T29" fmla="*/ 46 h 1209"/>
                  <a:gd name="T30" fmla="*/ 1803 w 2582"/>
                  <a:gd name="T31" fmla="*/ 56 h 1209"/>
                  <a:gd name="T32" fmla="*/ 1803 w 2582"/>
                  <a:gd name="T33" fmla="*/ 368 h 1209"/>
                  <a:gd name="T34" fmla="*/ 1413 w 2582"/>
                  <a:gd name="T35" fmla="*/ 43 h 1209"/>
                  <a:gd name="T36" fmla="*/ 1386 w 2582"/>
                  <a:gd name="T37" fmla="*/ 23 h 1209"/>
                  <a:gd name="T38" fmla="*/ 1326 w 2582"/>
                  <a:gd name="T39" fmla="*/ 1 h 1209"/>
                  <a:gd name="T40" fmla="*/ 1292 w 2582"/>
                  <a:gd name="T41" fmla="*/ 0 h 1209"/>
                  <a:gd name="T42" fmla="*/ 1256 w 2582"/>
                  <a:gd name="T43" fmla="*/ 1 h 1209"/>
                  <a:gd name="T44" fmla="*/ 1196 w 2582"/>
                  <a:gd name="T45" fmla="*/ 23 h 1209"/>
                  <a:gd name="T46" fmla="*/ 1169 w 2582"/>
                  <a:gd name="T47" fmla="*/ 43 h 1209"/>
                  <a:gd name="T48" fmla="*/ 18 w 2582"/>
                  <a:gd name="T49" fmla="*/ 1001 h 1209"/>
                  <a:gd name="T50" fmla="*/ 10 w 2582"/>
                  <a:gd name="T51" fmla="*/ 1008 h 1209"/>
                  <a:gd name="T52" fmla="*/ 1 w 2582"/>
                  <a:gd name="T53" fmla="*/ 1025 h 1209"/>
                  <a:gd name="T54" fmla="*/ 0 w 2582"/>
                  <a:gd name="T55" fmla="*/ 1036 h 1209"/>
                  <a:gd name="T56" fmla="*/ 0 w 2582"/>
                  <a:gd name="T57" fmla="*/ 1047 h 1209"/>
                  <a:gd name="T58" fmla="*/ 6 w 2582"/>
                  <a:gd name="T59" fmla="*/ 1064 h 1209"/>
                  <a:gd name="T60" fmla="*/ 12 w 2582"/>
                  <a:gd name="T61" fmla="*/ 1073 h 1209"/>
                  <a:gd name="T62" fmla="*/ 111 w 2582"/>
                  <a:gd name="T63" fmla="*/ 1191 h 1209"/>
                  <a:gd name="T64" fmla="*/ 125 w 2582"/>
                  <a:gd name="T65" fmla="*/ 1205 h 1209"/>
                  <a:gd name="T66" fmla="*/ 145 w 2582"/>
                  <a:gd name="T67" fmla="*/ 1209 h 1209"/>
                  <a:gd name="T68" fmla="*/ 164 w 2582"/>
                  <a:gd name="T69" fmla="*/ 1209 h 1209"/>
                  <a:gd name="T70" fmla="*/ 183 w 2582"/>
                  <a:gd name="T71" fmla="*/ 1199 h 1209"/>
                  <a:gd name="T72" fmla="*/ 1292 w 2582"/>
                  <a:gd name="T73" fmla="*/ 274 h 1209"/>
                  <a:gd name="T74" fmla="*/ 2399 w 2582"/>
                  <a:gd name="T75" fmla="*/ 1199 h 1209"/>
                  <a:gd name="T76" fmla="*/ 2414 w 2582"/>
                  <a:gd name="T77" fmla="*/ 1208 h 1209"/>
                  <a:gd name="T78" fmla="*/ 2433 w 2582"/>
                  <a:gd name="T79" fmla="*/ 1209 h 1209"/>
                  <a:gd name="T80" fmla="*/ 2439 w 2582"/>
                  <a:gd name="T81" fmla="*/ 1209 h 1209"/>
                  <a:gd name="T82" fmla="*/ 2458 w 2582"/>
                  <a:gd name="T83" fmla="*/ 1205 h 1209"/>
                  <a:gd name="T84" fmla="*/ 2471 w 2582"/>
                  <a:gd name="T85" fmla="*/ 1191 h 1209"/>
                  <a:gd name="T86" fmla="*/ 2572 w 2582"/>
                  <a:gd name="T87" fmla="*/ 1073 h 1209"/>
                  <a:gd name="T88" fmla="*/ 2577 w 2582"/>
                  <a:gd name="T89" fmla="*/ 1064 h 1209"/>
                  <a:gd name="T90" fmla="*/ 2582 w 2582"/>
                  <a:gd name="T91" fmla="*/ 1047 h 1209"/>
                  <a:gd name="T92" fmla="*/ 2582 w 2582"/>
                  <a:gd name="T93" fmla="*/ 1036 h 1209"/>
                  <a:gd name="T94" fmla="*/ 2580 w 2582"/>
                  <a:gd name="T95" fmla="*/ 1025 h 1209"/>
                  <a:gd name="T96" fmla="*/ 2572 w 2582"/>
                  <a:gd name="T97" fmla="*/ 1008 h 1209"/>
                  <a:gd name="T98" fmla="*/ 2564 w 2582"/>
                  <a:gd name="T99" fmla="*/ 1001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82" h="1209">
                    <a:moveTo>
                      <a:pt x="2564" y="1001"/>
                    </a:moveTo>
                    <a:lnTo>
                      <a:pt x="2213" y="711"/>
                    </a:lnTo>
                    <a:lnTo>
                      <a:pt x="2213" y="56"/>
                    </a:lnTo>
                    <a:lnTo>
                      <a:pt x="2213" y="46"/>
                    </a:lnTo>
                    <a:lnTo>
                      <a:pt x="2206" y="26"/>
                    </a:lnTo>
                    <a:lnTo>
                      <a:pt x="2200" y="19"/>
                    </a:lnTo>
                    <a:lnTo>
                      <a:pt x="2191" y="13"/>
                    </a:lnTo>
                    <a:lnTo>
                      <a:pt x="2173" y="6"/>
                    </a:lnTo>
                    <a:lnTo>
                      <a:pt x="2163" y="6"/>
                    </a:lnTo>
                    <a:lnTo>
                      <a:pt x="1855" y="6"/>
                    </a:lnTo>
                    <a:lnTo>
                      <a:pt x="1845" y="6"/>
                    </a:lnTo>
                    <a:lnTo>
                      <a:pt x="1825" y="13"/>
                    </a:lnTo>
                    <a:lnTo>
                      <a:pt x="1818" y="19"/>
                    </a:lnTo>
                    <a:lnTo>
                      <a:pt x="1812" y="26"/>
                    </a:lnTo>
                    <a:lnTo>
                      <a:pt x="1805" y="46"/>
                    </a:lnTo>
                    <a:lnTo>
                      <a:pt x="1803" y="56"/>
                    </a:lnTo>
                    <a:lnTo>
                      <a:pt x="1803" y="368"/>
                    </a:lnTo>
                    <a:lnTo>
                      <a:pt x="1413" y="43"/>
                    </a:lnTo>
                    <a:lnTo>
                      <a:pt x="1386" y="23"/>
                    </a:lnTo>
                    <a:lnTo>
                      <a:pt x="1326" y="1"/>
                    </a:lnTo>
                    <a:lnTo>
                      <a:pt x="1292" y="0"/>
                    </a:lnTo>
                    <a:lnTo>
                      <a:pt x="1256" y="1"/>
                    </a:lnTo>
                    <a:lnTo>
                      <a:pt x="1196" y="23"/>
                    </a:lnTo>
                    <a:lnTo>
                      <a:pt x="1169" y="43"/>
                    </a:lnTo>
                    <a:lnTo>
                      <a:pt x="18" y="1001"/>
                    </a:lnTo>
                    <a:lnTo>
                      <a:pt x="10" y="1008"/>
                    </a:lnTo>
                    <a:lnTo>
                      <a:pt x="1" y="1025"/>
                    </a:lnTo>
                    <a:lnTo>
                      <a:pt x="0" y="1036"/>
                    </a:lnTo>
                    <a:lnTo>
                      <a:pt x="0" y="1047"/>
                    </a:lnTo>
                    <a:lnTo>
                      <a:pt x="6" y="1064"/>
                    </a:lnTo>
                    <a:lnTo>
                      <a:pt x="12" y="1073"/>
                    </a:lnTo>
                    <a:lnTo>
                      <a:pt x="111" y="1191"/>
                    </a:lnTo>
                    <a:lnTo>
                      <a:pt x="125" y="1205"/>
                    </a:lnTo>
                    <a:lnTo>
                      <a:pt x="145" y="1209"/>
                    </a:lnTo>
                    <a:lnTo>
                      <a:pt x="164" y="1209"/>
                    </a:lnTo>
                    <a:lnTo>
                      <a:pt x="183" y="1199"/>
                    </a:lnTo>
                    <a:lnTo>
                      <a:pt x="1292" y="274"/>
                    </a:lnTo>
                    <a:lnTo>
                      <a:pt x="2399" y="1199"/>
                    </a:lnTo>
                    <a:lnTo>
                      <a:pt x="2414" y="1208"/>
                    </a:lnTo>
                    <a:lnTo>
                      <a:pt x="2433" y="1209"/>
                    </a:lnTo>
                    <a:lnTo>
                      <a:pt x="2439" y="1209"/>
                    </a:lnTo>
                    <a:lnTo>
                      <a:pt x="2458" y="1205"/>
                    </a:lnTo>
                    <a:lnTo>
                      <a:pt x="2471" y="1191"/>
                    </a:lnTo>
                    <a:lnTo>
                      <a:pt x="2572" y="1073"/>
                    </a:lnTo>
                    <a:lnTo>
                      <a:pt x="2577" y="1064"/>
                    </a:lnTo>
                    <a:lnTo>
                      <a:pt x="2582" y="1047"/>
                    </a:lnTo>
                    <a:lnTo>
                      <a:pt x="2582" y="1036"/>
                    </a:lnTo>
                    <a:lnTo>
                      <a:pt x="2580" y="1025"/>
                    </a:lnTo>
                    <a:lnTo>
                      <a:pt x="2572" y="1008"/>
                    </a:lnTo>
                    <a:lnTo>
                      <a:pt x="2564" y="10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BE9C1A3-A7D0-5642-3A38-B02A30C004BA}"/>
                </a:ext>
              </a:extLst>
            </p:cNvPr>
            <p:cNvGrpSpPr/>
            <p:nvPr/>
          </p:nvGrpSpPr>
          <p:grpSpPr>
            <a:xfrm>
              <a:off x="4225925" y="6085522"/>
              <a:ext cx="152502" cy="151251"/>
              <a:chOff x="1365482" y="1229670"/>
              <a:chExt cx="180000" cy="178523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A860D1B-9876-5DC5-2010-3093E18BAB7B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양쪽 모서리가 둥근 사각형 34">
                <a:extLst>
                  <a:ext uri="{FF2B5EF4-FFF2-40B4-BE49-F238E27FC236}">
                    <a16:creationId xmlns:a16="http://schemas.microsoft.com/office/drawing/2014/main" id="{8D1DCBA0-6563-AA3C-D091-D12D36A871D3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하트 74">
              <a:extLst>
                <a:ext uri="{FF2B5EF4-FFF2-40B4-BE49-F238E27FC236}">
                  <a16:creationId xmlns:a16="http://schemas.microsoft.com/office/drawing/2014/main" id="{3FBAD254-25DF-4227-0D9E-A5E7C1369C77}"/>
                </a:ext>
              </a:extLst>
            </p:cNvPr>
            <p:cNvSpPr/>
            <p:nvPr/>
          </p:nvSpPr>
          <p:spPr>
            <a:xfrm>
              <a:off x="3535250" y="6093209"/>
              <a:ext cx="180975" cy="180975"/>
            </a:xfrm>
            <a:prstGeom prst="hear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BF5A751-1BF1-198E-E99A-23BF181BA6CF}"/>
                </a:ext>
              </a:extLst>
            </p:cNvPr>
            <p:cNvGrpSpPr/>
            <p:nvPr/>
          </p:nvGrpSpPr>
          <p:grpSpPr>
            <a:xfrm>
              <a:off x="2162972" y="6071929"/>
              <a:ext cx="166018" cy="201907"/>
              <a:chOff x="1934527" y="6071929"/>
              <a:chExt cx="166018" cy="201907"/>
            </a:xfrm>
          </p:grpSpPr>
          <p:sp>
            <p:nvSpPr>
              <p:cNvPr id="81" name="도넛 36">
                <a:extLst>
                  <a:ext uri="{FF2B5EF4-FFF2-40B4-BE49-F238E27FC236}">
                    <a16:creationId xmlns:a16="http://schemas.microsoft.com/office/drawing/2014/main" id="{562467E3-C516-357F-8AF9-D84AE08B86ED}"/>
                  </a:ext>
                </a:extLst>
              </p:cNvPr>
              <p:cNvSpPr/>
              <p:nvPr/>
            </p:nvSpPr>
            <p:spPr>
              <a:xfrm>
                <a:off x="1934527" y="6071929"/>
                <a:ext cx="131152" cy="131152"/>
              </a:xfrm>
              <a:prstGeom prst="donut">
                <a:avLst>
                  <a:gd name="adj" fmla="val 1084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93E7A9F-F7EC-A136-C747-6DAC705CAF84}"/>
                  </a:ext>
                </a:extLst>
              </p:cNvPr>
              <p:cNvSpPr/>
              <p:nvPr/>
            </p:nvSpPr>
            <p:spPr>
              <a:xfrm rot="18900000">
                <a:off x="2054826" y="6165836"/>
                <a:ext cx="45719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0B0BB77-CF56-C11E-BE55-A967477F9AE7}"/>
                </a:ext>
              </a:extLst>
            </p:cNvPr>
            <p:cNvGrpSpPr/>
            <p:nvPr/>
          </p:nvGrpSpPr>
          <p:grpSpPr>
            <a:xfrm>
              <a:off x="2838691" y="6087325"/>
              <a:ext cx="186859" cy="186859"/>
              <a:chOff x="5211017" y="3817398"/>
              <a:chExt cx="790113" cy="790113"/>
            </a:xfrm>
          </p:grpSpPr>
          <p:sp>
            <p:nvSpPr>
              <p:cNvPr id="78" name="모서리가 둥근 직사각형 39">
                <a:extLst>
                  <a:ext uri="{FF2B5EF4-FFF2-40B4-BE49-F238E27FC236}">
                    <a16:creationId xmlns:a16="http://schemas.microsoft.com/office/drawing/2014/main" id="{C93FFB43-AD2A-ED90-C678-586297457778}"/>
                  </a:ext>
                </a:extLst>
              </p:cNvPr>
              <p:cNvSpPr/>
              <p:nvPr/>
            </p:nvSpPr>
            <p:spPr>
              <a:xfrm>
                <a:off x="5211017" y="3817398"/>
                <a:ext cx="790113" cy="7901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모서리가 둥근 직사각형 40">
                <a:extLst>
                  <a:ext uri="{FF2B5EF4-FFF2-40B4-BE49-F238E27FC236}">
                    <a16:creationId xmlns:a16="http://schemas.microsoft.com/office/drawing/2014/main" id="{C21F6C7C-D0EC-7B32-5770-EA976F3EFC1F}"/>
                  </a:ext>
                </a:extLst>
              </p:cNvPr>
              <p:cNvSpPr/>
              <p:nvPr/>
            </p:nvSpPr>
            <p:spPr>
              <a:xfrm>
                <a:off x="5567605" y="3978676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모서리가 둥근 직사각형 41">
                <a:extLst>
                  <a:ext uri="{FF2B5EF4-FFF2-40B4-BE49-F238E27FC236}">
                    <a16:creationId xmlns:a16="http://schemas.microsoft.com/office/drawing/2014/main" id="{FD0091DD-EE30-AC79-8F14-57C07F22F887}"/>
                  </a:ext>
                </a:extLst>
              </p:cNvPr>
              <p:cNvSpPr/>
              <p:nvPr/>
            </p:nvSpPr>
            <p:spPr>
              <a:xfrm rot="16200000">
                <a:off x="5559092" y="3977935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AC57F7-5FD5-9A3C-8A3C-0382FE852CCE}"/>
              </a:ext>
            </a:extLst>
          </p:cNvPr>
          <p:cNvCxnSpPr>
            <a:cxnSpLocks/>
          </p:cNvCxnSpPr>
          <p:nvPr/>
        </p:nvCxnSpPr>
        <p:spPr>
          <a:xfrm>
            <a:off x="4259139" y="1111929"/>
            <a:ext cx="36768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4D564D-2585-2786-B2F4-0A4720BFD787}"/>
              </a:ext>
            </a:extLst>
          </p:cNvPr>
          <p:cNvGrpSpPr/>
          <p:nvPr/>
        </p:nvGrpSpPr>
        <p:grpSpPr>
          <a:xfrm>
            <a:off x="4427553" y="1223267"/>
            <a:ext cx="309431" cy="274506"/>
            <a:chOff x="1312074" y="1174798"/>
            <a:chExt cx="287789" cy="28778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F58FAA6-FF29-4F14-EBE9-F2EE950E0299}"/>
                </a:ext>
              </a:extLst>
            </p:cNvPr>
            <p:cNvSpPr/>
            <p:nvPr/>
          </p:nvSpPr>
          <p:spPr>
            <a:xfrm>
              <a:off x="1312074" y="1174798"/>
              <a:ext cx="287789" cy="2877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F6C99A0-145C-DD7C-DFED-AA875DC7C4FD}"/>
                </a:ext>
              </a:extLst>
            </p:cNvPr>
            <p:cNvGrpSpPr/>
            <p:nvPr/>
          </p:nvGrpSpPr>
          <p:grpSpPr>
            <a:xfrm>
              <a:off x="1378182" y="1236020"/>
              <a:ext cx="152502" cy="151251"/>
              <a:chOff x="1365482" y="1229670"/>
              <a:chExt cx="180000" cy="178523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7773D2AB-DFC4-051D-7A6C-62E3AD09B76F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양쪽 모서리가 둥근 사각형 23">
                <a:extLst>
                  <a:ext uri="{FF2B5EF4-FFF2-40B4-BE49-F238E27FC236}">
                    <a16:creationId xmlns:a16="http://schemas.microsoft.com/office/drawing/2014/main" id="{9F30444F-F766-54AC-03EF-48887C2EF860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9A7DE28-5635-3926-D311-5E53584E5237}"/>
              </a:ext>
            </a:extLst>
          </p:cNvPr>
          <p:cNvSpPr/>
          <p:nvPr/>
        </p:nvSpPr>
        <p:spPr>
          <a:xfrm>
            <a:off x="4713748" y="1200296"/>
            <a:ext cx="1417105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Insta_matjip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</a:rPr>
              <a:t>Follow me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582875A-AE73-42E4-2DB9-64C307052A41}"/>
              </a:ext>
            </a:extLst>
          </p:cNvPr>
          <p:cNvSpPr/>
          <p:nvPr/>
        </p:nvSpPr>
        <p:spPr>
          <a:xfrm>
            <a:off x="8076785" y="907489"/>
            <a:ext cx="3676993" cy="5487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타원형 설명선 15">
            <a:extLst>
              <a:ext uri="{FF2B5EF4-FFF2-40B4-BE49-F238E27FC236}">
                <a16:creationId xmlns:a16="http://schemas.microsoft.com/office/drawing/2014/main" id="{62C7B7EE-058B-23F0-0708-1C7C3D04907B}"/>
              </a:ext>
            </a:extLst>
          </p:cNvPr>
          <p:cNvSpPr/>
          <p:nvPr/>
        </p:nvSpPr>
        <p:spPr>
          <a:xfrm>
            <a:off x="8513552" y="3602741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5" name="하트 104">
            <a:extLst>
              <a:ext uri="{FF2B5EF4-FFF2-40B4-BE49-F238E27FC236}">
                <a16:creationId xmlns:a16="http://schemas.microsoft.com/office/drawing/2014/main" id="{735B74AD-6338-953A-FDAE-9575C5F52A91}"/>
              </a:ext>
            </a:extLst>
          </p:cNvPr>
          <p:cNvSpPr/>
          <p:nvPr/>
        </p:nvSpPr>
        <p:spPr>
          <a:xfrm>
            <a:off x="8251121" y="3614840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A6813BB1-51A3-298E-156D-F576885E7811}"/>
              </a:ext>
            </a:extLst>
          </p:cNvPr>
          <p:cNvSpPr>
            <a:spLocks/>
          </p:cNvSpPr>
          <p:nvPr/>
        </p:nvSpPr>
        <p:spPr bwMode="auto">
          <a:xfrm>
            <a:off x="11420896" y="3591086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 20">
            <a:extLst>
              <a:ext uri="{FF2B5EF4-FFF2-40B4-BE49-F238E27FC236}">
                <a16:creationId xmlns:a16="http://schemas.microsoft.com/office/drawing/2014/main" id="{F486B6CA-BC90-0AA5-9A4E-4E8E6B5D844C}"/>
              </a:ext>
            </a:extLst>
          </p:cNvPr>
          <p:cNvSpPr>
            <a:spLocks/>
          </p:cNvSpPr>
          <p:nvPr/>
        </p:nvSpPr>
        <p:spPr bwMode="auto">
          <a:xfrm>
            <a:off x="8761925" y="3628456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7B639E3-1F01-2A45-052E-D711E74EF62D}"/>
              </a:ext>
            </a:extLst>
          </p:cNvPr>
          <p:cNvGrpSpPr/>
          <p:nvPr/>
        </p:nvGrpSpPr>
        <p:grpSpPr>
          <a:xfrm>
            <a:off x="8066394" y="6020349"/>
            <a:ext cx="3676993" cy="278985"/>
            <a:chOff x="1180757" y="5981700"/>
            <a:chExt cx="3419818" cy="292484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719BB9F-34F0-BC69-280A-6F78794B135C}"/>
                </a:ext>
              </a:extLst>
            </p:cNvPr>
            <p:cNvCxnSpPr/>
            <p:nvPr/>
          </p:nvCxnSpPr>
          <p:spPr>
            <a:xfrm>
              <a:off x="1180757" y="5981700"/>
              <a:ext cx="34198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2">
              <a:extLst>
                <a:ext uri="{FF2B5EF4-FFF2-40B4-BE49-F238E27FC236}">
                  <a16:creationId xmlns:a16="http://schemas.microsoft.com/office/drawing/2014/main" id="{A8249299-4914-A177-96A2-DA2FF9412D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9272" y="6071929"/>
              <a:ext cx="253999" cy="202255"/>
              <a:chOff x="2440" y="3409"/>
              <a:chExt cx="1291" cy="1028"/>
            </a:xfrm>
            <a:solidFill>
              <a:schemeClr val="bg1">
                <a:lumMod val="85000"/>
              </a:schemeClr>
            </a:solidFill>
          </p:grpSpPr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F6FBF1CD-188C-7B45-699F-4DF1DE6BC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617"/>
                <a:ext cx="923" cy="820"/>
              </a:xfrm>
              <a:custGeom>
                <a:avLst/>
                <a:gdLst>
                  <a:gd name="T0" fmla="*/ 923 w 1844"/>
                  <a:gd name="T1" fmla="*/ 0 h 1639"/>
                  <a:gd name="T2" fmla="*/ 1 w 1844"/>
                  <a:gd name="T3" fmla="*/ 759 h 1639"/>
                  <a:gd name="T4" fmla="*/ 1 w 1844"/>
                  <a:gd name="T5" fmla="*/ 761 h 1639"/>
                  <a:gd name="T6" fmla="*/ 1 w 1844"/>
                  <a:gd name="T7" fmla="*/ 764 h 1639"/>
                  <a:gd name="T8" fmla="*/ 0 w 1844"/>
                  <a:gd name="T9" fmla="*/ 766 h 1639"/>
                  <a:gd name="T10" fmla="*/ 0 w 1844"/>
                  <a:gd name="T11" fmla="*/ 768 h 1639"/>
                  <a:gd name="T12" fmla="*/ 0 w 1844"/>
                  <a:gd name="T13" fmla="*/ 1536 h 1639"/>
                  <a:gd name="T14" fmla="*/ 1 w 1844"/>
                  <a:gd name="T15" fmla="*/ 1557 h 1639"/>
                  <a:gd name="T16" fmla="*/ 16 w 1844"/>
                  <a:gd name="T17" fmla="*/ 1594 h 1639"/>
                  <a:gd name="T18" fmla="*/ 31 w 1844"/>
                  <a:gd name="T19" fmla="*/ 1608 h 1639"/>
                  <a:gd name="T20" fmla="*/ 45 w 1844"/>
                  <a:gd name="T21" fmla="*/ 1623 h 1639"/>
                  <a:gd name="T22" fmla="*/ 82 w 1844"/>
                  <a:gd name="T23" fmla="*/ 1638 h 1639"/>
                  <a:gd name="T24" fmla="*/ 101 w 1844"/>
                  <a:gd name="T25" fmla="*/ 1639 h 1639"/>
                  <a:gd name="T26" fmla="*/ 718 w 1844"/>
                  <a:gd name="T27" fmla="*/ 1639 h 1639"/>
                  <a:gd name="T28" fmla="*/ 718 w 1844"/>
                  <a:gd name="T29" fmla="*/ 1025 h 1639"/>
                  <a:gd name="T30" fmla="*/ 1128 w 1844"/>
                  <a:gd name="T31" fmla="*/ 1025 h 1639"/>
                  <a:gd name="T32" fmla="*/ 1128 w 1844"/>
                  <a:gd name="T33" fmla="*/ 1639 h 1639"/>
                  <a:gd name="T34" fmla="*/ 1743 w 1844"/>
                  <a:gd name="T35" fmla="*/ 1639 h 1639"/>
                  <a:gd name="T36" fmla="*/ 1763 w 1844"/>
                  <a:gd name="T37" fmla="*/ 1638 h 1639"/>
                  <a:gd name="T38" fmla="*/ 1799 w 1844"/>
                  <a:gd name="T39" fmla="*/ 1623 h 1639"/>
                  <a:gd name="T40" fmla="*/ 1815 w 1844"/>
                  <a:gd name="T41" fmla="*/ 1608 h 1639"/>
                  <a:gd name="T42" fmla="*/ 1828 w 1844"/>
                  <a:gd name="T43" fmla="*/ 1594 h 1639"/>
                  <a:gd name="T44" fmla="*/ 1844 w 1844"/>
                  <a:gd name="T45" fmla="*/ 1557 h 1639"/>
                  <a:gd name="T46" fmla="*/ 1844 w 1844"/>
                  <a:gd name="T47" fmla="*/ 1536 h 1639"/>
                  <a:gd name="T48" fmla="*/ 1844 w 1844"/>
                  <a:gd name="T49" fmla="*/ 768 h 1639"/>
                  <a:gd name="T50" fmla="*/ 1844 w 1844"/>
                  <a:gd name="T51" fmla="*/ 762 h 1639"/>
                  <a:gd name="T52" fmla="*/ 1843 w 1844"/>
                  <a:gd name="T53" fmla="*/ 759 h 1639"/>
                  <a:gd name="T54" fmla="*/ 923 w 1844"/>
                  <a:gd name="T55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44" h="1639">
                    <a:moveTo>
                      <a:pt x="923" y="0"/>
                    </a:moveTo>
                    <a:lnTo>
                      <a:pt x="1" y="759"/>
                    </a:lnTo>
                    <a:lnTo>
                      <a:pt x="1" y="761"/>
                    </a:lnTo>
                    <a:lnTo>
                      <a:pt x="1" y="764"/>
                    </a:lnTo>
                    <a:lnTo>
                      <a:pt x="0" y="766"/>
                    </a:lnTo>
                    <a:lnTo>
                      <a:pt x="0" y="768"/>
                    </a:lnTo>
                    <a:lnTo>
                      <a:pt x="0" y="1536"/>
                    </a:lnTo>
                    <a:lnTo>
                      <a:pt x="1" y="1557"/>
                    </a:lnTo>
                    <a:lnTo>
                      <a:pt x="16" y="1594"/>
                    </a:lnTo>
                    <a:lnTo>
                      <a:pt x="31" y="1608"/>
                    </a:lnTo>
                    <a:lnTo>
                      <a:pt x="45" y="1623"/>
                    </a:lnTo>
                    <a:lnTo>
                      <a:pt x="82" y="1638"/>
                    </a:lnTo>
                    <a:lnTo>
                      <a:pt x="101" y="1639"/>
                    </a:lnTo>
                    <a:lnTo>
                      <a:pt x="718" y="1639"/>
                    </a:lnTo>
                    <a:lnTo>
                      <a:pt x="718" y="1025"/>
                    </a:lnTo>
                    <a:lnTo>
                      <a:pt x="1128" y="1025"/>
                    </a:lnTo>
                    <a:lnTo>
                      <a:pt x="1128" y="1639"/>
                    </a:lnTo>
                    <a:lnTo>
                      <a:pt x="1743" y="1639"/>
                    </a:lnTo>
                    <a:lnTo>
                      <a:pt x="1763" y="1638"/>
                    </a:lnTo>
                    <a:lnTo>
                      <a:pt x="1799" y="1623"/>
                    </a:lnTo>
                    <a:lnTo>
                      <a:pt x="1815" y="1608"/>
                    </a:lnTo>
                    <a:lnTo>
                      <a:pt x="1828" y="1594"/>
                    </a:lnTo>
                    <a:lnTo>
                      <a:pt x="1844" y="1557"/>
                    </a:lnTo>
                    <a:lnTo>
                      <a:pt x="1844" y="1536"/>
                    </a:lnTo>
                    <a:lnTo>
                      <a:pt x="1844" y="768"/>
                    </a:lnTo>
                    <a:lnTo>
                      <a:pt x="1844" y="762"/>
                    </a:lnTo>
                    <a:lnTo>
                      <a:pt x="1843" y="759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4">
                <a:extLst>
                  <a:ext uri="{FF2B5EF4-FFF2-40B4-BE49-F238E27FC236}">
                    <a16:creationId xmlns:a16="http://schemas.microsoft.com/office/drawing/2014/main" id="{6B189482-4D3F-65D5-B7F4-FDAE97492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3409"/>
                <a:ext cx="1291" cy="605"/>
              </a:xfrm>
              <a:custGeom>
                <a:avLst/>
                <a:gdLst>
                  <a:gd name="T0" fmla="*/ 2564 w 2582"/>
                  <a:gd name="T1" fmla="*/ 1001 h 1209"/>
                  <a:gd name="T2" fmla="*/ 2213 w 2582"/>
                  <a:gd name="T3" fmla="*/ 711 h 1209"/>
                  <a:gd name="T4" fmla="*/ 2213 w 2582"/>
                  <a:gd name="T5" fmla="*/ 56 h 1209"/>
                  <a:gd name="T6" fmla="*/ 2213 w 2582"/>
                  <a:gd name="T7" fmla="*/ 46 h 1209"/>
                  <a:gd name="T8" fmla="*/ 2206 w 2582"/>
                  <a:gd name="T9" fmla="*/ 26 h 1209"/>
                  <a:gd name="T10" fmla="*/ 2200 w 2582"/>
                  <a:gd name="T11" fmla="*/ 19 h 1209"/>
                  <a:gd name="T12" fmla="*/ 2191 w 2582"/>
                  <a:gd name="T13" fmla="*/ 13 h 1209"/>
                  <a:gd name="T14" fmla="*/ 2173 w 2582"/>
                  <a:gd name="T15" fmla="*/ 6 h 1209"/>
                  <a:gd name="T16" fmla="*/ 2163 w 2582"/>
                  <a:gd name="T17" fmla="*/ 6 h 1209"/>
                  <a:gd name="T18" fmla="*/ 1855 w 2582"/>
                  <a:gd name="T19" fmla="*/ 6 h 1209"/>
                  <a:gd name="T20" fmla="*/ 1845 w 2582"/>
                  <a:gd name="T21" fmla="*/ 6 h 1209"/>
                  <a:gd name="T22" fmla="*/ 1825 w 2582"/>
                  <a:gd name="T23" fmla="*/ 13 h 1209"/>
                  <a:gd name="T24" fmla="*/ 1818 w 2582"/>
                  <a:gd name="T25" fmla="*/ 19 h 1209"/>
                  <a:gd name="T26" fmla="*/ 1812 w 2582"/>
                  <a:gd name="T27" fmla="*/ 26 h 1209"/>
                  <a:gd name="T28" fmla="*/ 1805 w 2582"/>
                  <a:gd name="T29" fmla="*/ 46 h 1209"/>
                  <a:gd name="T30" fmla="*/ 1803 w 2582"/>
                  <a:gd name="T31" fmla="*/ 56 h 1209"/>
                  <a:gd name="T32" fmla="*/ 1803 w 2582"/>
                  <a:gd name="T33" fmla="*/ 368 h 1209"/>
                  <a:gd name="T34" fmla="*/ 1413 w 2582"/>
                  <a:gd name="T35" fmla="*/ 43 h 1209"/>
                  <a:gd name="T36" fmla="*/ 1386 w 2582"/>
                  <a:gd name="T37" fmla="*/ 23 h 1209"/>
                  <a:gd name="T38" fmla="*/ 1326 w 2582"/>
                  <a:gd name="T39" fmla="*/ 1 h 1209"/>
                  <a:gd name="T40" fmla="*/ 1292 w 2582"/>
                  <a:gd name="T41" fmla="*/ 0 h 1209"/>
                  <a:gd name="T42" fmla="*/ 1256 w 2582"/>
                  <a:gd name="T43" fmla="*/ 1 h 1209"/>
                  <a:gd name="T44" fmla="*/ 1196 w 2582"/>
                  <a:gd name="T45" fmla="*/ 23 h 1209"/>
                  <a:gd name="T46" fmla="*/ 1169 w 2582"/>
                  <a:gd name="T47" fmla="*/ 43 h 1209"/>
                  <a:gd name="T48" fmla="*/ 18 w 2582"/>
                  <a:gd name="T49" fmla="*/ 1001 h 1209"/>
                  <a:gd name="T50" fmla="*/ 10 w 2582"/>
                  <a:gd name="T51" fmla="*/ 1008 h 1209"/>
                  <a:gd name="T52" fmla="*/ 1 w 2582"/>
                  <a:gd name="T53" fmla="*/ 1025 h 1209"/>
                  <a:gd name="T54" fmla="*/ 0 w 2582"/>
                  <a:gd name="T55" fmla="*/ 1036 h 1209"/>
                  <a:gd name="T56" fmla="*/ 0 w 2582"/>
                  <a:gd name="T57" fmla="*/ 1047 h 1209"/>
                  <a:gd name="T58" fmla="*/ 6 w 2582"/>
                  <a:gd name="T59" fmla="*/ 1064 h 1209"/>
                  <a:gd name="T60" fmla="*/ 12 w 2582"/>
                  <a:gd name="T61" fmla="*/ 1073 h 1209"/>
                  <a:gd name="T62" fmla="*/ 111 w 2582"/>
                  <a:gd name="T63" fmla="*/ 1191 h 1209"/>
                  <a:gd name="T64" fmla="*/ 125 w 2582"/>
                  <a:gd name="T65" fmla="*/ 1205 h 1209"/>
                  <a:gd name="T66" fmla="*/ 145 w 2582"/>
                  <a:gd name="T67" fmla="*/ 1209 h 1209"/>
                  <a:gd name="T68" fmla="*/ 164 w 2582"/>
                  <a:gd name="T69" fmla="*/ 1209 h 1209"/>
                  <a:gd name="T70" fmla="*/ 183 w 2582"/>
                  <a:gd name="T71" fmla="*/ 1199 h 1209"/>
                  <a:gd name="T72" fmla="*/ 1292 w 2582"/>
                  <a:gd name="T73" fmla="*/ 274 h 1209"/>
                  <a:gd name="T74" fmla="*/ 2399 w 2582"/>
                  <a:gd name="T75" fmla="*/ 1199 h 1209"/>
                  <a:gd name="T76" fmla="*/ 2414 w 2582"/>
                  <a:gd name="T77" fmla="*/ 1208 h 1209"/>
                  <a:gd name="T78" fmla="*/ 2433 w 2582"/>
                  <a:gd name="T79" fmla="*/ 1209 h 1209"/>
                  <a:gd name="T80" fmla="*/ 2439 w 2582"/>
                  <a:gd name="T81" fmla="*/ 1209 h 1209"/>
                  <a:gd name="T82" fmla="*/ 2458 w 2582"/>
                  <a:gd name="T83" fmla="*/ 1205 h 1209"/>
                  <a:gd name="T84" fmla="*/ 2471 w 2582"/>
                  <a:gd name="T85" fmla="*/ 1191 h 1209"/>
                  <a:gd name="T86" fmla="*/ 2572 w 2582"/>
                  <a:gd name="T87" fmla="*/ 1073 h 1209"/>
                  <a:gd name="T88" fmla="*/ 2577 w 2582"/>
                  <a:gd name="T89" fmla="*/ 1064 h 1209"/>
                  <a:gd name="T90" fmla="*/ 2582 w 2582"/>
                  <a:gd name="T91" fmla="*/ 1047 h 1209"/>
                  <a:gd name="T92" fmla="*/ 2582 w 2582"/>
                  <a:gd name="T93" fmla="*/ 1036 h 1209"/>
                  <a:gd name="T94" fmla="*/ 2580 w 2582"/>
                  <a:gd name="T95" fmla="*/ 1025 h 1209"/>
                  <a:gd name="T96" fmla="*/ 2572 w 2582"/>
                  <a:gd name="T97" fmla="*/ 1008 h 1209"/>
                  <a:gd name="T98" fmla="*/ 2564 w 2582"/>
                  <a:gd name="T99" fmla="*/ 1001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82" h="1209">
                    <a:moveTo>
                      <a:pt x="2564" y="1001"/>
                    </a:moveTo>
                    <a:lnTo>
                      <a:pt x="2213" y="711"/>
                    </a:lnTo>
                    <a:lnTo>
                      <a:pt x="2213" y="56"/>
                    </a:lnTo>
                    <a:lnTo>
                      <a:pt x="2213" y="46"/>
                    </a:lnTo>
                    <a:lnTo>
                      <a:pt x="2206" y="26"/>
                    </a:lnTo>
                    <a:lnTo>
                      <a:pt x="2200" y="19"/>
                    </a:lnTo>
                    <a:lnTo>
                      <a:pt x="2191" y="13"/>
                    </a:lnTo>
                    <a:lnTo>
                      <a:pt x="2173" y="6"/>
                    </a:lnTo>
                    <a:lnTo>
                      <a:pt x="2163" y="6"/>
                    </a:lnTo>
                    <a:lnTo>
                      <a:pt x="1855" y="6"/>
                    </a:lnTo>
                    <a:lnTo>
                      <a:pt x="1845" y="6"/>
                    </a:lnTo>
                    <a:lnTo>
                      <a:pt x="1825" y="13"/>
                    </a:lnTo>
                    <a:lnTo>
                      <a:pt x="1818" y="19"/>
                    </a:lnTo>
                    <a:lnTo>
                      <a:pt x="1812" y="26"/>
                    </a:lnTo>
                    <a:lnTo>
                      <a:pt x="1805" y="46"/>
                    </a:lnTo>
                    <a:lnTo>
                      <a:pt x="1803" y="56"/>
                    </a:lnTo>
                    <a:lnTo>
                      <a:pt x="1803" y="368"/>
                    </a:lnTo>
                    <a:lnTo>
                      <a:pt x="1413" y="43"/>
                    </a:lnTo>
                    <a:lnTo>
                      <a:pt x="1386" y="23"/>
                    </a:lnTo>
                    <a:lnTo>
                      <a:pt x="1326" y="1"/>
                    </a:lnTo>
                    <a:lnTo>
                      <a:pt x="1292" y="0"/>
                    </a:lnTo>
                    <a:lnTo>
                      <a:pt x="1256" y="1"/>
                    </a:lnTo>
                    <a:lnTo>
                      <a:pt x="1196" y="23"/>
                    </a:lnTo>
                    <a:lnTo>
                      <a:pt x="1169" y="43"/>
                    </a:lnTo>
                    <a:lnTo>
                      <a:pt x="18" y="1001"/>
                    </a:lnTo>
                    <a:lnTo>
                      <a:pt x="10" y="1008"/>
                    </a:lnTo>
                    <a:lnTo>
                      <a:pt x="1" y="1025"/>
                    </a:lnTo>
                    <a:lnTo>
                      <a:pt x="0" y="1036"/>
                    </a:lnTo>
                    <a:lnTo>
                      <a:pt x="0" y="1047"/>
                    </a:lnTo>
                    <a:lnTo>
                      <a:pt x="6" y="1064"/>
                    </a:lnTo>
                    <a:lnTo>
                      <a:pt x="12" y="1073"/>
                    </a:lnTo>
                    <a:lnTo>
                      <a:pt x="111" y="1191"/>
                    </a:lnTo>
                    <a:lnTo>
                      <a:pt x="125" y="1205"/>
                    </a:lnTo>
                    <a:lnTo>
                      <a:pt x="145" y="1209"/>
                    </a:lnTo>
                    <a:lnTo>
                      <a:pt x="164" y="1209"/>
                    </a:lnTo>
                    <a:lnTo>
                      <a:pt x="183" y="1199"/>
                    </a:lnTo>
                    <a:lnTo>
                      <a:pt x="1292" y="274"/>
                    </a:lnTo>
                    <a:lnTo>
                      <a:pt x="2399" y="1199"/>
                    </a:lnTo>
                    <a:lnTo>
                      <a:pt x="2414" y="1208"/>
                    </a:lnTo>
                    <a:lnTo>
                      <a:pt x="2433" y="1209"/>
                    </a:lnTo>
                    <a:lnTo>
                      <a:pt x="2439" y="1209"/>
                    </a:lnTo>
                    <a:lnTo>
                      <a:pt x="2458" y="1205"/>
                    </a:lnTo>
                    <a:lnTo>
                      <a:pt x="2471" y="1191"/>
                    </a:lnTo>
                    <a:lnTo>
                      <a:pt x="2572" y="1073"/>
                    </a:lnTo>
                    <a:lnTo>
                      <a:pt x="2577" y="1064"/>
                    </a:lnTo>
                    <a:lnTo>
                      <a:pt x="2582" y="1047"/>
                    </a:lnTo>
                    <a:lnTo>
                      <a:pt x="2582" y="1036"/>
                    </a:lnTo>
                    <a:lnTo>
                      <a:pt x="2580" y="1025"/>
                    </a:lnTo>
                    <a:lnTo>
                      <a:pt x="2572" y="1008"/>
                    </a:lnTo>
                    <a:lnTo>
                      <a:pt x="2564" y="10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6F9C8E-EB06-E7D0-FBF7-0BFDF066FD11}"/>
                </a:ext>
              </a:extLst>
            </p:cNvPr>
            <p:cNvGrpSpPr/>
            <p:nvPr/>
          </p:nvGrpSpPr>
          <p:grpSpPr>
            <a:xfrm>
              <a:off x="4225925" y="6085522"/>
              <a:ext cx="152502" cy="151251"/>
              <a:chOff x="1365482" y="1229670"/>
              <a:chExt cx="180000" cy="178523"/>
            </a:xfrm>
            <a:solidFill>
              <a:schemeClr val="bg1">
                <a:lumMod val="85000"/>
              </a:schemeClr>
            </a:solidFill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717F81D-BF50-E373-9CC0-95B0655A6D8D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양쪽 모서리가 둥근 사각형 34">
                <a:extLst>
                  <a:ext uri="{FF2B5EF4-FFF2-40B4-BE49-F238E27FC236}">
                    <a16:creationId xmlns:a16="http://schemas.microsoft.com/office/drawing/2014/main" id="{1462F914-84BE-DD49-5EF9-B1F3D303C6D7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2" name="하트 111">
              <a:extLst>
                <a:ext uri="{FF2B5EF4-FFF2-40B4-BE49-F238E27FC236}">
                  <a16:creationId xmlns:a16="http://schemas.microsoft.com/office/drawing/2014/main" id="{A2787891-0190-1EA4-4559-448DBF11E3CF}"/>
                </a:ext>
              </a:extLst>
            </p:cNvPr>
            <p:cNvSpPr/>
            <p:nvPr/>
          </p:nvSpPr>
          <p:spPr>
            <a:xfrm>
              <a:off x="3535250" y="6093209"/>
              <a:ext cx="180975" cy="180975"/>
            </a:xfrm>
            <a:prstGeom prst="hear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10CE6E-7745-9AA3-D60D-240E48A649FD}"/>
                </a:ext>
              </a:extLst>
            </p:cNvPr>
            <p:cNvGrpSpPr/>
            <p:nvPr/>
          </p:nvGrpSpPr>
          <p:grpSpPr>
            <a:xfrm>
              <a:off x="2162972" y="6071929"/>
              <a:ext cx="166018" cy="201907"/>
              <a:chOff x="1934527" y="6071929"/>
              <a:chExt cx="166018" cy="201907"/>
            </a:xfrm>
          </p:grpSpPr>
          <p:sp>
            <p:nvSpPr>
              <p:cNvPr id="152" name="도넛 36">
                <a:extLst>
                  <a:ext uri="{FF2B5EF4-FFF2-40B4-BE49-F238E27FC236}">
                    <a16:creationId xmlns:a16="http://schemas.microsoft.com/office/drawing/2014/main" id="{9B49EB6F-166C-E8B8-083E-7F733EC78A13}"/>
                  </a:ext>
                </a:extLst>
              </p:cNvPr>
              <p:cNvSpPr/>
              <p:nvPr/>
            </p:nvSpPr>
            <p:spPr>
              <a:xfrm>
                <a:off x="1934527" y="6071929"/>
                <a:ext cx="131152" cy="131152"/>
              </a:xfrm>
              <a:prstGeom prst="donut">
                <a:avLst>
                  <a:gd name="adj" fmla="val 1084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5985CA2-A3F1-45A8-F731-CAA09F3072E1}"/>
                  </a:ext>
                </a:extLst>
              </p:cNvPr>
              <p:cNvSpPr/>
              <p:nvPr/>
            </p:nvSpPr>
            <p:spPr>
              <a:xfrm rot="18900000">
                <a:off x="2054826" y="6165836"/>
                <a:ext cx="45719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C164701-63F9-F69D-FC8A-005298FA471B}"/>
                </a:ext>
              </a:extLst>
            </p:cNvPr>
            <p:cNvGrpSpPr/>
            <p:nvPr/>
          </p:nvGrpSpPr>
          <p:grpSpPr>
            <a:xfrm>
              <a:off x="2838691" y="6087325"/>
              <a:ext cx="186859" cy="186859"/>
              <a:chOff x="5211017" y="3817398"/>
              <a:chExt cx="790113" cy="790113"/>
            </a:xfrm>
          </p:grpSpPr>
          <p:sp>
            <p:nvSpPr>
              <p:cNvPr id="115" name="모서리가 둥근 직사각형 39">
                <a:extLst>
                  <a:ext uri="{FF2B5EF4-FFF2-40B4-BE49-F238E27FC236}">
                    <a16:creationId xmlns:a16="http://schemas.microsoft.com/office/drawing/2014/main" id="{B0FA099A-FE6E-F5DD-AA27-53294A8C302E}"/>
                  </a:ext>
                </a:extLst>
              </p:cNvPr>
              <p:cNvSpPr/>
              <p:nvPr/>
            </p:nvSpPr>
            <p:spPr>
              <a:xfrm>
                <a:off x="5211017" y="3817398"/>
                <a:ext cx="790113" cy="7901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모서리가 둥근 직사각형 40">
                <a:extLst>
                  <a:ext uri="{FF2B5EF4-FFF2-40B4-BE49-F238E27FC236}">
                    <a16:creationId xmlns:a16="http://schemas.microsoft.com/office/drawing/2014/main" id="{2011B78B-C97C-88CF-48C7-71BC781304AB}"/>
                  </a:ext>
                </a:extLst>
              </p:cNvPr>
              <p:cNvSpPr/>
              <p:nvPr/>
            </p:nvSpPr>
            <p:spPr>
              <a:xfrm>
                <a:off x="5567605" y="3978676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모서리가 둥근 직사각형 41">
                <a:extLst>
                  <a:ext uri="{FF2B5EF4-FFF2-40B4-BE49-F238E27FC236}">
                    <a16:creationId xmlns:a16="http://schemas.microsoft.com/office/drawing/2014/main" id="{5C2945CE-2657-BE63-BDE3-A2B20672697E}"/>
                  </a:ext>
                </a:extLst>
              </p:cNvPr>
              <p:cNvSpPr/>
              <p:nvPr/>
            </p:nvSpPr>
            <p:spPr>
              <a:xfrm rot="16200000">
                <a:off x="5559092" y="3977935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799636A-75D3-48F3-295D-C795F54EABE5}"/>
              </a:ext>
            </a:extLst>
          </p:cNvPr>
          <p:cNvCxnSpPr>
            <a:cxnSpLocks/>
          </p:cNvCxnSpPr>
          <p:nvPr/>
        </p:nvCxnSpPr>
        <p:spPr>
          <a:xfrm>
            <a:off x="8076785" y="1118880"/>
            <a:ext cx="36769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DDC0F91-B66C-1D93-0030-4B27D027FBFA}"/>
              </a:ext>
            </a:extLst>
          </p:cNvPr>
          <p:cNvGrpSpPr/>
          <p:nvPr/>
        </p:nvGrpSpPr>
        <p:grpSpPr>
          <a:xfrm>
            <a:off x="8245337" y="1225932"/>
            <a:ext cx="309431" cy="274506"/>
            <a:chOff x="1312074" y="1174798"/>
            <a:chExt cx="287789" cy="287789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D48FEF94-4A45-8EEB-44AA-8E187E3EECE2}"/>
                </a:ext>
              </a:extLst>
            </p:cNvPr>
            <p:cNvSpPr/>
            <p:nvPr/>
          </p:nvSpPr>
          <p:spPr>
            <a:xfrm>
              <a:off x="1312074" y="1174798"/>
              <a:ext cx="287789" cy="2877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62878C12-E368-FEEC-7F51-4B217F5D0A03}"/>
                </a:ext>
              </a:extLst>
            </p:cNvPr>
            <p:cNvGrpSpPr/>
            <p:nvPr/>
          </p:nvGrpSpPr>
          <p:grpSpPr>
            <a:xfrm>
              <a:off x="1378182" y="1236020"/>
              <a:ext cx="152502" cy="151251"/>
              <a:chOff x="1365482" y="1229670"/>
              <a:chExt cx="180000" cy="178523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8D937D3-2F90-B5B5-ED3F-B21E1926CD27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양쪽 모서리가 둥근 사각형 23">
                <a:extLst>
                  <a:ext uri="{FF2B5EF4-FFF2-40B4-BE49-F238E27FC236}">
                    <a16:creationId xmlns:a16="http://schemas.microsoft.com/office/drawing/2014/main" id="{BE9A77C1-36C5-11E2-DA24-66E62E9297E1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DAA7F6D-7C95-EFEA-2367-11452D57C28E}"/>
              </a:ext>
            </a:extLst>
          </p:cNvPr>
          <p:cNvSpPr/>
          <p:nvPr/>
        </p:nvSpPr>
        <p:spPr>
          <a:xfrm>
            <a:off x="8498176" y="1203666"/>
            <a:ext cx="1417105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Insta_matjip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</a:rPr>
              <a:t>Follow me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FF6C8F5-3F27-A567-6570-B2E836CFE9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12" y="1965731"/>
            <a:ext cx="1013181" cy="55227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81B5358-2D37-D722-07B2-4F222B6FED0C}"/>
              </a:ext>
            </a:extLst>
          </p:cNvPr>
          <p:cNvSpPr txBox="1"/>
          <p:nvPr/>
        </p:nvSpPr>
        <p:spPr>
          <a:xfrm>
            <a:off x="594370" y="3988459"/>
            <a:ext cx="34171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이태원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우사단길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이태원맛집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한남동맛집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1892645-1E19-CD85-4CDB-6F7E377E9AFC}"/>
              </a:ext>
            </a:extLst>
          </p:cNvPr>
          <p:cNvSpPr txBox="1"/>
          <p:nvPr/>
        </p:nvSpPr>
        <p:spPr>
          <a:xfrm>
            <a:off x="4322651" y="3906385"/>
            <a:ext cx="34171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정확한 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한남동맛집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우사단길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이태원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이태원맛집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7F8CA48-E719-A575-4029-C36860113EF7}"/>
              </a:ext>
            </a:extLst>
          </p:cNvPr>
          <p:cNvSpPr txBox="1"/>
          <p:nvPr/>
        </p:nvSpPr>
        <p:spPr>
          <a:xfrm>
            <a:off x="8165621" y="3939118"/>
            <a:ext cx="341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맞팔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힐링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푸딩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770D58-D8D9-232C-246F-E18DC00C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15" y="1525778"/>
            <a:ext cx="3612584" cy="19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A2A87E1-7A7F-A571-A67E-8FBC4D45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0" y="1527651"/>
            <a:ext cx="3493305" cy="19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94581A7-EABE-9AAD-CEF2-EFA1258C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95" y="1533456"/>
            <a:ext cx="3584371" cy="195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EDA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555761" y="156895"/>
              <a:ext cx="765800" cy="333855"/>
              <a:chOff x="6048254" y="645749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062256" y="784897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048254" y="645749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3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29911"/>
            <a:ext cx="11841483" cy="6694453"/>
            <a:chOff x="248918" y="129911"/>
            <a:chExt cx="11841483" cy="66944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방법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235269" y="129911"/>
              <a:ext cx="765800" cy="333855"/>
              <a:chOff x="6727762" y="618765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741764" y="757913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727762" y="618765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9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29911"/>
            <a:ext cx="11841483" cy="6694453"/>
            <a:chOff x="248918" y="129911"/>
            <a:chExt cx="11841483" cy="66944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결론 및 시사점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990278" y="129911"/>
              <a:ext cx="765800" cy="333855"/>
              <a:chOff x="7482771" y="618765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496773" y="757913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482771" y="618765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7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267298"/>
            <a:ext cx="11639739" cy="6343227"/>
            <a:chOff x="248918" y="267298"/>
            <a:chExt cx="11666297" cy="65570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C95FAF-5AC7-4320-3EE3-034F3F6632DC}"/>
              </a:ext>
            </a:extLst>
          </p:cNvPr>
          <p:cNvSpPr/>
          <p:nvPr/>
        </p:nvSpPr>
        <p:spPr>
          <a:xfrm>
            <a:off x="326016" y="1393737"/>
            <a:ext cx="11534772" cy="5137099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ADD292-E9E1-48E6-7271-ED06295FBF06}"/>
              </a:ext>
            </a:extLst>
          </p:cNvPr>
          <p:cNvSpPr/>
          <p:nvPr/>
        </p:nvSpPr>
        <p:spPr>
          <a:xfrm>
            <a:off x="300499" y="759821"/>
            <a:ext cx="11557445" cy="200186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1B7D80-4645-0DA9-5E8B-8EB5F98B3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77" y="1493802"/>
            <a:ext cx="1903016" cy="725793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120811-99CA-A9AA-3A7D-3B9C43D45595}"/>
              </a:ext>
            </a:extLst>
          </p:cNvPr>
          <p:cNvCxnSpPr>
            <a:cxnSpLocks/>
          </p:cNvCxnSpPr>
          <p:nvPr/>
        </p:nvCxnSpPr>
        <p:spPr>
          <a:xfrm>
            <a:off x="5377240" y="2484984"/>
            <a:ext cx="1859747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887A17-A8B4-D74E-00D8-5E3BFBE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77" y="3884267"/>
            <a:ext cx="1205846" cy="120584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F4AF5D-6EC8-D9FA-2336-AD073D56F7DB}"/>
              </a:ext>
            </a:extLst>
          </p:cNvPr>
          <p:cNvGrpSpPr/>
          <p:nvPr/>
        </p:nvGrpSpPr>
        <p:grpSpPr>
          <a:xfrm>
            <a:off x="4019468" y="4096311"/>
            <a:ext cx="5537555" cy="775513"/>
            <a:chOff x="4310746" y="3372539"/>
            <a:chExt cx="5537555" cy="7755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306AE-8C42-DA6D-B3A8-756F86FB985F}"/>
                </a:ext>
              </a:extLst>
            </p:cNvPr>
            <p:cNvSpPr txBox="1"/>
            <p:nvPr/>
          </p:nvSpPr>
          <p:spPr>
            <a:xfrm>
              <a:off x="4534026" y="3440166"/>
              <a:ext cx="53142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프로젝트 수행 </a:t>
              </a:r>
              <a:r>
                <a:rPr lang="ko-KR" altLang="en-US" sz="4000" dirty="0" err="1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느낀점</a:t>
              </a:r>
              <a:endParaRPr lang="ko-KR" altLang="en-US" sz="4000" dirty="0">
                <a:solidFill>
                  <a:srgbClr val="B01B8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68E3F-F8C8-06F8-D4AE-9EF6DF505771}"/>
                </a:ext>
              </a:extLst>
            </p:cNvPr>
            <p:cNvSpPr txBox="1"/>
            <p:nvPr/>
          </p:nvSpPr>
          <p:spPr>
            <a:xfrm>
              <a:off x="4310746" y="33725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1" name="타원형 설명선 15">
            <a:extLst>
              <a:ext uri="{FF2B5EF4-FFF2-40B4-BE49-F238E27FC236}">
                <a16:creationId xmlns:a16="http://schemas.microsoft.com/office/drawing/2014/main" id="{95E7F60A-469D-9473-8809-B2F231994A7E}"/>
              </a:ext>
            </a:extLst>
          </p:cNvPr>
          <p:cNvSpPr/>
          <p:nvPr/>
        </p:nvSpPr>
        <p:spPr>
          <a:xfrm>
            <a:off x="753446" y="466265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하트 54">
            <a:extLst>
              <a:ext uri="{FF2B5EF4-FFF2-40B4-BE49-F238E27FC236}">
                <a16:creationId xmlns:a16="http://schemas.microsoft.com/office/drawing/2014/main" id="{DFCD6E41-989A-2D4D-8D34-53A885AB7412}"/>
              </a:ext>
            </a:extLst>
          </p:cNvPr>
          <p:cNvSpPr/>
          <p:nvPr/>
        </p:nvSpPr>
        <p:spPr>
          <a:xfrm>
            <a:off x="440177" y="484844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BD12491A-B82A-B0D6-B742-F72155BEF747}"/>
              </a:ext>
            </a:extLst>
          </p:cNvPr>
          <p:cNvSpPr>
            <a:spLocks/>
          </p:cNvSpPr>
          <p:nvPr/>
        </p:nvSpPr>
        <p:spPr bwMode="auto">
          <a:xfrm>
            <a:off x="11584549" y="452418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20">
            <a:extLst>
              <a:ext uri="{FF2B5EF4-FFF2-40B4-BE49-F238E27FC236}">
                <a16:creationId xmlns:a16="http://schemas.microsoft.com/office/drawing/2014/main" id="{F28400B1-9DC5-A5AE-B7CB-F45973F98485}"/>
              </a:ext>
            </a:extLst>
          </p:cNvPr>
          <p:cNvSpPr>
            <a:spLocks/>
          </p:cNvSpPr>
          <p:nvPr/>
        </p:nvSpPr>
        <p:spPr bwMode="auto">
          <a:xfrm>
            <a:off x="1010646" y="490387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2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36992"/>
            <a:ext cx="11841483" cy="6687372"/>
            <a:chOff x="248918" y="136992"/>
            <a:chExt cx="11841483" cy="668737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느낀점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765486" y="136992"/>
              <a:ext cx="765800" cy="333855"/>
              <a:chOff x="6257979" y="625846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271981" y="76499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257979" y="625846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786846" cy="6680291"/>
            <a:chOff x="248918" y="144073"/>
            <a:chExt cx="11786846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INSTAGRAM</a:t>
              </a:r>
              <a:endParaRPr lang="ko-KR" altLang="en-US" sz="2400" b="1" dirty="0">
                <a:solidFill>
                  <a:srgbClr val="0F0F0F"/>
                </a:solidFill>
                <a:latin typeface="Dynalight" panose="03020502030507070A03" pitchFamily="66" charset="0"/>
              </a:endParaRPr>
            </a:p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sp>
          <p:nvSpPr>
            <p:cNvPr id="42" name="하트 41">
              <a:extLst>
                <a:ext uri="{FF2B5EF4-FFF2-40B4-BE49-F238E27FC236}">
                  <a16:creationId xmlns:a16="http://schemas.microsoft.com/office/drawing/2014/main" id="{03CB5DF8-3C38-4E52-BDE8-1B3007A95DEC}"/>
                </a:ext>
              </a:extLst>
            </p:cNvPr>
            <p:cNvSpPr/>
            <p:nvPr/>
          </p:nvSpPr>
          <p:spPr>
            <a:xfrm>
              <a:off x="11860833" y="5803376"/>
              <a:ext cx="45719" cy="45719"/>
            </a:xfrm>
            <a:prstGeom prst="heart">
              <a:avLst/>
            </a:prstGeom>
            <a:solidFill>
              <a:srgbClr val="FF5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95621" y="144073"/>
              <a:ext cx="765800" cy="333855"/>
              <a:chOff x="8288114" y="632927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302116" y="772075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288114" y="632927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E47B87-271F-35AA-DA96-4F8D2FC57256}"/>
              </a:ext>
            </a:extLst>
          </p:cNvPr>
          <p:cNvSpPr/>
          <p:nvPr/>
        </p:nvSpPr>
        <p:spPr>
          <a:xfrm>
            <a:off x="5753086" y="833794"/>
            <a:ext cx="6134114" cy="67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DF5F69-7A35-C0C5-D59B-68EC90E189AA}"/>
              </a:ext>
            </a:extLst>
          </p:cNvPr>
          <p:cNvSpPr/>
          <p:nvPr/>
        </p:nvSpPr>
        <p:spPr>
          <a:xfrm>
            <a:off x="276252" y="826513"/>
            <a:ext cx="5819748" cy="678243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862B5F-8962-EEBF-BCE0-FB235DDFE3C2}"/>
              </a:ext>
            </a:extLst>
          </p:cNvPr>
          <p:cNvSpPr/>
          <p:nvPr/>
        </p:nvSpPr>
        <p:spPr>
          <a:xfrm>
            <a:off x="265176" y="759284"/>
            <a:ext cx="11637991" cy="67824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70C7CA-46FE-9A99-4D7B-80D8DAA0DE68}"/>
              </a:ext>
            </a:extLst>
          </p:cNvPr>
          <p:cNvSpPr txBox="1"/>
          <p:nvPr/>
        </p:nvSpPr>
        <p:spPr>
          <a:xfrm>
            <a:off x="8404517" y="981073"/>
            <a:ext cx="131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 소식</a:t>
            </a:r>
            <a:endParaRPr lang="ko-KR" alt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7EC7F9-BFB7-723E-55BE-A6E0AA503014}"/>
              </a:ext>
            </a:extLst>
          </p:cNvPr>
          <p:cNvSpPr txBox="1"/>
          <p:nvPr/>
        </p:nvSpPr>
        <p:spPr>
          <a:xfrm>
            <a:off x="2581934" y="965579"/>
            <a:ext cx="12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08C043-1019-A0B2-6B33-E8C707BBA623}"/>
              </a:ext>
            </a:extLst>
          </p:cNvPr>
          <p:cNvSpPr/>
          <p:nvPr/>
        </p:nvSpPr>
        <p:spPr>
          <a:xfrm>
            <a:off x="315082" y="1557506"/>
            <a:ext cx="11533968" cy="4972048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9EDD9C80-9A51-BE94-2970-55D64CD5D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55062" y="1725988"/>
            <a:ext cx="1003551" cy="88938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80" name="그림 79" descr="Book,Wedding,Flower,Bouquet,Romance,Petal">
            <a:extLst>
              <a:ext uri="{FF2B5EF4-FFF2-40B4-BE49-F238E27FC236}">
                <a16:creationId xmlns:a16="http://schemas.microsoft.com/office/drawing/2014/main" id="{9A2B07AA-8210-5E9F-DDB1-8116C4C8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2" r="69842" b="27152"/>
          <a:stretch>
            <a:fillRect/>
          </a:stretch>
        </p:blipFill>
        <p:spPr bwMode="auto">
          <a:xfrm>
            <a:off x="10408932" y="2689161"/>
            <a:ext cx="1231545" cy="1231545"/>
          </a:xfrm>
          <a:custGeom>
            <a:avLst/>
            <a:gdLst>
              <a:gd name="connsiteX0" fmla="*/ 0 w 1231545"/>
              <a:gd name="connsiteY0" fmla="*/ 0 h 1231545"/>
              <a:gd name="connsiteX1" fmla="*/ 1231545 w 1231545"/>
              <a:gd name="connsiteY1" fmla="*/ 0 h 1231545"/>
              <a:gd name="connsiteX2" fmla="*/ 1231545 w 1231545"/>
              <a:gd name="connsiteY2" fmla="*/ 1231545 h 1231545"/>
              <a:gd name="connsiteX3" fmla="*/ 0 w 1231545"/>
              <a:gd name="connsiteY3" fmla="*/ 1231545 h 12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545" h="1231545">
                <a:moveTo>
                  <a:pt x="0" y="0"/>
                </a:moveTo>
                <a:lnTo>
                  <a:pt x="1231545" y="0"/>
                </a:lnTo>
                <a:lnTo>
                  <a:pt x="1231545" y="1231545"/>
                </a:lnTo>
                <a:lnTo>
                  <a:pt x="0" y="123154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4AC996F-D20D-1A55-8423-3E093410C43B}"/>
              </a:ext>
            </a:extLst>
          </p:cNvPr>
          <p:cNvSpPr txBox="1"/>
          <p:nvPr/>
        </p:nvSpPr>
        <p:spPr>
          <a:xfrm>
            <a:off x="1722100" y="1918465"/>
            <a:ext cx="5474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2_</a:t>
            </a:r>
            <a:r>
              <a:rPr lang="ko-KR" altLang="en-US" sz="2000" b="1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64368B-D47B-5194-BE61-F044B0AC1E1C}"/>
              </a:ext>
            </a:extLst>
          </p:cNvPr>
          <p:cNvSpPr/>
          <p:nvPr/>
        </p:nvSpPr>
        <p:spPr>
          <a:xfrm>
            <a:off x="10338150" y="1836502"/>
            <a:ext cx="1357746" cy="418146"/>
          </a:xfrm>
          <a:prstGeom prst="roundRect">
            <a:avLst>
              <a:gd name="adj" fmla="val 916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A6DFAD-A797-0202-09D2-3EE090AAED6D}"/>
              </a:ext>
            </a:extLst>
          </p:cNvPr>
          <p:cNvSpPr txBox="1"/>
          <p:nvPr/>
        </p:nvSpPr>
        <p:spPr>
          <a:xfrm>
            <a:off x="1722100" y="3212820"/>
            <a:ext cx="53078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2_</a:t>
            </a:r>
            <a:r>
              <a:rPr lang="ko-KR" altLang="en-US" sz="2000" b="1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댓글에서 회원님을 언급했습니다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@insta_matjip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시간입니다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6774EA-E48A-AF51-F656-3165E52EE8C2}"/>
              </a:ext>
            </a:extLst>
          </p:cNvPr>
          <p:cNvSpPr txBox="1"/>
          <p:nvPr/>
        </p:nvSpPr>
        <p:spPr>
          <a:xfrm>
            <a:off x="1722100" y="4617526"/>
            <a:ext cx="62183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2_</a:t>
            </a:r>
            <a:r>
              <a:rPr lang="ko-KR" altLang="en-US" sz="2000" b="1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댓글을 남겼습니다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질문이 있으시다면 질문해주세요</a:t>
            </a:r>
            <a:endParaRPr lang="en-US" altLang="ko-KR" sz="32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982875-E851-B4B6-7C57-653A30D38DC1}"/>
              </a:ext>
            </a:extLst>
          </p:cNvPr>
          <p:cNvSpPr txBox="1"/>
          <p:nvPr/>
        </p:nvSpPr>
        <p:spPr>
          <a:xfrm>
            <a:off x="1569201" y="6144088"/>
            <a:ext cx="5859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MEDICI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F373FBB-C07F-DF74-AD81-CAF5E3B1F3FE}"/>
              </a:ext>
            </a:extLst>
          </p:cNvPr>
          <p:cNvSpPr/>
          <p:nvPr/>
        </p:nvSpPr>
        <p:spPr>
          <a:xfrm>
            <a:off x="10338150" y="6062189"/>
            <a:ext cx="1357746" cy="418146"/>
          </a:xfrm>
          <a:prstGeom prst="roundRect">
            <a:avLst>
              <a:gd name="adj" fmla="val 9163"/>
            </a:avLst>
          </a:prstGeom>
          <a:solidFill>
            <a:srgbClr val="349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DD13FC1-D723-3CF5-852B-71AE5C848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315082" y="5782441"/>
            <a:ext cx="1015663" cy="1015663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4FBB60C-1895-1AFE-5F07-766219C2F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47502" y="3090163"/>
            <a:ext cx="987795" cy="875418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2890F7A-73F8-A4E3-91C1-10B5D1D44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39239" y="4462184"/>
            <a:ext cx="1035196" cy="917427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EFE90A-3FB8-9B70-6D41-0CBEB4D8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978" y="2696977"/>
            <a:ext cx="1290191" cy="1231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7D0269-4F00-2225-4C4A-D7AF00F759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7288"/>
          <a:stretch/>
        </p:blipFill>
        <p:spPr>
          <a:xfrm>
            <a:off x="10401053" y="4363035"/>
            <a:ext cx="1269594" cy="11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D35BDC-62C8-401F-A5AE-9B204B41AF7E}"/>
              </a:ext>
            </a:extLst>
          </p:cNvPr>
          <p:cNvGrpSpPr/>
          <p:nvPr/>
        </p:nvGrpSpPr>
        <p:grpSpPr>
          <a:xfrm>
            <a:off x="4305584" y="175651"/>
            <a:ext cx="3747336" cy="6523839"/>
            <a:chOff x="4740275" y="1404047"/>
            <a:chExt cx="2638658" cy="389455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4740275" y="1404047"/>
              <a:ext cx="2638425" cy="389455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447675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4740508" y="1889433"/>
              <a:ext cx="2638425" cy="2638425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E5BF414-CCEE-431C-A614-BE7704643528}"/>
                </a:ext>
              </a:extLst>
            </p:cNvPr>
            <p:cNvGrpSpPr/>
            <p:nvPr/>
          </p:nvGrpSpPr>
          <p:grpSpPr>
            <a:xfrm>
              <a:off x="5052010" y="4571037"/>
              <a:ext cx="2234562" cy="153508"/>
              <a:chOff x="5088522" y="4425002"/>
              <a:chExt cx="2234562" cy="153508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092" y="4425002"/>
                <a:ext cx="165992" cy="15350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450" y="4442431"/>
                <a:ext cx="188248" cy="136079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5088522" y="4442431"/>
                <a:ext cx="165992" cy="110462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30B577DE-CEBA-2A93-E826-D54C0283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03" y="265479"/>
            <a:ext cx="544240" cy="5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하트 63">
            <a:extLst>
              <a:ext uri="{FF2B5EF4-FFF2-40B4-BE49-F238E27FC236}">
                <a16:creationId xmlns:a16="http://schemas.microsoft.com/office/drawing/2014/main" id="{FCC5BE1A-D790-5DDF-7332-23EDDB0624CE}"/>
              </a:ext>
            </a:extLst>
          </p:cNvPr>
          <p:cNvSpPr/>
          <p:nvPr/>
        </p:nvSpPr>
        <p:spPr>
          <a:xfrm>
            <a:off x="4408086" y="5490751"/>
            <a:ext cx="235737" cy="215847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522D7DC-1A6D-C6C1-1BA7-C5F28226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62" y="243472"/>
            <a:ext cx="1750355" cy="4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AB998B6-CFF7-78BE-F84C-E1A0D0140678}"/>
              </a:ext>
            </a:extLst>
          </p:cNvPr>
          <p:cNvSpPr txBox="1"/>
          <p:nvPr/>
        </p:nvSpPr>
        <p:spPr>
          <a:xfrm>
            <a:off x="4553663" y="2500491"/>
            <a:ext cx="326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F0F0F"/>
                </a:solidFill>
              </a:rPr>
              <a:t>THANK YOU</a:t>
            </a:r>
            <a:endParaRPr lang="ko-KR" altLang="en-US" sz="6000" b="1" dirty="0">
              <a:solidFill>
                <a:srgbClr val="0F0F0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040C9A-E873-92CD-5C9A-F4C8FA36B1CD}"/>
              </a:ext>
            </a:extLst>
          </p:cNvPr>
          <p:cNvSpPr txBox="1"/>
          <p:nvPr/>
        </p:nvSpPr>
        <p:spPr>
          <a:xfrm>
            <a:off x="4284682" y="5818807"/>
            <a:ext cx="229276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메디치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#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수고하셨습니다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84397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267298"/>
            <a:ext cx="11666297" cy="6557066"/>
            <a:chOff x="248918" y="267298"/>
            <a:chExt cx="11666297" cy="65570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ADD292-E9E1-48E6-7271-ED06295FBF06}"/>
              </a:ext>
            </a:extLst>
          </p:cNvPr>
          <p:cNvSpPr/>
          <p:nvPr/>
        </p:nvSpPr>
        <p:spPr>
          <a:xfrm>
            <a:off x="303343" y="816833"/>
            <a:ext cx="11557445" cy="200186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1B7D80-4645-0DA9-5E8B-8EB5F98B3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77" y="1493802"/>
            <a:ext cx="1903016" cy="725793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120811-99CA-A9AA-3A7D-3B9C43D45595}"/>
              </a:ext>
            </a:extLst>
          </p:cNvPr>
          <p:cNvCxnSpPr>
            <a:cxnSpLocks/>
          </p:cNvCxnSpPr>
          <p:nvPr/>
        </p:nvCxnSpPr>
        <p:spPr>
          <a:xfrm>
            <a:off x="5377240" y="2484984"/>
            <a:ext cx="1859747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887A17-A8B4-D74E-00D8-5E3BFBE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39" y="3684126"/>
            <a:ext cx="1205846" cy="120584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F4AF5D-6EC8-D9FA-2336-AD073D56F7DB}"/>
              </a:ext>
            </a:extLst>
          </p:cNvPr>
          <p:cNvGrpSpPr/>
          <p:nvPr/>
        </p:nvGrpSpPr>
        <p:grpSpPr>
          <a:xfrm>
            <a:off x="4604221" y="3895784"/>
            <a:ext cx="3707777" cy="852930"/>
            <a:chOff x="4310746" y="2981274"/>
            <a:chExt cx="3707777" cy="8529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306AE-8C42-DA6D-B3A8-756F86FB985F}"/>
                </a:ext>
              </a:extLst>
            </p:cNvPr>
            <p:cNvSpPr txBox="1"/>
            <p:nvPr/>
          </p:nvSpPr>
          <p:spPr>
            <a:xfrm>
              <a:off x="4499611" y="2981274"/>
              <a:ext cx="3518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프로젝트 개요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68E3F-F8C8-06F8-D4AE-9EF6DF505771}"/>
                </a:ext>
              </a:extLst>
            </p:cNvPr>
            <p:cNvSpPr txBox="1"/>
            <p:nvPr/>
          </p:nvSpPr>
          <p:spPr>
            <a:xfrm>
              <a:off x="4310746" y="33725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267298"/>
            <a:ext cx="11639739" cy="6343227"/>
            <a:chOff x="248918" y="267298"/>
            <a:chExt cx="11666297" cy="65570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C95FAF-5AC7-4320-3EE3-034F3F6632DC}"/>
              </a:ext>
            </a:extLst>
          </p:cNvPr>
          <p:cNvSpPr/>
          <p:nvPr/>
        </p:nvSpPr>
        <p:spPr>
          <a:xfrm>
            <a:off x="326016" y="1393737"/>
            <a:ext cx="11534772" cy="5137099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ADD292-E9E1-48E6-7271-ED06295FBF06}"/>
              </a:ext>
            </a:extLst>
          </p:cNvPr>
          <p:cNvSpPr/>
          <p:nvPr/>
        </p:nvSpPr>
        <p:spPr>
          <a:xfrm>
            <a:off x="300499" y="759821"/>
            <a:ext cx="11557445" cy="200186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1B7D80-4645-0DA9-5E8B-8EB5F98B3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77" y="1493802"/>
            <a:ext cx="1903016" cy="725793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120811-99CA-A9AA-3A7D-3B9C43D45595}"/>
              </a:ext>
            </a:extLst>
          </p:cNvPr>
          <p:cNvCxnSpPr>
            <a:cxnSpLocks/>
          </p:cNvCxnSpPr>
          <p:nvPr/>
        </p:nvCxnSpPr>
        <p:spPr>
          <a:xfrm>
            <a:off x="5377240" y="2484984"/>
            <a:ext cx="1859747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887A17-A8B4-D74E-00D8-5E3BFBE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5" y="3898936"/>
            <a:ext cx="1205846" cy="120584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F4AF5D-6EC8-D9FA-2336-AD073D56F7DB}"/>
              </a:ext>
            </a:extLst>
          </p:cNvPr>
          <p:cNvGrpSpPr/>
          <p:nvPr/>
        </p:nvGrpSpPr>
        <p:grpSpPr>
          <a:xfrm>
            <a:off x="4612960" y="4065620"/>
            <a:ext cx="3742192" cy="775513"/>
            <a:chOff x="4310746" y="3372539"/>
            <a:chExt cx="3742192" cy="7755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306AE-8C42-DA6D-B3A8-756F86FB985F}"/>
                </a:ext>
              </a:extLst>
            </p:cNvPr>
            <p:cNvSpPr txBox="1"/>
            <p:nvPr/>
          </p:nvSpPr>
          <p:spPr>
            <a:xfrm>
              <a:off x="4534026" y="3440166"/>
              <a:ext cx="3518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프로젝트 개요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68E3F-F8C8-06F8-D4AE-9EF6DF505771}"/>
                </a:ext>
              </a:extLst>
            </p:cNvPr>
            <p:cNvSpPr txBox="1"/>
            <p:nvPr/>
          </p:nvSpPr>
          <p:spPr>
            <a:xfrm>
              <a:off x="4310746" y="33725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1" name="타원형 설명선 15">
            <a:extLst>
              <a:ext uri="{FF2B5EF4-FFF2-40B4-BE49-F238E27FC236}">
                <a16:creationId xmlns:a16="http://schemas.microsoft.com/office/drawing/2014/main" id="{95E7F60A-469D-9473-8809-B2F231994A7E}"/>
              </a:ext>
            </a:extLst>
          </p:cNvPr>
          <p:cNvSpPr/>
          <p:nvPr/>
        </p:nvSpPr>
        <p:spPr>
          <a:xfrm>
            <a:off x="753446" y="466265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하트 54">
            <a:extLst>
              <a:ext uri="{FF2B5EF4-FFF2-40B4-BE49-F238E27FC236}">
                <a16:creationId xmlns:a16="http://schemas.microsoft.com/office/drawing/2014/main" id="{DFCD6E41-989A-2D4D-8D34-53A885AB7412}"/>
              </a:ext>
            </a:extLst>
          </p:cNvPr>
          <p:cNvSpPr/>
          <p:nvPr/>
        </p:nvSpPr>
        <p:spPr>
          <a:xfrm>
            <a:off x="440177" y="484844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BD12491A-B82A-B0D6-B742-F72155BEF747}"/>
              </a:ext>
            </a:extLst>
          </p:cNvPr>
          <p:cNvSpPr>
            <a:spLocks/>
          </p:cNvSpPr>
          <p:nvPr/>
        </p:nvSpPr>
        <p:spPr bwMode="auto">
          <a:xfrm>
            <a:off x="11584549" y="452418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20">
            <a:extLst>
              <a:ext uri="{FF2B5EF4-FFF2-40B4-BE49-F238E27FC236}">
                <a16:creationId xmlns:a16="http://schemas.microsoft.com/office/drawing/2014/main" id="{F28400B1-9DC5-A5AE-B7CB-F45973F98485}"/>
              </a:ext>
            </a:extLst>
          </p:cNvPr>
          <p:cNvSpPr>
            <a:spLocks/>
          </p:cNvSpPr>
          <p:nvPr/>
        </p:nvSpPr>
        <p:spPr bwMode="auto">
          <a:xfrm>
            <a:off x="1010646" y="490387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786846" cy="6680291"/>
            <a:chOff x="248918" y="144073"/>
            <a:chExt cx="11786846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619092" y="178256"/>
              <a:ext cx="765800" cy="333855"/>
              <a:chOff x="6111585" y="667110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125587" y="80625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111585" y="667110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40755A1-607B-0EA3-5949-4D0DB428DFCE}"/>
              </a:ext>
            </a:extLst>
          </p:cNvPr>
          <p:cNvSpPr/>
          <p:nvPr/>
        </p:nvSpPr>
        <p:spPr>
          <a:xfrm>
            <a:off x="762491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036E6B-1015-80D0-D487-51E185C89224}"/>
              </a:ext>
            </a:extLst>
          </p:cNvPr>
          <p:cNvSpPr/>
          <p:nvPr/>
        </p:nvSpPr>
        <p:spPr>
          <a:xfrm>
            <a:off x="888965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865C958-7183-1472-EC45-D6BF2CE037B6}"/>
              </a:ext>
            </a:extLst>
          </p:cNvPr>
          <p:cNvSpPr/>
          <p:nvPr/>
        </p:nvSpPr>
        <p:spPr>
          <a:xfrm>
            <a:off x="3526409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541A9E6-8B69-D237-86E5-AB773ECAB803}"/>
              </a:ext>
            </a:extLst>
          </p:cNvPr>
          <p:cNvSpPr/>
          <p:nvPr/>
        </p:nvSpPr>
        <p:spPr>
          <a:xfrm>
            <a:off x="3652883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계획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수립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36EF674-0BE7-91AA-4CD9-1280E9B0E51D}"/>
              </a:ext>
            </a:extLst>
          </p:cNvPr>
          <p:cNvSpPr/>
          <p:nvPr/>
        </p:nvSpPr>
        <p:spPr>
          <a:xfrm>
            <a:off x="6253871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CDBA7D-BCAE-2593-CDFC-0BE79B12ED44}"/>
              </a:ext>
            </a:extLst>
          </p:cNvPr>
          <p:cNvSpPr/>
          <p:nvPr/>
        </p:nvSpPr>
        <p:spPr>
          <a:xfrm>
            <a:off x="6380345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분석 및 결과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64C663-6B4D-FD58-CB04-6638410183CF}"/>
              </a:ext>
            </a:extLst>
          </p:cNvPr>
          <p:cNvSpPr txBox="1"/>
          <p:nvPr/>
        </p:nvSpPr>
        <p:spPr>
          <a:xfrm>
            <a:off x="888965" y="4863462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프로젝트 배경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프로젝트 목표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6877B-02CF-FB67-70E5-60421F6461C0}"/>
              </a:ext>
            </a:extLst>
          </p:cNvPr>
          <p:cNvSpPr txBox="1"/>
          <p:nvPr/>
        </p:nvSpPr>
        <p:spPr>
          <a:xfrm>
            <a:off x="3329757" y="4901152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환경 및 사용기술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절차 및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UI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구성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데이터 구성도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42728-A8CC-0537-90FD-469D26F10E58}"/>
              </a:ext>
            </a:extLst>
          </p:cNvPr>
          <p:cNvSpPr txBox="1"/>
          <p:nvPr/>
        </p:nvSpPr>
        <p:spPr>
          <a:xfrm>
            <a:off x="6555023" y="4863462"/>
            <a:ext cx="2249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프로세스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결론 및 시사점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6CB990-4CEF-2EA9-5CE3-C6FFAA6BA5A1}"/>
              </a:ext>
            </a:extLst>
          </p:cNvPr>
          <p:cNvSpPr/>
          <p:nvPr/>
        </p:nvSpPr>
        <p:spPr>
          <a:xfrm>
            <a:off x="8972492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E8AEC12-A08B-1CA3-A489-B9BDAFFEDF39}"/>
              </a:ext>
            </a:extLst>
          </p:cNvPr>
          <p:cNvSpPr/>
          <p:nvPr/>
        </p:nvSpPr>
        <p:spPr>
          <a:xfrm>
            <a:off x="9098966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느낀점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68641-D36C-EA93-66BE-E118F6FDF4DE}"/>
              </a:ext>
            </a:extLst>
          </p:cNvPr>
          <p:cNvSpPr txBox="1"/>
          <p:nvPr/>
        </p:nvSpPr>
        <p:spPr>
          <a:xfrm>
            <a:off x="9583457" y="4885660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느낀점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Q &amp; A</a:t>
            </a:r>
            <a:endParaRPr lang="ko-KR" altLang="en-US" sz="2000" dirty="0"/>
          </a:p>
        </p:txBody>
      </p:sp>
      <p:pic>
        <p:nvPicPr>
          <p:cNvPr id="57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70AC5E02-6F1E-0B29-10CD-6C1824C2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0838"/>
            <a:ext cx="11841483" cy="6683526"/>
            <a:chOff x="248918" y="140838"/>
            <a:chExt cx="11841483" cy="668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843610" y="140838"/>
              <a:ext cx="765800" cy="333855"/>
              <a:chOff x="7336103" y="629692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350105" y="768840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336103" y="629692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5B3216-3BF5-A226-6C9D-B9EB23D0E6BA}"/>
              </a:ext>
            </a:extLst>
          </p:cNvPr>
          <p:cNvSpPr txBox="1"/>
          <p:nvPr/>
        </p:nvSpPr>
        <p:spPr>
          <a:xfrm>
            <a:off x="6511377" y="2051275"/>
            <a:ext cx="4810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20-30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대가 많이 이용하는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인스타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인스타에서 자주 보고나 공유하는 게시물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위가 맛집과 음식 관련 정보이고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 사진을 올리기 위해 맛집을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찾아다는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 경우가 있을 정도이다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진짜 맛집 데이터는 인스타에 더 많이 있지 않을까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하는 생각에서 시작하게 되었다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E427051-C992-75D7-583C-816BE7396E53}"/>
              </a:ext>
            </a:extLst>
          </p:cNvPr>
          <p:cNvGrpSpPr/>
          <p:nvPr/>
        </p:nvGrpSpPr>
        <p:grpSpPr>
          <a:xfrm>
            <a:off x="5786182" y="1692100"/>
            <a:ext cx="198125" cy="45719"/>
            <a:chOff x="5002656" y="1043513"/>
            <a:chExt cx="198125" cy="4571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43AF06-0C51-57DC-FED0-2BFAD25A9CE5}"/>
                </a:ext>
              </a:extLst>
            </p:cNvPr>
            <p:cNvSpPr/>
            <p:nvPr/>
          </p:nvSpPr>
          <p:spPr>
            <a:xfrm>
              <a:off x="5002656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D8AA79E-D6F2-1596-9C17-C6AB62B11265}"/>
                </a:ext>
              </a:extLst>
            </p:cNvPr>
            <p:cNvSpPr/>
            <p:nvPr/>
          </p:nvSpPr>
          <p:spPr>
            <a:xfrm>
              <a:off x="5155062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58495D5-97B0-12F8-CE36-A9FD7D48F858}"/>
                </a:ext>
              </a:extLst>
            </p:cNvPr>
            <p:cNvSpPr/>
            <p:nvPr/>
          </p:nvSpPr>
          <p:spPr>
            <a:xfrm>
              <a:off x="5078859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E272570-F47C-78CD-9AE9-243A59C97055}"/>
              </a:ext>
            </a:extLst>
          </p:cNvPr>
          <p:cNvGrpSpPr/>
          <p:nvPr/>
        </p:nvGrpSpPr>
        <p:grpSpPr>
          <a:xfrm>
            <a:off x="280359" y="782740"/>
            <a:ext cx="11615065" cy="551647"/>
            <a:chOff x="0" y="-1667"/>
            <a:chExt cx="12192000" cy="83864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308E94C-6F36-FBA5-5B31-DFA607A5546C}"/>
                </a:ext>
              </a:extLst>
            </p:cNvPr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67D1618-5120-9794-C219-4311B75F1D91}"/>
                </a:ext>
              </a:extLst>
            </p:cNvPr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F02AE0-3772-71E5-E11B-9CCAF72566AE}"/>
              </a:ext>
            </a:extLst>
          </p:cNvPr>
          <p:cNvCxnSpPr>
            <a:cxnSpLocks/>
          </p:cNvCxnSpPr>
          <p:nvPr/>
        </p:nvCxnSpPr>
        <p:spPr>
          <a:xfrm>
            <a:off x="6122817" y="1334387"/>
            <a:ext cx="0" cy="5058625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8E5425-B5F9-5434-46CE-CBB86949594F}"/>
              </a:ext>
            </a:extLst>
          </p:cNvPr>
          <p:cNvGrpSpPr/>
          <p:nvPr/>
        </p:nvGrpSpPr>
        <p:grpSpPr>
          <a:xfrm>
            <a:off x="407372" y="915617"/>
            <a:ext cx="307974" cy="263104"/>
            <a:chOff x="3260725" y="-6476667"/>
            <a:chExt cx="479425" cy="409577"/>
          </a:xfrm>
        </p:grpSpPr>
        <p:sp>
          <p:nvSpPr>
            <p:cNvPr id="69" name="자유형 24">
              <a:extLst>
                <a:ext uri="{FF2B5EF4-FFF2-40B4-BE49-F238E27FC236}">
                  <a16:creationId xmlns:a16="http://schemas.microsoft.com/office/drawing/2014/main" id="{47BD07EA-D044-4DB0-E7A4-80FFD3CC60FA}"/>
                </a:ext>
              </a:extLst>
            </p:cNvPr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7661C92-88FB-3947-8FFF-9050656607B0}"/>
                </a:ext>
              </a:extLst>
            </p:cNvPr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B3200B21-EFE4-A394-F252-618560E48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021" y="904340"/>
            <a:ext cx="344061" cy="344061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3774F4-8F8A-7246-C7D0-094E9B890844}"/>
              </a:ext>
            </a:extLst>
          </p:cNvPr>
          <p:cNvSpPr/>
          <p:nvPr/>
        </p:nvSpPr>
        <p:spPr>
          <a:xfrm>
            <a:off x="326016" y="1393737"/>
            <a:ext cx="3149539" cy="5137099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207444-63FE-23BF-34FE-F51C46EFEA80}"/>
              </a:ext>
            </a:extLst>
          </p:cNvPr>
          <p:cNvSpPr/>
          <p:nvPr/>
        </p:nvSpPr>
        <p:spPr>
          <a:xfrm>
            <a:off x="373669" y="1547605"/>
            <a:ext cx="307976" cy="307976"/>
          </a:xfrm>
          <a:prstGeom prst="ellipse">
            <a:avLst/>
          </a:prstGeom>
          <a:noFill/>
          <a:ln w="1905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27F84-A4BC-62D5-FEC5-857E10968F39}"/>
              </a:ext>
            </a:extLst>
          </p:cNvPr>
          <p:cNvSpPr txBox="1"/>
          <p:nvPr/>
        </p:nvSpPr>
        <p:spPr>
          <a:xfrm>
            <a:off x="681645" y="1523748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F0F0F"/>
                </a:solidFill>
                <a:ea typeface="나눔바른펜" panose="020B0503000000000000" pitchFamily="50" charset="-127"/>
              </a:rPr>
              <a:t>Insta_matjip</a:t>
            </a:r>
            <a:endParaRPr lang="ko-KR" altLang="en-US" sz="1600" dirty="0">
              <a:solidFill>
                <a:srgbClr val="0F0F0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0B243F-341E-0CC4-155A-94A86CB38939}"/>
              </a:ext>
            </a:extLst>
          </p:cNvPr>
          <p:cNvSpPr txBox="1"/>
          <p:nvPr/>
        </p:nvSpPr>
        <p:spPr>
          <a:xfrm>
            <a:off x="5359419" y="837718"/>
            <a:ext cx="181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Arial Narrow" panose="020B0606020202030204" pitchFamily="34" charset="0"/>
              </a:rPr>
              <a:t>INSTAGRAM</a:t>
            </a:r>
            <a:endParaRPr lang="ko-KR" altLang="en-US" sz="2500" b="1" dirty="0">
              <a:solidFill>
                <a:srgbClr val="0F0F0F"/>
              </a:solidFill>
              <a:latin typeface="Arial Narrow" panose="020B0606020202030204" pitchFamily="34" charset="0"/>
            </a:endParaRPr>
          </a:p>
        </p:txBody>
      </p:sp>
      <p:pic>
        <p:nvPicPr>
          <p:cNvPr id="75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284579A4-2299-B905-95FF-F87F9585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60E189-6C28-AF0B-E1BC-A59121853E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" t="2416" r="1702"/>
          <a:stretch/>
        </p:blipFill>
        <p:spPr>
          <a:xfrm>
            <a:off x="382537" y="1889569"/>
            <a:ext cx="5640761" cy="2972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0DDFF1-5F0D-781E-A20C-ED4D36D5FE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2" t="4923" r="1861"/>
          <a:stretch/>
        </p:blipFill>
        <p:spPr>
          <a:xfrm>
            <a:off x="365749" y="3719720"/>
            <a:ext cx="5626960" cy="29740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F5CC8B-2DC0-9800-A79C-9671453E3A1E}"/>
              </a:ext>
            </a:extLst>
          </p:cNvPr>
          <p:cNvSpPr/>
          <p:nvPr/>
        </p:nvSpPr>
        <p:spPr>
          <a:xfrm>
            <a:off x="334762" y="1896290"/>
            <a:ext cx="5649545" cy="478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340638-570D-4D07-7B46-E67B4D67B788}"/>
              </a:ext>
            </a:extLst>
          </p:cNvPr>
          <p:cNvSpPr/>
          <p:nvPr/>
        </p:nvSpPr>
        <p:spPr>
          <a:xfrm>
            <a:off x="4744446" y="3172927"/>
            <a:ext cx="632897" cy="149113"/>
          </a:xfrm>
          <a:prstGeom prst="roundRect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A9C1EF8-EAAD-B5C4-D1F6-252946F141B2}"/>
              </a:ext>
            </a:extLst>
          </p:cNvPr>
          <p:cNvSpPr/>
          <p:nvPr/>
        </p:nvSpPr>
        <p:spPr>
          <a:xfrm>
            <a:off x="497556" y="3172927"/>
            <a:ext cx="1180242" cy="149113"/>
          </a:xfrm>
          <a:prstGeom prst="roundRect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0392123-25CB-D1E3-F3BC-7C1BD9BEA6EC}"/>
              </a:ext>
            </a:extLst>
          </p:cNvPr>
          <p:cNvSpPr/>
          <p:nvPr/>
        </p:nvSpPr>
        <p:spPr>
          <a:xfrm>
            <a:off x="1025091" y="4598677"/>
            <a:ext cx="1424494" cy="141103"/>
          </a:xfrm>
          <a:prstGeom prst="roundRect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A31071-8068-2733-07FA-9160DA7006BD}"/>
              </a:ext>
            </a:extLst>
          </p:cNvPr>
          <p:cNvSpPr txBox="1"/>
          <p:nvPr/>
        </p:nvSpPr>
        <p:spPr>
          <a:xfrm>
            <a:off x="7085356" y="6562121"/>
            <a:ext cx="4700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:https://www.cosinkorea.com/mobile/article.html?no=34894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0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17997"/>
            <a:ext cx="11841483" cy="6706367"/>
            <a:chOff x="248918" y="117997"/>
            <a:chExt cx="11841483" cy="67063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목표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331982" y="117997"/>
              <a:ext cx="765800" cy="333855"/>
              <a:chOff x="7824475" y="606851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838477" y="745999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824475" y="606851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667621-6DB8-43A4-0524-4377B4A2FB3F}"/>
              </a:ext>
            </a:extLst>
          </p:cNvPr>
          <p:cNvSpPr/>
          <p:nvPr/>
        </p:nvSpPr>
        <p:spPr>
          <a:xfrm>
            <a:off x="6114088" y="1972032"/>
            <a:ext cx="5106455" cy="372801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21B317-E909-4148-8560-CF25956B6FC0}"/>
              </a:ext>
            </a:extLst>
          </p:cNvPr>
          <p:cNvCxnSpPr>
            <a:cxnSpLocks/>
          </p:cNvCxnSpPr>
          <p:nvPr/>
        </p:nvCxnSpPr>
        <p:spPr>
          <a:xfrm>
            <a:off x="6568911" y="2620378"/>
            <a:ext cx="418553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DB36ED-F7A4-7140-6CDD-EFEA374F6033}"/>
              </a:ext>
            </a:extLst>
          </p:cNvPr>
          <p:cNvCxnSpPr>
            <a:cxnSpLocks/>
          </p:cNvCxnSpPr>
          <p:nvPr/>
        </p:nvCxnSpPr>
        <p:spPr>
          <a:xfrm flipV="1">
            <a:off x="6535239" y="3270478"/>
            <a:ext cx="4219209" cy="1601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D68BA08-508F-C3D6-866F-70FA53282040}"/>
              </a:ext>
            </a:extLst>
          </p:cNvPr>
          <p:cNvCxnSpPr>
            <a:cxnSpLocks/>
          </p:cNvCxnSpPr>
          <p:nvPr/>
        </p:nvCxnSpPr>
        <p:spPr>
          <a:xfrm>
            <a:off x="6526181" y="3845478"/>
            <a:ext cx="4219942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6B31A61-D4F8-F1AE-9C5B-08A6A9DA6C7A}"/>
              </a:ext>
            </a:extLst>
          </p:cNvPr>
          <p:cNvCxnSpPr>
            <a:cxnSpLocks/>
          </p:cNvCxnSpPr>
          <p:nvPr/>
        </p:nvCxnSpPr>
        <p:spPr>
          <a:xfrm>
            <a:off x="6551819" y="4676717"/>
            <a:ext cx="4253614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75D8C8-9CEF-D1BD-D2E5-C96C852ADC0C}"/>
              </a:ext>
            </a:extLst>
          </p:cNvPr>
          <p:cNvSpPr/>
          <p:nvPr/>
        </p:nvSpPr>
        <p:spPr>
          <a:xfrm>
            <a:off x="6265540" y="2099472"/>
            <a:ext cx="4848739" cy="3500364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rgbClr val="7224C2"/>
                </a:gs>
                <a:gs pos="19000">
                  <a:srgbClr val="931FA2"/>
                </a:gs>
                <a:gs pos="37000">
                  <a:srgbClr val="B01B87"/>
                </a:gs>
                <a:gs pos="100000">
                  <a:srgbClr val="DD923F"/>
                </a:gs>
                <a:gs pos="75177">
                  <a:srgbClr val="C64056"/>
                </a:gs>
                <a:gs pos="56000">
                  <a:srgbClr val="C5326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3D5DA1-D81E-5B95-04FA-50C26AD6C73A}"/>
              </a:ext>
            </a:extLst>
          </p:cNvPr>
          <p:cNvSpPr txBox="1"/>
          <p:nvPr/>
        </p:nvSpPr>
        <p:spPr>
          <a:xfrm>
            <a:off x="6535239" y="2327990"/>
            <a:ext cx="428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실제 상권과 사람들이 자주 가는 인스타 맛집 장소와 차이가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!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B44408-EBED-ADB4-8E22-F501DEDADCAD}"/>
              </a:ext>
            </a:extLst>
          </p:cNvPr>
          <p:cNvSpPr txBox="1"/>
          <p:nvPr/>
        </p:nvSpPr>
        <p:spPr>
          <a:xfrm>
            <a:off x="6501567" y="3005041"/>
            <a:ext cx="428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길 건너 가면 가게가 있는데 지리적인 문제로 상권으로 포함되지 않은 경우가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641350-C5BE-6E11-F966-9CCC45EA9C1D}"/>
              </a:ext>
            </a:extLst>
          </p:cNvPr>
          <p:cNvSpPr txBox="1"/>
          <p:nvPr/>
        </p:nvSpPr>
        <p:spPr>
          <a:xfrm>
            <a:off x="6471803" y="3571113"/>
            <a:ext cx="456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이로인해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 소비자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공급자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상인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),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배달 앱 등 지리적인 데이터를 사용하는 사람들의 불편도가 높다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A04D8F6-B534-E200-A234-47414872CF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11" y="2272830"/>
            <a:ext cx="5232603" cy="33372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B73C0B-3CBD-5DE3-BFBE-CF08FA7210CE}"/>
              </a:ext>
            </a:extLst>
          </p:cNvPr>
          <p:cNvGrpSpPr/>
          <p:nvPr/>
        </p:nvGrpSpPr>
        <p:grpSpPr>
          <a:xfrm>
            <a:off x="2367687" y="1628629"/>
            <a:ext cx="1627632" cy="459387"/>
            <a:chOff x="2135584" y="1512645"/>
            <a:chExt cx="1627632" cy="459387"/>
          </a:xfrm>
        </p:grpSpPr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8909B27F-BF0B-6411-E8FD-D966357CB6E4}"/>
                </a:ext>
              </a:extLst>
            </p:cNvPr>
            <p:cNvSpPr/>
            <p:nvPr/>
          </p:nvSpPr>
          <p:spPr>
            <a:xfrm>
              <a:off x="2135584" y="1512645"/>
              <a:ext cx="1627632" cy="459387"/>
            </a:xfrm>
            <a:prstGeom prst="parallelogram">
              <a:avLst/>
            </a:prstGeom>
            <a:solidFill>
              <a:srgbClr val="C53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94BCBC-9C15-9D31-17BE-87A704F1C35E}"/>
                </a:ext>
              </a:extLst>
            </p:cNvPr>
            <p:cNvSpPr txBox="1"/>
            <p:nvPr/>
          </p:nvSpPr>
          <p:spPr>
            <a:xfrm>
              <a:off x="2215866" y="1646284"/>
              <a:ext cx="1467068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이태원상권</a:t>
              </a:r>
              <a:endParaRPr lang="ko-KR" altLang="en-US" sz="2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6FA0B727-7005-DCC2-A580-9A2AF3B5F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565"/>
          <a:stretch/>
        </p:blipFill>
        <p:spPr>
          <a:xfrm>
            <a:off x="642862" y="2285784"/>
            <a:ext cx="5241653" cy="333727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69920F-511A-BE4C-1093-F10343834BF5}"/>
              </a:ext>
            </a:extLst>
          </p:cNvPr>
          <p:cNvSpPr txBox="1"/>
          <p:nvPr/>
        </p:nvSpPr>
        <p:spPr>
          <a:xfrm>
            <a:off x="6491254" y="4380804"/>
            <a:ext cx="4541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가지고 온 인스타 맛집 데이터를 이용해서 실제 상권가 맞지 않는 부분을 더 실용적으로 활용할 수 있게 실질적인 맛집 지도를 만들어 보고자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3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267298"/>
            <a:ext cx="11639739" cy="6343227"/>
            <a:chOff x="248918" y="267298"/>
            <a:chExt cx="11666297" cy="65570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C95FAF-5AC7-4320-3EE3-034F3F6632DC}"/>
              </a:ext>
            </a:extLst>
          </p:cNvPr>
          <p:cNvSpPr/>
          <p:nvPr/>
        </p:nvSpPr>
        <p:spPr>
          <a:xfrm>
            <a:off x="326016" y="1393737"/>
            <a:ext cx="11534772" cy="5137099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ADD292-E9E1-48E6-7271-ED06295FBF06}"/>
              </a:ext>
            </a:extLst>
          </p:cNvPr>
          <p:cNvSpPr/>
          <p:nvPr/>
        </p:nvSpPr>
        <p:spPr>
          <a:xfrm>
            <a:off x="300499" y="759821"/>
            <a:ext cx="11557445" cy="200186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1B7D80-4645-0DA9-5E8B-8EB5F98B3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77" y="1493802"/>
            <a:ext cx="1903016" cy="725793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120811-99CA-A9AA-3A7D-3B9C43D45595}"/>
              </a:ext>
            </a:extLst>
          </p:cNvPr>
          <p:cNvCxnSpPr>
            <a:cxnSpLocks/>
          </p:cNvCxnSpPr>
          <p:nvPr/>
        </p:nvCxnSpPr>
        <p:spPr>
          <a:xfrm>
            <a:off x="5377240" y="2484984"/>
            <a:ext cx="1859747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887A17-A8B4-D74E-00D8-5E3BFBE43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5" y="3898936"/>
            <a:ext cx="1205846" cy="120584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F4AF5D-6EC8-D9FA-2336-AD073D56F7DB}"/>
              </a:ext>
            </a:extLst>
          </p:cNvPr>
          <p:cNvGrpSpPr/>
          <p:nvPr/>
        </p:nvGrpSpPr>
        <p:grpSpPr>
          <a:xfrm>
            <a:off x="4612960" y="4065620"/>
            <a:ext cx="3998673" cy="775513"/>
            <a:chOff x="4310746" y="3372539"/>
            <a:chExt cx="3998673" cy="7755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306AE-8C42-DA6D-B3A8-756F86FB985F}"/>
                </a:ext>
              </a:extLst>
            </p:cNvPr>
            <p:cNvSpPr txBox="1"/>
            <p:nvPr/>
          </p:nvSpPr>
          <p:spPr>
            <a:xfrm>
              <a:off x="4534026" y="3440166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B01B87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분석 계획 수립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68E3F-F8C8-06F8-D4AE-9EF6DF505771}"/>
                </a:ext>
              </a:extLst>
            </p:cNvPr>
            <p:cNvSpPr txBox="1"/>
            <p:nvPr/>
          </p:nvSpPr>
          <p:spPr>
            <a:xfrm>
              <a:off x="4310746" y="33725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1" name="타원형 설명선 15">
            <a:extLst>
              <a:ext uri="{FF2B5EF4-FFF2-40B4-BE49-F238E27FC236}">
                <a16:creationId xmlns:a16="http://schemas.microsoft.com/office/drawing/2014/main" id="{95E7F60A-469D-9473-8809-B2F231994A7E}"/>
              </a:ext>
            </a:extLst>
          </p:cNvPr>
          <p:cNvSpPr/>
          <p:nvPr/>
        </p:nvSpPr>
        <p:spPr>
          <a:xfrm>
            <a:off x="753446" y="466265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하트 54">
            <a:extLst>
              <a:ext uri="{FF2B5EF4-FFF2-40B4-BE49-F238E27FC236}">
                <a16:creationId xmlns:a16="http://schemas.microsoft.com/office/drawing/2014/main" id="{DFCD6E41-989A-2D4D-8D34-53A885AB7412}"/>
              </a:ext>
            </a:extLst>
          </p:cNvPr>
          <p:cNvSpPr/>
          <p:nvPr/>
        </p:nvSpPr>
        <p:spPr>
          <a:xfrm>
            <a:off x="440177" y="484844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BD12491A-B82A-B0D6-B742-F72155BEF747}"/>
              </a:ext>
            </a:extLst>
          </p:cNvPr>
          <p:cNvSpPr>
            <a:spLocks/>
          </p:cNvSpPr>
          <p:nvPr/>
        </p:nvSpPr>
        <p:spPr bwMode="auto">
          <a:xfrm>
            <a:off x="11584549" y="452418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20">
            <a:extLst>
              <a:ext uri="{FF2B5EF4-FFF2-40B4-BE49-F238E27FC236}">
                <a16:creationId xmlns:a16="http://schemas.microsoft.com/office/drawing/2014/main" id="{F28400B1-9DC5-A5AE-B7CB-F45973F98485}"/>
              </a:ext>
            </a:extLst>
          </p:cNvPr>
          <p:cNvSpPr>
            <a:spLocks/>
          </p:cNvSpPr>
          <p:nvPr/>
        </p:nvSpPr>
        <p:spPr bwMode="auto">
          <a:xfrm>
            <a:off x="1010646" y="490387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05232"/>
            <a:ext cx="11841483" cy="6719132"/>
            <a:chOff x="248918" y="105232"/>
            <a:chExt cx="11841483" cy="67191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환경 및 사용 기술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934655" y="105232"/>
              <a:ext cx="765800" cy="333855"/>
              <a:chOff x="8427148" y="594086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441150" y="73323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427148" y="594086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25AFCC-00A6-6B2D-487D-565B8579FC37}"/>
              </a:ext>
            </a:extLst>
          </p:cNvPr>
          <p:cNvGrpSpPr/>
          <p:nvPr/>
        </p:nvGrpSpPr>
        <p:grpSpPr>
          <a:xfrm>
            <a:off x="1043781" y="2008593"/>
            <a:ext cx="4694910" cy="4080152"/>
            <a:chOff x="1428875" y="2314793"/>
            <a:chExt cx="4291264" cy="35907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631110-7D12-031B-9F25-B4D7B97B0177}"/>
                </a:ext>
              </a:extLst>
            </p:cNvPr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EA176F9-EC11-DCEE-15F1-8A6636EE3517}"/>
                </a:ext>
              </a:extLst>
            </p:cNvPr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모서리가 둥근 직사각형 17">
            <a:extLst>
              <a:ext uri="{FF2B5EF4-FFF2-40B4-BE49-F238E27FC236}">
                <a16:creationId xmlns:a16="http://schemas.microsoft.com/office/drawing/2014/main" id="{C2BD5C73-352D-D43B-A45D-15E4CFECF171}"/>
              </a:ext>
            </a:extLst>
          </p:cNvPr>
          <p:cNvSpPr/>
          <p:nvPr/>
        </p:nvSpPr>
        <p:spPr>
          <a:xfrm>
            <a:off x="2456308" y="1760340"/>
            <a:ext cx="1187538" cy="458371"/>
          </a:xfrm>
          <a:prstGeom prst="roundRect">
            <a:avLst/>
          </a:prstGeom>
          <a:solidFill>
            <a:srgbClr val="742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D6E2A9-40BC-35FF-874D-3340FD2F92BD}"/>
              </a:ext>
            </a:extLst>
          </p:cNvPr>
          <p:cNvSpPr/>
          <p:nvPr/>
        </p:nvSpPr>
        <p:spPr>
          <a:xfrm>
            <a:off x="2506320" y="1804485"/>
            <a:ext cx="1101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분석툴</a:t>
            </a:r>
            <a:endParaRPr lang="en-US" altLang="ko-KR" sz="20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3DE7731-1B53-91D8-C7F8-80814E563B5F}"/>
              </a:ext>
            </a:extLst>
          </p:cNvPr>
          <p:cNvGrpSpPr/>
          <p:nvPr/>
        </p:nvGrpSpPr>
        <p:grpSpPr>
          <a:xfrm>
            <a:off x="6472377" y="2044377"/>
            <a:ext cx="4694910" cy="4080152"/>
            <a:chOff x="1428875" y="2314793"/>
            <a:chExt cx="4291264" cy="359070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32AF4F8-B9CE-9DC9-0AC5-604373FE4437}"/>
                </a:ext>
              </a:extLst>
            </p:cNvPr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319CFF-F779-EAA6-181F-1CF1978878A7}"/>
                </a:ext>
              </a:extLst>
            </p:cNvPr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모서리가 둥근 직사각형 37">
            <a:extLst>
              <a:ext uri="{FF2B5EF4-FFF2-40B4-BE49-F238E27FC236}">
                <a16:creationId xmlns:a16="http://schemas.microsoft.com/office/drawing/2014/main" id="{29ADC976-2057-75D9-22E9-F1F7FCCF3BF1}"/>
              </a:ext>
            </a:extLst>
          </p:cNvPr>
          <p:cNvSpPr/>
          <p:nvPr/>
        </p:nvSpPr>
        <p:spPr>
          <a:xfrm>
            <a:off x="8271050" y="1806263"/>
            <a:ext cx="1187538" cy="441948"/>
          </a:xfrm>
          <a:prstGeom prst="roundRect">
            <a:avLst/>
          </a:prstGeom>
          <a:solidFill>
            <a:srgbClr val="C53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D2BD7B-1B82-FB43-80D7-1FBBE04E2B56}"/>
              </a:ext>
            </a:extLst>
          </p:cNvPr>
          <p:cNvSpPr/>
          <p:nvPr/>
        </p:nvSpPr>
        <p:spPr>
          <a:xfrm>
            <a:off x="8310821" y="18493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시각화툴</a:t>
            </a:r>
            <a:endParaRPr lang="en-US" altLang="ko-KR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2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C12A6F11-08C1-32D2-6A06-63E3E933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CDAB1-7717-B961-F7E1-EA6FA4107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98" y="3419566"/>
            <a:ext cx="1233278" cy="1462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B4F8C1-0B73-98FD-3789-3B705D2DB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237" y="2975526"/>
            <a:ext cx="1775254" cy="646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ED51F5-571C-3412-C5B8-CE014A400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034" y="4036355"/>
            <a:ext cx="1988261" cy="10766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E65086-D871-FDCB-EE6F-063A3B281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387" y="2416489"/>
            <a:ext cx="1356150" cy="544882"/>
          </a:xfrm>
          <a:prstGeom prst="rect">
            <a:avLst/>
          </a:prstGeom>
        </p:spPr>
      </p:pic>
      <p:pic>
        <p:nvPicPr>
          <p:cNvPr id="2050" name="Picture 2" descr="Free online word cloud generator and tag cloud creator - WordClouds.com">
            <a:extLst>
              <a:ext uri="{FF2B5EF4-FFF2-40B4-BE49-F238E27FC236}">
                <a16:creationId xmlns:a16="http://schemas.microsoft.com/office/drawing/2014/main" id="{D03E4BAD-0F16-6CB3-293C-42A508EE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91" y="1964120"/>
            <a:ext cx="2194522" cy="21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절차 및 </a:t>
              </a: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UI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구성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82742" y="156895"/>
              <a:ext cx="765800" cy="333855"/>
              <a:chOff x="8275235" y="645749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289237" y="784897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275235" y="645749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22">
            <a:extLst>
              <a:ext uri="{FF2B5EF4-FFF2-40B4-BE49-F238E27FC236}">
                <a16:creationId xmlns:a16="http://schemas.microsoft.com/office/drawing/2014/main" id="{626321E6-3AEB-A412-B98A-9F87537E24E6}"/>
              </a:ext>
            </a:extLst>
          </p:cNvPr>
          <p:cNvSpPr/>
          <p:nvPr/>
        </p:nvSpPr>
        <p:spPr>
          <a:xfrm>
            <a:off x="1043781" y="1234811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22">
            <a:extLst>
              <a:ext uri="{FF2B5EF4-FFF2-40B4-BE49-F238E27FC236}">
                <a16:creationId xmlns:a16="http://schemas.microsoft.com/office/drawing/2014/main" id="{707F8B23-AFB6-A934-1786-3405DD58D34E}"/>
              </a:ext>
            </a:extLst>
          </p:cNvPr>
          <p:cNvSpPr/>
          <p:nvPr/>
        </p:nvSpPr>
        <p:spPr>
          <a:xfrm>
            <a:off x="3999746" y="1225542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22">
            <a:extLst>
              <a:ext uri="{FF2B5EF4-FFF2-40B4-BE49-F238E27FC236}">
                <a16:creationId xmlns:a16="http://schemas.microsoft.com/office/drawing/2014/main" id="{FE15FF69-98B0-8450-3895-AECE0C951FA5}"/>
              </a:ext>
            </a:extLst>
          </p:cNvPr>
          <p:cNvSpPr/>
          <p:nvPr/>
        </p:nvSpPr>
        <p:spPr>
          <a:xfrm>
            <a:off x="7041933" y="1425598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22">
            <a:extLst>
              <a:ext uri="{FF2B5EF4-FFF2-40B4-BE49-F238E27FC236}">
                <a16:creationId xmlns:a16="http://schemas.microsoft.com/office/drawing/2014/main" id="{9DA0DF63-B388-CDEE-AA2B-37E8A49D3C4D}"/>
              </a:ext>
            </a:extLst>
          </p:cNvPr>
          <p:cNvSpPr/>
          <p:nvPr/>
        </p:nvSpPr>
        <p:spPr>
          <a:xfrm>
            <a:off x="9389379" y="2897539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D93878-BA65-A7A1-577F-CAA4CFD561DD}"/>
              </a:ext>
            </a:extLst>
          </p:cNvPr>
          <p:cNvSpPr txBox="1"/>
          <p:nvPr/>
        </p:nvSpPr>
        <p:spPr>
          <a:xfrm>
            <a:off x="1130595" y="156621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데이터 수집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042200-5A6B-49EE-7741-A3FA841A0BF7}"/>
              </a:ext>
            </a:extLst>
          </p:cNvPr>
          <p:cNvSpPr txBox="1"/>
          <p:nvPr/>
        </p:nvSpPr>
        <p:spPr>
          <a:xfrm>
            <a:off x="4337850" y="1539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전처리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DE954C-EA80-1418-878D-9532796767CB}"/>
              </a:ext>
            </a:extLst>
          </p:cNvPr>
          <p:cNvSpPr txBox="1"/>
          <p:nvPr/>
        </p:nvSpPr>
        <p:spPr>
          <a:xfrm>
            <a:off x="7494032" y="1739959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EDA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2AD2D5-ABA1-F30B-B8E3-83F227B208EB}"/>
              </a:ext>
            </a:extLst>
          </p:cNvPr>
          <p:cNvSpPr txBox="1"/>
          <p:nvPr/>
        </p:nvSpPr>
        <p:spPr>
          <a:xfrm>
            <a:off x="9592752" y="323706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모델 학습</a:t>
            </a:r>
            <a:endParaRPr lang="ko-KR" altLang="en-US" sz="2000" dirty="0"/>
          </a:p>
        </p:txBody>
      </p:sp>
      <p:sp>
        <p:nvSpPr>
          <p:cNvPr id="51" name="타원 22">
            <a:extLst>
              <a:ext uri="{FF2B5EF4-FFF2-40B4-BE49-F238E27FC236}">
                <a16:creationId xmlns:a16="http://schemas.microsoft.com/office/drawing/2014/main" id="{4ED3261A-903F-F7AD-B8E5-120CFA7D173E}"/>
              </a:ext>
            </a:extLst>
          </p:cNvPr>
          <p:cNvSpPr/>
          <p:nvPr/>
        </p:nvSpPr>
        <p:spPr>
          <a:xfrm>
            <a:off x="6032792" y="4112048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22">
            <a:extLst>
              <a:ext uri="{FF2B5EF4-FFF2-40B4-BE49-F238E27FC236}">
                <a16:creationId xmlns:a16="http://schemas.microsoft.com/office/drawing/2014/main" id="{7C038A6C-11EC-9BBB-E9FD-619A7E25E75B}"/>
              </a:ext>
            </a:extLst>
          </p:cNvPr>
          <p:cNvSpPr/>
          <p:nvPr/>
        </p:nvSpPr>
        <p:spPr>
          <a:xfrm>
            <a:off x="2153058" y="4112048"/>
            <a:ext cx="1629683" cy="1062921"/>
          </a:xfrm>
          <a:custGeom>
            <a:avLst/>
            <a:gdLst>
              <a:gd name="connsiteX0" fmla="*/ 0 w 2492304"/>
              <a:gd name="connsiteY0" fmla="*/ 1246152 h 2492304"/>
              <a:gd name="connsiteX1" fmla="*/ 1246152 w 2492304"/>
              <a:gd name="connsiteY1" fmla="*/ 0 h 2492304"/>
              <a:gd name="connsiteX2" fmla="*/ 2492304 w 2492304"/>
              <a:gd name="connsiteY2" fmla="*/ 1246152 h 2492304"/>
              <a:gd name="connsiteX3" fmla="*/ 1246152 w 2492304"/>
              <a:gd name="connsiteY3" fmla="*/ 2492304 h 2492304"/>
              <a:gd name="connsiteX4" fmla="*/ 0 w 2492304"/>
              <a:gd name="connsiteY4" fmla="*/ 1246152 h 2492304"/>
              <a:gd name="connsiteX0" fmla="*/ 431 w 2492735"/>
              <a:gd name="connsiteY0" fmla="*/ 1246152 h 1938631"/>
              <a:gd name="connsiteX1" fmla="*/ 1246583 w 2492735"/>
              <a:gd name="connsiteY1" fmla="*/ 0 h 1938631"/>
              <a:gd name="connsiteX2" fmla="*/ 2492735 w 2492735"/>
              <a:gd name="connsiteY2" fmla="*/ 1246152 h 1938631"/>
              <a:gd name="connsiteX3" fmla="*/ 1145915 w 2492735"/>
              <a:gd name="connsiteY3" fmla="*/ 1938631 h 1938631"/>
              <a:gd name="connsiteX4" fmla="*/ 431 w 2492735"/>
              <a:gd name="connsiteY4" fmla="*/ 1246152 h 1938631"/>
              <a:gd name="connsiteX0" fmla="*/ 125 w 2492429"/>
              <a:gd name="connsiteY0" fmla="*/ 751202 h 1443681"/>
              <a:gd name="connsiteX1" fmla="*/ 1095275 w 2492429"/>
              <a:gd name="connsiteY1" fmla="*/ 0 h 1443681"/>
              <a:gd name="connsiteX2" fmla="*/ 2492429 w 2492429"/>
              <a:gd name="connsiteY2" fmla="*/ 751202 h 1443681"/>
              <a:gd name="connsiteX3" fmla="*/ 1145609 w 2492429"/>
              <a:gd name="connsiteY3" fmla="*/ 1443681 h 1443681"/>
              <a:gd name="connsiteX4" fmla="*/ 125 w 2492429"/>
              <a:gd name="connsiteY4" fmla="*/ 751202 h 1443681"/>
              <a:gd name="connsiteX0" fmla="*/ 79 w 2634996"/>
              <a:gd name="connsiteY0" fmla="*/ 763286 h 1456623"/>
              <a:gd name="connsiteX1" fmla="*/ 1095229 w 2634996"/>
              <a:gd name="connsiteY1" fmla="*/ 12084 h 1456623"/>
              <a:gd name="connsiteX2" fmla="*/ 2634996 w 2634996"/>
              <a:gd name="connsiteY2" fmla="*/ 620673 h 1456623"/>
              <a:gd name="connsiteX3" fmla="*/ 1145563 w 2634996"/>
              <a:gd name="connsiteY3" fmla="*/ 1455765 h 1456623"/>
              <a:gd name="connsiteX4" fmla="*/ 79 w 2634996"/>
              <a:gd name="connsiteY4" fmla="*/ 763286 h 1456623"/>
              <a:gd name="connsiteX0" fmla="*/ 135 w 2299492"/>
              <a:gd name="connsiteY0" fmla="*/ 736439 h 1454647"/>
              <a:gd name="connsiteX1" fmla="*/ 759725 w 2299492"/>
              <a:gd name="connsiteY1" fmla="*/ 10404 h 1454647"/>
              <a:gd name="connsiteX2" fmla="*/ 2299492 w 2299492"/>
              <a:gd name="connsiteY2" fmla="*/ 618993 h 1454647"/>
              <a:gd name="connsiteX3" fmla="*/ 810059 w 2299492"/>
              <a:gd name="connsiteY3" fmla="*/ 1454085 h 1454647"/>
              <a:gd name="connsiteX4" fmla="*/ 135 w 2299492"/>
              <a:gd name="connsiteY4" fmla="*/ 736439 h 1454647"/>
              <a:gd name="connsiteX0" fmla="*/ 118 w 1963916"/>
              <a:gd name="connsiteY0" fmla="*/ 727192 h 1444912"/>
              <a:gd name="connsiteX1" fmla="*/ 759708 w 1963916"/>
              <a:gd name="connsiteY1" fmla="*/ 1157 h 1444912"/>
              <a:gd name="connsiteX2" fmla="*/ 1963916 w 1963916"/>
              <a:gd name="connsiteY2" fmla="*/ 685247 h 1444912"/>
              <a:gd name="connsiteX3" fmla="*/ 810042 w 1963916"/>
              <a:gd name="connsiteY3" fmla="*/ 1444838 h 1444912"/>
              <a:gd name="connsiteX4" fmla="*/ 118 w 1963916"/>
              <a:gd name="connsiteY4" fmla="*/ 727192 h 1444912"/>
              <a:gd name="connsiteX0" fmla="*/ 118 w 1963916"/>
              <a:gd name="connsiteY0" fmla="*/ 606253 h 1323970"/>
              <a:gd name="connsiteX1" fmla="*/ 759708 w 1963916"/>
              <a:gd name="connsiteY1" fmla="*/ 14442 h 1323970"/>
              <a:gd name="connsiteX2" fmla="*/ 1963916 w 1963916"/>
              <a:gd name="connsiteY2" fmla="*/ 564308 h 1323970"/>
              <a:gd name="connsiteX3" fmla="*/ 810042 w 1963916"/>
              <a:gd name="connsiteY3" fmla="*/ 1323899 h 1323970"/>
              <a:gd name="connsiteX4" fmla="*/ 118 w 1963916"/>
              <a:gd name="connsiteY4" fmla="*/ 606253 h 1323970"/>
              <a:gd name="connsiteX0" fmla="*/ 14 w 1963812"/>
              <a:gd name="connsiteY0" fmla="*/ 606253 h 1090439"/>
              <a:gd name="connsiteX1" fmla="*/ 759604 w 1963812"/>
              <a:gd name="connsiteY1" fmla="*/ 14442 h 1090439"/>
              <a:gd name="connsiteX2" fmla="*/ 1963812 w 1963812"/>
              <a:gd name="connsiteY2" fmla="*/ 564308 h 1090439"/>
              <a:gd name="connsiteX3" fmla="*/ 742826 w 1963812"/>
              <a:gd name="connsiteY3" fmla="*/ 1072229 h 1090439"/>
              <a:gd name="connsiteX4" fmla="*/ 14 w 1963812"/>
              <a:gd name="connsiteY4" fmla="*/ 606253 h 1090439"/>
              <a:gd name="connsiteX0" fmla="*/ 21 w 1804428"/>
              <a:gd name="connsiteY0" fmla="*/ 606253 h 1090439"/>
              <a:gd name="connsiteX1" fmla="*/ 600220 w 1804428"/>
              <a:gd name="connsiteY1" fmla="*/ 14442 h 1090439"/>
              <a:gd name="connsiteX2" fmla="*/ 1804428 w 1804428"/>
              <a:gd name="connsiteY2" fmla="*/ 564308 h 1090439"/>
              <a:gd name="connsiteX3" fmla="*/ 583442 w 1804428"/>
              <a:gd name="connsiteY3" fmla="*/ 1072229 h 1090439"/>
              <a:gd name="connsiteX4" fmla="*/ 21 w 1804428"/>
              <a:gd name="connsiteY4" fmla="*/ 606253 h 1090439"/>
              <a:gd name="connsiteX0" fmla="*/ 31 w 1686993"/>
              <a:gd name="connsiteY0" fmla="*/ 606253 h 1090439"/>
              <a:gd name="connsiteX1" fmla="*/ 482785 w 1686993"/>
              <a:gd name="connsiteY1" fmla="*/ 14442 h 1090439"/>
              <a:gd name="connsiteX2" fmla="*/ 1686993 w 1686993"/>
              <a:gd name="connsiteY2" fmla="*/ 564308 h 1090439"/>
              <a:gd name="connsiteX3" fmla="*/ 466007 w 1686993"/>
              <a:gd name="connsiteY3" fmla="*/ 1072229 h 1090439"/>
              <a:gd name="connsiteX4" fmla="*/ 31 w 1686993"/>
              <a:gd name="connsiteY4" fmla="*/ 606253 h 1090439"/>
              <a:gd name="connsiteX0" fmla="*/ 0 w 1686962"/>
              <a:gd name="connsiteY0" fmla="*/ 545187 h 1029373"/>
              <a:gd name="connsiteX1" fmla="*/ 465976 w 1686962"/>
              <a:gd name="connsiteY1" fmla="*/ 37266 h 1029373"/>
              <a:gd name="connsiteX2" fmla="*/ 1686962 w 1686962"/>
              <a:gd name="connsiteY2" fmla="*/ 503242 h 1029373"/>
              <a:gd name="connsiteX3" fmla="*/ 465976 w 1686962"/>
              <a:gd name="connsiteY3" fmla="*/ 1011163 h 1029373"/>
              <a:gd name="connsiteX4" fmla="*/ 0 w 1686962"/>
              <a:gd name="connsiteY4" fmla="*/ 545187 h 1029373"/>
              <a:gd name="connsiteX0" fmla="*/ 0 w 1686962"/>
              <a:gd name="connsiteY0" fmla="*/ 562313 h 1046499"/>
              <a:gd name="connsiteX1" fmla="*/ 465976 w 1686962"/>
              <a:gd name="connsiteY1" fmla="*/ 29225 h 1046499"/>
              <a:gd name="connsiteX2" fmla="*/ 1686962 w 1686962"/>
              <a:gd name="connsiteY2" fmla="*/ 520368 h 1046499"/>
              <a:gd name="connsiteX3" fmla="*/ 465976 w 1686962"/>
              <a:gd name="connsiteY3" fmla="*/ 1028289 h 1046499"/>
              <a:gd name="connsiteX4" fmla="*/ 0 w 1686962"/>
              <a:gd name="connsiteY4" fmla="*/ 562313 h 1046499"/>
              <a:gd name="connsiteX0" fmla="*/ 0 w 1628239"/>
              <a:gd name="connsiteY0" fmla="*/ 553307 h 1046503"/>
              <a:gd name="connsiteX1" fmla="*/ 407253 w 1628239"/>
              <a:gd name="connsiteY1" fmla="*/ 28608 h 1046503"/>
              <a:gd name="connsiteX2" fmla="*/ 1628239 w 1628239"/>
              <a:gd name="connsiteY2" fmla="*/ 519751 h 1046503"/>
              <a:gd name="connsiteX3" fmla="*/ 407253 w 1628239"/>
              <a:gd name="connsiteY3" fmla="*/ 1027672 h 1046503"/>
              <a:gd name="connsiteX4" fmla="*/ 0 w 1628239"/>
              <a:gd name="connsiteY4" fmla="*/ 553307 h 1046503"/>
              <a:gd name="connsiteX0" fmla="*/ 159 w 1628398"/>
              <a:gd name="connsiteY0" fmla="*/ 525313 h 1018509"/>
              <a:gd name="connsiteX1" fmla="*/ 440968 w 1628398"/>
              <a:gd name="connsiteY1" fmla="*/ 42559 h 1018509"/>
              <a:gd name="connsiteX2" fmla="*/ 1628398 w 1628398"/>
              <a:gd name="connsiteY2" fmla="*/ 491757 h 1018509"/>
              <a:gd name="connsiteX3" fmla="*/ 407412 w 1628398"/>
              <a:gd name="connsiteY3" fmla="*/ 999678 h 1018509"/>
              <a:gd name="connsiteX4" fmla="*/ 159 w 1628398"/>
              <a:gd name="connsiteY4" fmla="*/ 525313 h 1018509"/>
              <a:gd name="connsiteX0" fmla="*/ 111 w 1628350"/>
              <a:gd name="connsiteY0" fmla="*/ 571433 h 1064629"/>
              <a:gd name="connsiteX1" fmla="*/ 382197 w 1628350"/>
              <a:gd name="connsiteY1" fmla="*/ 21567 h 1064629"/>
              <a:gd name="connsiteX2" fmla="*/ 1628350 w 1628350"/>
              <a:gd name="connsiteY2" fmla="*/ 537877 h 1064629"/>
              <a:gd name="connsiteX3" fmla="*/ 407364 w 1628350"/>
              <a:gd name="connsiteY3" fmla="*/ 1045798 h 1064629"/>
              <a:gd name="connsiteX4" fmla="*/ 111 w 1628350"/>
              <a:gd name="connsiteY4" fmla="*/ 571433 h 1064629"/>
              <a:gd name="connsiteX0" fmla="*/ 111 w 1628350"/>
              <a:gd name="connsiteY0" fmla="*/ 547492 h 1040688"/>
              <a:gd name="connsiteX1" fmla="*/ 382197 w 1628350"/>
              <a:gd name="connsiteY1" fmla="*/ 31182 h 1040688"/>
              <a:gd name="connsiteX2" fmla="*/ 1628350 w 1628350"/>
              <a:gd name="connsiteY2" fmla="*/ 513936 h 1040688"/>
              <a:gd name="connsiteX3" fmla="*/ 407364 w 1628350"/>
              <a:gd name="connsiteY3" fmla="*/ 1021857 h 1040688"/>
              <a:gd name="connsiteX4" fmla="*/ 111 w 1628350"/>
              <a:gd name="connsiteY4" fmla="*/ 547492 h 1040688"/>
              <a:gd name="connsiteX0" fmla="*/ 1913 w 1630152"/>
              <a:gd name="connsiteY0" fmla="*/ 617918 h 1111114"/>
              <a:gd name="connsiteX1" fmla="*/ 383999 w 1630152"/>
              <a:gd name="connsiteY1" fmla="*/ 101608 h 1111114"/>
              <a:gd name="connsiteX2" fmla="*/ 1630152 w 1630152"/>
              <a:gd name="connsiteY2" fmla="*/ 584362 h 1111114"/>
              <a:gd name="connsiteX3" fmla="*/ 409166 w 1630152"/>
              <a:gd name="connsiteY3" fmla="*/ 1092283 h 1111114"/>
              <a:gd name="connsiteX4" fmla="*/ 1913 w 1630152"/>
              <a:gd name="connsiteY4" fmla="*/ 617918 h 1111114"/>
              <a:gd name="connsiteX0" fmla="*/ 1913 w 1630152"/>
              <a:gd name="connsiteY0" fmla="*/ 565976 h 1059172"/>
              <a:gd name="connsiteX1" fmla="*/ 383999 w 1630152"/>
              <a:gd name="connsiteY1" fmla="*/ 49666 h 1059172"/>
              <a:gd name="connsiteX2" fmla="*/ 1630152 w 1630152"/>
              <a:gd name="connsiteY2" fmla="*/ 532420 h 1059172"/>
              <a:gd name="connsiteX3" fmla="*/ 409166 w 1630152"/>
              <a:gd name="connsiteY3" fmla="*/ 1040341 h 1059172"/>
              <a:gd name="connsiteX4" fmla="*/ 1913 w 1630152"/>
              <a:gd name="connsiteY4" fmla="*/ 565976 h 1059172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40688"/>
              <a:gd name="connsiteX1" fmla="*/ 383530 w 1629683"/>
              <a:gd name="connsiteY1" fmla="*/ 31182 h 1040688"/>
              <a:gd name="connsiteX2" fmla="*/ 1629683 w 1629683"/>
              <a:gd name="connsiteY2" fmla="*/ 513936 h 1040688"/>
              <a:gd name="connsiteX3" fmla="*/ 408697 w 1629683"/>
              <a:gd name="connsiteY3" fmla="*/ 1021857 h 1040688"/>
              <a:gd name="connsiteX4" fmla="*/ 1444 w 1629683"/>
              <a:gd name="connsiteY4" fmla="*/ 547492 h 1040688"/>
              <a:gd name="connsiteX0" fmla="*/ 1444 w 1629683"/>
              <a:gd name="connsiteY0" fmla="*/ 547492 h 1051866"/>
              <a:gd name="connsiteX1" fmla="*/ 383530 w 1629683"/>
              <a:gd name="connsiteY1" fmla="*/ 31182 h 1051866"/>
              <a:gd name="connsiteX2" fmla="*/ 1629683 w 1629683"/>
              <a:gd name="connsiteY2" fmla="*/ 513936 h 1051866"/>
              <a:gd name="connsiteX3" fmla="*/ 408697 w 1629683"/>
              <a:gd name="connsiteY3" fmla="*/ 1021857 h 1051866"/>
              <a:gd name="connsiteX4" fmla="*/ 1444 w 1629683"/>
              <a:gd name="connsiteY4" fmla="*/ 547492 h 1051866"/>
              <a:gd name="connsiteX0" fmla="*/ 1444 w 1629683"/>
              <a:gd name="connsiteY0" fmla="*/ 547492 h 1048139"/>
              <a:gd name="connsiteX1" fmla="*/ 383530 w 1629683"/>
              <a:gd name="connsiteY1" fmla="*/ 31182 h 1048139"/>
              <a:gd name="connsiteX2" fmla="*/ 1629683 w 1629683"/>
              <a:gd name="connsiteY2" fmla="*/ 513936 h 1048139"/>
              <a:gd name="connsiteX3" fmla="*/ 408697 w 1629683"/>
              <a:gd name="connsiteY3" fmla="*/ 1021857 h 1048139"/>
              <a:gd name="connsiteX4" fmla="*/ 1444 w 1629683"/>
              <a:gd name="connsiteY4" fmla="*/ 547492 h 1048139"/>
              <a:gd name="connsiteX0" fmla="*/ 1444 w 1629683"/>
              <a:gd name="connsiteY0" fmla="*/ 562274 h 1062921"/>
              <a:gd name="connsiteX1" fmla="*/ 383530 w 1629683"/>
              <a:gd name="connsiteY1" fmla="*/ 45964 h 1062921"/>
              <a:gd name="connsiteX2" fmla="*/ 1629683 w 1629683"/>
              <a:gd name="connsiteY2" fmla="*/ 528718 h 1062921"/>
              <a:gd name="connsiteX3" fmla="*/ 408697 w 1629683"/>
              <a:gd name="connsiteY3" fmla="*/ 1036639 h 1062921"/>
              <a:gd name="connsiteX4" fmla="*/ 1444 w 1629683"/>
              <a:gd name="connsiteY4" fmla="*/ 562274 h 106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683" h="1062921">
                <a:moveTo>
                  <a:pt x="1444" y="562274"/>
                </a:moveTo>
                <a:cubicBezTo>
                  <a:pt x="-2750" y="397162"/>
                  <a:pt x="-22067" y="85114"/>
                  <a:pt x="383530" y="45964"/>
                </a:cubicBezTo>
                <a:cubicBezTo>
                  <a:pt x="789127" y="6814"/>
                  <a:pt x="1629683" y="-159513"/>
                  <a:pt x="1629683" y="528718"/>
                </a:cubicBezTo>
                <a:cubicBezTo>
                  <a:pt x="1629683" y="1216949"/>
                  <a:pt x="671681" y="1047824"/>
                  <a:pt x="408697" y="1036639"/>
                </a:cubicBezTo>
                <a:cubicBezTo>
                  <a:pt x="145713" y="1025454"/>
                  <a:pt x="5638" y="727386"/>
                  <a:pt x="1444" y="562274"/>
                </a:cubicBezTo>
                <a:close/>
              </a:path>
            </a:pathLst>
          </a:cu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6E31EC-A917-337F-1FBA-6C9845CB38DD}"/>
              </a:ext>
            </a:extLst>
          </p:cNvPr>
          <p:cNvSpPr txBox="1"/>
          <p:nvPr/>
        </p:nvSpPr>
        <p:spPr>
          <a:xfrm>
            <a:off x="2317721" y="4315865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실제 상권</a:t>
            </a:r>
            <a:endParaRPr lang="en-US" altLang="ko-KR" sz="2000" dirty="0"/>
          </a:p>
          <a:p>
            <a:r>
              <a:rPr lang="ko-KR" altLang="en-US" sz="2000" dirty="0"/>
              <a:t> 비교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321CC-02F4-9A52-D28F-87A4C6F5E63A}"/>
              </a:ext>
            </a:extLst>
          </p:cNvPr>
          <p:cNvSpPr txBox="1"/>
          <p:nvPr/>
        </p:nvSpPr>
        <p:spPr>
          <a:xfrm>
            <a:off x="6105639" y="44475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위치 데이터</a:t>
            </a:r>
          </a:p>
        </p:txBody>
      </p:sp>
    </p:spTree>
    <p:extLst>
      <p:ext uri="{BB962C8B-B14F-4D97-AF65-F5344CB8AC3E}">
        <p14:creationId xmlns:p14="http://schemas.microsoft.com/office/powerpoint/2010/main" val="143194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구성도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776102" y="144073"/>
              <a:ext cx="765800" cy="333855"/>
              <a:chOff x="7268595" y="632927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282597" y="772075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268595" y="632927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180C7E-572A-EAD1-2238-512E594FBDB3}"/>
              </a:ext>
            </a:extLst>
          </p:cNvPr>
          <p:cNvGrpSpPr/>
          <p:nvPr/>
        </p:nvGrpSpPr>
        <p:grpSpPr>
          <a:xfrm>
            <a:off x="2012326" y="1933381"/>
            <a:ext cx="1282723" cy="584775"/>
            <a:chOff x="2012326" y="1933381"/>
            <a:chExt cx="1282723" cy="584775"/>
          </a:xfrm>
        </p:grpSpPr>
        <p:sp>
          <p:nvSpPr>
            <p:cNvPr id="50" name="모서리가 둥근 직사각형 17">
              <a:extLst>
                <a:ext uri="{FF2B5EF4-FFF2-40B4-BE49-F238E27FC236}">
                  <a16:creationId xmlns:a16="http://schemas.microsoft.com/office/drawing/2014/main" id="{0C4C4A62-DAD2-5FBB-44B8-7D6E80FC0F87}"/>
                </a:ext>
              </a:extLst>
            </p:cNvPr>
            <p:cNvSpPr/>
            <p:nvPr/>
          </p:nvSpPr>
          <p:spPr>
            <a:xfrm>
              <a:off x="2283026" y="1967442"/>
              <a:ext cx="760211" cy="261408"/>
            </a:xfrm>
            <a:prstGeom prst="roundRect">
              <a:avLst/>
            </a:prstGeom>
            <a:solidFill>
              <a:srgbClr val="742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BB306C0-EE8B-74B4-54B7-7C2CC565CA8A}"/>
                </a:ext>
              </a:extLst>
            </p:cNvPr>
            <p:cNvSpPr/>
            <p:nvPr/>
          </p:nvSpPr>
          <p:spPr>
            <a:xfrm>
              <a:off x="2012326" y="1933381"/>
              <a:ext cx="12827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id ’</a:t>
              </a:r>
            </a:p>
            <a:p>
              <a:pPr algn="ctr"/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인스타 링크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4F2C0A-F5E9-6C3C-E486-FDA22EC6F230}"/>
              </a:ext>
            </a:extLst>
          </p:cNvPr>
          <p:cNvGrpSpPr/>
          <p:nvPr/>
        </p:nvGrpSpPr>
        <p:grpSpPr>
          <a:xfrm>
            <a:off x="1258239" y="3687165"/>
            <a:ext cx="2247731" cy="830997"/>
            <a:chOff x="1258239" y="3687165"/>
            <a:chExt cx="2247731" cy="830997"/>
          </a:xfrm>
        </p:grpSpPr>
        <p:sp>
          <p:nvSpPr>
            <p:cNvPr id="46" name="모서리가 둥근 직사각형 36">
              <a:extLst>
                <a:ext uri="{FF2B5EF4-FFF2-40B4-BE49-F238E27FC236}">
                  <a16:creationId xmlns:a16="http://schemas.microsoft.com/office/drawing/2014/main" id="{FD7D18CF-2FF3-7173-B90D-90E0E47B9B54}"/>
                </a:ext>
              </a:extLst>
            </p:cNvPr>
            <p:cNvSpPr/>
            <p:nvPr/>
          </p:nvSpPr>
          <p:spPr>
            <a:xfrm>
              <a:off x="2015891" y="3697754"/>
              <a:ext cx="760211" cy="261408"/>
            </a:xfrm>
            <a:prstGeom prst="roundRect">
              <a:avLst/>
            </a:prstGeom>
            <a:solidFill>
              <a:srgbClr val="931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79E05A-6E76-A418-D3C4-1037F97C38D2}"/>
                </a:ext>
              </a:extLst>
            </p:cNvPr>
            <p:cNvSpPr/>
            <p:nvPr/>
          </p:nvSpPr>
          <p:spPr>
            <a:xfrm>
              <a:off x="1258239" y="3687165"/>
              <a:ext cx="22477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word’</a:t>
              </a:r>
            </a:p>
            <a:p>
              <a:pPr algn="ctr"/>
              <a:r>
                <a:rPr lang="ko-KR" altLang="en-US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피드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내용과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첫번째 댓글 까지 내용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701AF-7C6E-FC1E-0F0D-11B3F13716C3}"/>
              </a:ext>
            </a:extLst>
          </p:cNvPr>
          <p:cNvGrpSpPr/>
          <p:nvPr/>
        </p:nvGrpSpPr>
        <p:grpSpPr>
          <a:xfrm>
            <a:off x="2605788" y="5733422"/>
            <a:ext cx="1800365" cy="584775"/>
            <a:chOff x="3133382" y="5826235"/>
            <a:chExt cx="1800365" cy="584775"/>
          </a:xfrm>
        </p:grpSpPr>
        <p:sp>
          <p:nvSpPr>
            <p:cNvPr id="45" name="모서리가 둥근 직사각형 37">
              <a:extLst>
                <a:ext uri="{FF2B5EF4-FFF2-40B4-BE49-F238E27FC236}">
                  <a16:creationId xmlns:a16="http://schemas.microsoft.com/office/drawing/2014/main" id="{33C39915-B3F4-CB49-2415-9AC8FC1072B9}"/>
                </a:ext>
              </a:extLst>
            </p:cNvPr>
            <p:cNvSpPr/>
            <p:nvPr/>
          </p:nvSpPr>
          <p:spPr>
            <a:xfrm>
              <a:off x="3653460" y="5867258"/>
              <a:ext cx="760211" cy="261408"/>
            </a:xfrm>
            <a:prstGeom prst="roundRect">
              <a:avLst/>
            </a:prstGeom>
            <a:solidFill>
              <a:srgbClr val="C53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0229F7-6891-C6B8-99F4-12384D316039}"/>
                </a:ext>
              </a:extLst>
            </p:cNvPr>
            <p:cNvSpPr/>
            <p:nvPr/>
          </p:nvSpPr>
          <p:spPr>
            <a:xfrm>
              <a:off x="3133382" y="5826235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en-US" altLang="ko-KR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TiTle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66ED70-2A86-BF5F-5B02-64BF16B6ADCE}"/>
              </a:ext>
            </a:extLst>
          </p:cNvPr>
          <p:cNvGrpSpPr/>
          <p:nvPr/>
        </p:nvGrpSpPr>
        <p:grpSpPr>
          <a:xfrm>
            <a:off x="8786277" y="5063064"/>
            <a:ext cx="1800365" cy="584775"/>
            <a:chOff x="9922248" y="4858691"/>
            <a:chExt cx="1800365" cy="584775"/>
          </a:xfrm>
        </p:grpSpPr>
        <p:sp>
          <p:nvSpPr>
            <p:cNvPr id="32" name="모서리가 둥근 직사각형 39">
              <a:extLst>
                <a:ext uri="{FF2B5EF4-FFF2-40B4-BE49-F238E27FC236}">
                  <a16:creationId xmlns:a16="http://schemas.microsoft.com/office/drawing/2014/main" id="{A3A3E919-DF12-1440-1B5E-B93C0810A60F}"/>
                </a:ext>
              </a:extLst>
            </p:cNvPr>
            <p:cNvSpPr/>
            <p:nvPr/>
          </p:nvSpPr>
          <p:spPr>
            <a:xfrm>
              <a:off x="10460333" y="4914676"/>
              <a:ext cx="760211" cy="261408"/>
            </a:xfrm>
            <a:prstGeom prst="roundRect">
              <a:avLst/>
            </a:prstGeom>
            <a:solidFill>
              <a:srgbClr val="D57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1A4093F-910C-B383-D7D7-31D4BFFCEFD7}"/>
                </a:ext>
              </a:extLst>
            </p:cNvPr>
            <p:cNvSpPr/>
            <p:nvPr/>
          </p:nvSpPr>
          <p:spPr>
            <a:xfrm>
              <a:off x="9922248" y="4858691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en-US" altLang="ko-KR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TiTle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33CA4-C754-ED39-1480-B50F7F872059}"/>
              </a:ext>
            </a:extLst>
          </p:cNvPr>
          <p:cNvGrpSpPr/>
          <p:nvPr/>
        </p:nvGrpSpPr>
        <p:grpSpPr>
          <a:xfrm>
            <a:off x="8528485" y="2417283"/>
            <a:ext cx="1800365" cy="584775"/>
            <a:chOff x="8786277" y="2350882"/>
            <a:chExt cx="1800365" cy="584775"/>
          </a:xfrm>
        </p:grpSpPr>
        <p:sp>
          <p:nvSpPr>
            <p:cNvPr id="31" name="모서리가 둥근 직사각형 40">
              <a:extLst>
                <a:ext uri="{FF2B5EF4-FFF2-40B4-BE49-F238E27FC236}">
                  <a16:creationId xmlns:a16="http://schemas.microsoft.com/office/drawing/2014/main" id="{52767876-ED20-6454-E80D-6F909069A5D6}"/>
                </a:ext>
              </a:extLst>
            </p:cNvPr>
            <p:cNvSpPr/>
            <p:nvPr/>
          </p:nvSpPr>
          <p:spPr>
            <a:xfrm>
              <a:off x="9306353" y="2373152"/>
              <a:ext cx="760211" cy="261408"/>
            </a:xfrm>
            <a:prstGeom prst="roundRect">
              <a:avLst/>
            </a:prstGeom>
            <a:solidFill>
              <a:srgbClr val="DD9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7D2382F-5399-369F-EDEC-5EEB80EF612A}"/>
                </a:ext>
              </a:extLst>
            </p:cNvPr>
            <p:cNvSpPr/>
            <p:nvPr/>
          </p:nvSpPr>
          <p:spPr>
            <a:xfrm>
              <a:off x="8786277" y="2350882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위치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61" name="꺾인 연결선 30">
            <a:extLst>
              <a:ext uri="{FF2B5EF4-FFF2-40B4-BE49-F238E27FC236}">
                <a16:creationId xmlns:a16="http://schemas.microsoft.com/office/drawing/2014/main" id="{0A932387-C7E3-80B2-DB4A-87F30AFC4AA6}"/>
              </a:ext>
            </a:extLst>
          </p:cNvPr>
          <p:cNvCxnSpPr/>
          <p:nvPr/>
        </p:nvCxnSpPr>
        <p:spPr>
          <a:xfrm rot="10800000">
            <a:off x="3263879" y="2729792"/>
            <a:ext cx="1257567" cy="307224"/>
          </a:xfrm>
          <a:prstGeom prst="bentConnector3">
            <a:avLst>
              <a:gd name="adj1" fmla="val 99611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31">
            <a:extLst>
              <a:ext uri="{FF2B5EF4-FFF2-40B4-BE49-F238E27FC236}">
                <a16:creationId xmlns:a16="http://schemas.microsoft.com/office/drawing/2014/main" id="{4CE18C66-E152-0C7B-43E9-8DA02567C450}"/>
              </a:ext>
            </a:extLst>
          </p:cNvPr>
          <p:cNvCxnSpPr>
            <a:cxnSpLocks/>
          </p:cNvCxnSpPr>
          <p:nvPr/>
        </p:nvCxnSpPr>
        <p:spPr>
          <a:xfrm rot="10800000">
            <a:off x="3591407" y="3959162"/>
            <a:ext cx="1127786" cy="1270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32">
            <a:extLst>
              <a:ext uri="{FF2B5EF4-FFF2-40B4-BE49-F238E27FC236}">
                <a16:creationId xmlns:a16="http://schemas.microsoft.com/office/drawing/2014/main" id="{FECEC1B6-79FF-FAA4-AEB6-DBBED505BC60}"/>
              </a:ext>
            </a:extLst>
          </p:cNvPr>
          <p:cNvCxnSpPr/>
          <p:nvPr/>
        </p:nvCxnSpPr>
        <p:spPr>
          <a:xfrm rot="5400000">
            <a:off x="3819568" y="4766743"/>
            <a:ext cx="956225" cy="79922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34">
            <a:extLst>
              <a:ext uri="{FF2B5EF4-FFF2-40B4-BE49-F238E27FC236}">
                <a16:creationId xmlns:a16="http://schemas.microsoft.com/office/drawing/2014/main" id="{AF4794AA-11CA-1537-B8FA-2495EC1C53BF}"/>
              </a:ext>
            </a:extLst>
          </p:cNvPr>
          <p:cNvCxnSpPr/>
          <p:nvPr/>
        </p:nvCxnSpPr>
        <p:spPr>
          <a:xfrm>
            <a:off x="7897592" y="4403710"/>
            <a:ext cx="1060343" cy="83706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35">
            <a:extLst>
              <a:ext uri="{FF2B5EF4-FFF2-40B4-BE49-F238E27FC236}">
                <a16:creationId xmlns:a16="http://schemas.microsoft.com/office/drawing/2014/main" id="{A4DAA517-FFAB-1EA3-5A73-C137F4300A17}"/>
              </a:ext>
            </a:extLst>
          </p:cNvPr>
          <p:cNvCxnSpPr/>
          <p:nvPr/>
        </p:nvCxnSpPr>
        <p:spPr>
          <a:xfrm flipV="1">
            <a:off x="7897592" y="3106176"/>
            <a:ext cx="1191943" cy="540835"/>
          </a:xfrm>
          <a:prstGeom prst="bentConnector3">
            <a:avLst>
              <a:gd name="adj1" fmla="val 99945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1F895BB-D1AD-8E74-34DC-12153AA5AE7C}"/>
              </a:ext>
            </a:extLst>
          </p:cNvPr>
          <p:cNvGrpSpPr/>
          <p:nvPr/>
        </p:nvGrpSpPr>
        <p:grpSpPr>
          <a:xfrm>
            <a:off x="4772450" y="911525"/>
            <a:ext cx="2960988" cy="4937570"/>
            <a:chOff x="946431" y="105835"/>
            <a:chExt cx="3358870" cy="659699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2A869EC-9CF8-9718-3F53-0C411131363B}"/>
                </a:ext>
              </a:extLst>
            </p:cNvPr>
            <p:cNvGrpSpPr/>
            <p:nvPr/>
          </p:nvGrpSpPr>
          <p:grpSpPr>
            <a:xfrm>
              <a:off x="946431" y="105835"/>
              <a:ext cx="3358870" cy="6596994"/>
              <a:chOff x="4404005" y="105834"/>
              <a:chExt cx="3383991" cy="664633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727D0F4-0E22-34A2-C7F7-D2B5561A45AC}"/>
                  </a:ext>
                </a:extLst>
              </p:cNvPr>
              <p:cNvSpPr/>
              <p:nvPr/>
            </p:nvSpPr>
            <p:spPr>
              <a:xfrm>
                <a:off x="4624387" y="981075"/>
                <a:ext cx="2943226" cy="4972050"/>
              </a:xfrm>
              <a:prstGeom prst="rect">
                <a:avLst/>
              </a:prstGeom>
              <a:gradFill flip="none" rotWithShape="1">
                <a:gsLst>
                  <a:gs pos="18000">
                    <a:srgbClr val="931FA2"/>
                  </a:gs>
                  <a:gs pos="0">
                    <a:srgbClr val="7224C2"/>
                  </a:gs>
                  <a:gs pos="36000">
                    <a:srgbClr val="B01B87"/>
                  </a:gs>
                  <a:gs pos="57000">
                    <a:srgbClr val="C53261"/>
                  </a:gs>
                  <a:gs pos="100000">
                    <a:srgbClr val="DD923F"/>
                  </a:gs>
                  <a:gs pos="80000">
                    <a:srgbClr val="C64552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56F42B00-A58E-167F-AD09-47BE85084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6" t="968" r="6017" b="2096"/>
              <a:stretch/>
            </p:blipFill>
            <p:spPr>
              <a:xfrm>
                <a:off x="4404005" y="105834"/>
                <a:ext cx="3383991" cy="6646333"/>
              </a:xfrm>
              <a:prstGeom prst="rect">
                <a:avLst/>
              </a:prstGeom>
            </p:spPr>
          </p:pic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43E6C03-5532-0197-5EB1-3C7B0721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903" y="1576813"/>
              <a:ext cx="1323923" cy="504932"/>
            </a:xfrm>
            <a:prstGeom prst="rect">
              <a:avLst/>
            </a:prstGeom>
          </p:spPr>
        </p:pic>
        <p:sp>
          <p:nvSpPr>
            <p:cNvPr id="70" name="모서리가 둥근 직사각형 7">
              <a:extLst>
                <a:ext uri="{FF2B5EF4-FFF2-40B4-BE49-F238E27FC236}">
                  <a16:creationId xmlns:a16="http://schemas.microsoft.com/office/drawing/2014/main" id="{72E79CD1-F64C-B280-84E2-31720313842F}"/>
                </a:ext>
              </a:extLst>
            </p:cNvPr>
            <p:cNvSpPr/>
            <p:nvPr/>
          </p:nvSpPr>
          <p:spPr>
            <a:xfrm>
              <a:off x="1425171" y="2449448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모서리가 둥근 직사각형 8">
              <a:extLst>
                <a:ext uri="{FF2B5EF4-FFF2-40B4-BE49-F238E27FC236}">
                  <a16:creationId xmlns:a16="http://schemas.microsoft.com/office/drawing/2014/main" id="{F4CC329A-A40C-2CA9-1732-F1F5489AD4F6}"/>
                </a:ext>
              </a:extLst>
            </p:cNvPr>
            <p:cNvSpPr/>
            <p:nvPr/>
          </p:nvSpPr>
          <p:spPr>
            <a:xfrm>
              <a:off x="1425171" y="2846003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4828397-E56B-5A53-4803-7FA6FA6A2A99}"/>
                </a:ext>
              </a:extLst>
            </p:cNvPr>
            <p:cNvSpPr/>
            <p:nvPr/>
          </p:nvSpPr>
          <p:spPr>
            <a:xfrm>
              <a:off x="1475593" y="2481323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16D12AF-B3D9-4272-E29C-04AF7C63824F}"/>
                </a:ext>
              </a:extLst>
            </p:cNvPr>
            <p:cNvSpPr/>
            <p:nvPr/>
          </p:nvSpPr>
          <p:spPr>
            <a:xfrm>
              <a:off x="1475592" y="287787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Password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4" name="모서리가 둥근 직사각형 11">
              <a:extLst>
                <a:ext uri="{FF2B5EF4-FFF2-40B4-BE49-F238E27FC236}">
                  <a16:creationId xmlns:a16="http://schemas.microsoft.com/office/drawing/2014/main" id="{D73E6EEA-3F4A-44FC-C575-FC22987CBD71}"/>
                </a:ext>
              </a:extLst>
            </p:cNvPr>
            <p:cNvSpPr/>
            <p:nvPr/>
          </p:nvSpPr>
          <p:spPr>
            <a:xfrm>
              <a:off x="1425170" y="3452994"/>
              <a:ext cx="2401390" cy="344031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1D3EA2-6576-404F-FC00-77D1A31B0749}"/>
                </a:ext>
              </a:extLst>
            </p:cNvPr>
            <p:cNvSpPr/>
            <p:nvPr/>
          </p:nvSpPr>
          <p:spPr>
            <a:xfrm>
              <a:off x="1833281" y="348753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Login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80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6FD8135E-1E4A-9201-D9E8-CA86802F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450</Words>
  <Application>Microsoft Office PowerPoint</Application>
  <PresentationFormat>와이드스크린</PresentationFormat>
  <Paragraphs>452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Dynalight</vt:lpstr>
      <vt:lpstr>KoPub돋움체 Medium</vt:lpstr>
      <vt:lpstr>Tmon몬소리 Black</vt:lpstr>
      <vt:lpstr>나눔바른펜</vt:lpstr>
      <vt:lpstr>휴먼둥근헤드라인</vt:lpstr>
      <vt:lpstr>Arial</vt:lpstr>
      <vt:lpstr>Arial Narrow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10</cp:revision>
  <dcterms:created xsi:type="dcterms:W3CDTF">2022-03-21T14:48:14Z</dcterms:created>
  <dcterms:modified xsi:type="dcterms:W3CDTF">2022-06-07T07:21:24Z</dcterms:modified>
</cp:coreProperties>
</file>