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Tmon몬소리 Black" panose="020B0600000101010101" charset="-127"/>
      <p:bold r:id="rId14"/>
    </p:embeddedFont>
    <p:embeddedFont>
      <p:font typeface="Billabong" panose="020B0600000101010101" charset="0"/>
      <p:regular r:id="rId15"/>
    </p:embeddedFont>
    <p:embeddedFont>
      <p:font typeface="Impact" panose="020B0806030902050204" pitchFamily="34" charset="0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851CBF8-DDA4-4DA9-8B70-A50EB2B0A4A0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제목 없는 구역" id="{FBBF4D93-E90D-464B-BCF2-96CFAA524CD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6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4056"/>
    <a:srgbClr val="DD923F"/>
    <a:srgbClr val="B01B87"/>
    <a:srgbClr val="931FA2"/>
    <a:srgbClr val="7424C0"/>
    <a:srgbClr val="C53261"/>
    <a:srgbClr val="CE604B"/>
    <a:srgbClr val="7224C2"/>
    <a:srgbClr val="D57A44"/>
    <a:srgbClr val="F6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2" y="918"/>
      </p:cViewPr>
      <p:guideLst>
        <p:guide orient="horz" pos="2183"/>
        <p:guide pos="6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97877345421723E-2"/>
          <c:y val="0.16349841854032043"/>
          <c:w val="0.93359379447657409"/>
          <c:h val="0.66419435553297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spPr>
            <a:gradFill>
              <a:gsLst>
                <a:gs pos="30000">
                  <a:schemeClr val="accent5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Likes</c:v>
                </c:pt>
                <c:pt idx="1">
                  <c:v>Share</c:v>
                </c:pt>
                <c:pt idx="2">
                  <c:v>Users</c:v>
                </c:pt>
                <c:pt idx="3">
                  <c:v>Communication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3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DA-4F45-8E68-9DA08B3FB7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Instagram</c:v>
                </c:pt>
              </c:strCache>
            </c:strRef>
          </c:tx>
          <c:spPr>
            <a:gradFill>
              <a:gsLst>
                <a:gs pos="16000">
                  <a:srgbClr val="B01B87"/>
                </a:gs>
                <a:gs pos="30000">
                  <a:srgbClr val="C64056"/>
                </a:gs>
                <a:gs pos="0">
                  <a:srgbClr val="7424C0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Likes</c:v>
                </c:pt>
                <c:pt idx="1">
                  <c:v>Share</c:v>
                </c:pt>
                <c:pt idx="2">
                  <c:v>Users</c:v>
                </c:pt>
                <c:pt idx="3">
                  <c:v>Communication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DA-4F45-8E68-9DA08B3FB7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Twitter</c:v>
                </c:pt>
              </c:strCache>
            </c:strRef>
          </c:tx>
          <c:spPr>
            <a:gradFill>
              <a:gsLst>
                <a:gs pos="3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Likes</c:v>
                </c:pt>
                <c:pt idx="1">
                  <c:v>Share</c:v>
                </c:pt>
                <c:pt idx="2">
                  <c:v>Users</c:v>
                </c:pt>
                <c:pt idx="3">
                  <c:v>Communication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DA-4F45-8E68-9DA08B3FB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93661168"/>
        <c:axId val="1293646192"/>
      </c:barChart>
      <c:catAx>
        <c:axId val="1293661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pPr>
            <a:endParaRPr lang="ko-KR"/>
          </a:p>
        </c:txPr>
        <c:crossAx val="1293646192"/>
        <c:crosses val="autoZero"/>
        <c:auto val="1"/>
        <c:lblAlgn val="ctr"/>
        <c:lblOffset val="100"/>
        <c:noMultiLvlLbl val="0"/>
      </c:catAx>
      <c:valAx>
        <c:axId val="1293646192"/>
        <c:scaling>
          <c:orientation val="minMax"/>
          <c:max val="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pPr>
            <a:endParaRPr lang="ko-KR"/>
          </a:p>
        </c:txPr>
        <c:crossAx val="1293661168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KoPub돋움체 Medium" panose="02020603020101020101" pitchFamily="18" charset="-127"/>
          <a:ea typeface="KoPub돋움체 Medium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525830463281857E-2"/>
          <c:y val="0.12768283685339921"/>
          <c:w val="0.72511530326627538"/>
          <c:h val="0.7401036413532883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explosion val="1"/>
          <c:dPt>
            <c:idx val="0"/>
            <c:bubble3D val="0"/>
            <c:explosion val="20"/>
            <c:spPr>
              <a:solidFill>
                <a:srgbClr val="C6405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871-48E7-A756-6BB8F3638F7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871-48E7-A756-6BB8F3638F7F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871-48E7-A756-6BB8F3638F7F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871-48E7-A756-6BB8F3638F7F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871-48E7-A756-6BB8F3638F7F}"/>
              </c:ext>
            </c:extLst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871-48E7-A756-6BB8F3638F7F}"/>
              </c:ext>
            </c:extLst>
          </c:dPt>
          <c:dLbls>
            <c:dLbl>
              <c:idx val="0"/>
              <c:layout>
                <c:manualLayout>
                  <c:x val="-0.16316059532400948"/>
                  <c:y val="-0.15737864500680016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600">
                        <a:solidFill>
                          <a:schemeClr val="bg1"/>
                        </a:solidFill>
                      </a:defRPr>
                    </a:pPr>
                    <a:r>
                      <a:rPr lang="en-US" sz="1600">
                        <a:solidFill>
                          <a:schemeClr val="bg1"/>
                        </a:solidFill>
                      </a:rPr>
                      <a:t>Text
</a:t>
                    </a:r>
                    <a:fld id="{68A5051F-0D56-4093-A621-1CC64BD0D32A}" type="PERCENTAGE">
                      <a:rPr lang="en-US" altLang="ko-KR" sz="1600">
                        <a:solidFill>
                          <a:schemeClr val="bg1"/>
                        </a:solidFill>
                      </a:rPr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en-US" sz="160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737005829302595"/>
                      <c:h val="0.223564023544197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71-48E7-A756-6BB8F3638F7F}"/>
                </c:ext>
              </c:extLst>
            </c:dLbl>
            <c:dLbl>
              <c:idx val="1"/>
              <c:layout>
                <c:manualLayout>
                  <c:x val="0.11222847130285357"/>
                  <c:y val="-0.14061455982122839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100"/>
                    </a:pPr>
                    <a:r>
                      <a:rPr lang="en-US" sz="1100"/>
                      <a:t>Text
</a:t>
                    </a:r>
                    <a:fld id="{636286FD-FABA-4060-AA95-FD88B1460B2A}" type="PERCENTAGE">
                      <a:rPr lang="en-US" altLang="ko-KR" sz="1100"/>
                      <a:pPr>
                        <a:defRPr sz="1100"/>
                      </a:pPr>
                      <a:t>[백분율]</a:t>
                    </a:fld>
                    <a:endParaRPr lang="en-US" sz="110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71-48E7-A756-6BB8F3638F7F}"/>
                </c:ext>
              </c:extLst>
            </c:dLbl>
            <c:dLbl>
              <c:idx val="2"/>
              <c:layout>
                <c:manualLayout>
                  <c:x val="0.13046699455001606"/>
                  <c:y val="0.13672015839610779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baseline="0"/>
                      <a:t>Text</a:t>
                    </a:r>
                    <a:r>
                      <a:rPr lang="en-US" altLang="ko-KR" baseline="0" dirty="0"/>
                      <a:t>
</a:t>
                    </a:r>
                    <a:fld id="{BB2405B8-6A58-4D36-8CD5-FFB8CEF39BDD}" type="PERCENTAGE">
                      <a:rPr lang="en-US" altLang="ko-KR" baseline="0"/>
                      <a:pPr/>
                      <a:t>[백분율]</a:t>
                    </a:fld>
                    <a:endParaRPr lang="en-US" altLang="ko-KR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71-48E7-A756-6BB8F3638F7F}"/>
                </c:ext>
              </c:extLst>
            </c:dLbl>
            <c:dLbl>
              <c:idx val="3"/>
              <c:layout>
                <c:manualLayout>
                  <c:x val="1.1597295377783808E-3"/>
                  <c:y val="0.15624947913331291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baseline="0"/>
                      <a:t>Text</a:t>
                    </a:r>
                    <a:r>
                      <a:rPr lang="en-US" altLang="ko-KR" baseline="0" dirty="0"/>
                      <a:t>
</a:t>
                    </a:r>
                    <a:fld id="{2FA06832-2445-482D-9EE6-7A49E208F9D3}" type="PERCENTAGE">
                      <a:rPr lang="en-US" altLang="ko-KR" baseline="0"/>
                      <a:pPr/>
                      <a:t>[백분율]</a:t>
                    </a:fld>
                    <a:endParaRPr lang="en-US" altLang="ko-KR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71-48E7-A756-6BB8F3638F7F}"/>
                </c:ext>
              </c:extLst>
            </c:dLbl>
            <c:dLbl>
              <c:idx val="4"/>
              <c:layout>
                <c:manualLayout>
                  <c:x val="-0.18649485212445663"/>
                  <c:y val="0.1647925700505383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Text
</a:t>
                    </a:r>
                    <a:fld id="{47DA5A5F-AEA1-4DE7-8095-D5D5188D9F16}" type="PERCENTAGE">
                      <a:rPr lang="en-US" altLang="ko-KR"/>
                      <a:pPr/>
                      <a:t>[백분율]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73030676090577"/>
                      <c:h val="0.1865214525888640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71-48E7-A756-6BB8F3638F7F}"/>
                </c:ext>
              </c:extLst>
            </c:dLbl>
            <c:dLbl>
              <c:idx val="5"/>
              <c:layout>
                <c:manualLayout>
                  <c:x val="-0.18016805191508647"/>
                  <c:y val="7.7750885217503632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Text</a:t>
                    </a:r>
                    <a:r>
                      <a:rPr lang="en-US" altLang="ko-KR" baseline="0" dirty="0"/>
                      <a:t>
</a:t>
                    </a:r>
                    <a:fld id="{B7EC04CD-2D77-4A91-8CED-A1A1805F0F66}" type="PERCENTAGE">
                      <a:rPr lang="en-US" altLang="ko-KR" baseline="0"/>
                      <a:pPr/>
                      <a:t>[백분율]</a:t>
                    </a:fld>
                    <a:endParaRPr lang="en-US" altLang="ko-KR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71-48E7-A756-6BB8F3638F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100"/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모바일 메신저</c:v>
                </c:pt>
                <c:pt idx="1">
                  <c:v>뉴스검색</c:v>
                </c:pt>
                <c:pt idx="2">
                  <c:v>온라인게임</c:v>
                </c:pt>
                <c:pt idx="3">
                  <c:v>웹서핑</c:v>
                </c:pt>
                <c:pt idx="4">
                  <c:v>상품 및 서비스 구매&amp;판매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22.4</c:v>
                </c:pt>
                <c:pt idx="1">
                  <c:v>20.100000000000001</c:v>
                </c:pt>
                <c:pt idx="2">
                  <c:v>12.2</c:v>
                </c:pt>
                <c:pt idx="3">
                  <c:v>11.1</c:v>
                </c:pt>
                <c:pt idx="4">
                  <c:v>4.9000000000000004</c:v>
                </c:pt>
                <c:pt idx="5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871-48E7-A756-6BB8F3638F7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98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KoPub돋움체 Medium" panose="02020603020101020101" pitchFamily="18" charset="-127"/>
          <a:ea typeface="KoPub돋움체 Medium" panose="02020603020101020101" pitchFamily="18" charset="-127"/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8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9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7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4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9518-9193-48A1-BAE8-162EA7F4F5D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00" y="3608625"/>
            <a:ext cx="1205846" cy="12058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100882" y="3749883"/>
            <a:ext cx="5230919" cy="923330"/>
            <a:chOff x="4310746" y="2910874"/>
            <a:chExt cx="5230919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4310746" y="2910874"/>
              <a:ext cx="3449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01B87"/>
                  </a:solidFill>
                  <a:latin typeface="Impact" panose="020B0806030902050204" pitchFamily="34" charset="0"/>
                </a:rPr>
                <a:t>INSTAGRAM  PPT  TEMPLATE</a:t>
              </a:r>
              <a:endParaRPr lang="ko-KR" altLang="en-US" sz="2400" dirty="0">
                <a:solidFill>
                  <a:srgbClr val="B01B8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10746" y="3372539"/>
              <a:ext cx="5230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인스타그램</a:t>
              </a:r>
              <a:r>
                <a:rPr lang="ko-KR" altLang="en-US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  <a:r>
                <a:rPr lang="ko-KR" altLang="en-US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템플릿 </a:t>
              </a:r>
              <a:r>
                <a:rPr lang="en-US" altLang="ko-KR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:: </a:t>
              </a:r>
              <a:r>
                <a:rPr lang="ko-KR" altLang="en-US" sz="24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혜링이블로그</a:t>
              </a:r>
              <a:endPara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52" y="6524298"/>
            <a:ext cx="1188823" cy="3048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77045" y="5163564"/>
            <a:ext cx="3837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[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혜링이블로그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 PPT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템플릿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무료나눔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1999" cy="232518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25" y="676970"/>
            <a:ext cx="2248550" cy="85757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997288" y="1668152"/>
            <a:ext cx="2197425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2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D92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Write a text Here.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355716" y="612989"/>
            <a:ext cx="1417511" cy="325366"/>
            <a:chOff x="10355716" y="612989"/>
            <a:chExt cx="1417511" cy="325366"/>
          </a:xfrm>
        </p:grpSpPr>
        <p:grpSp>
          <p:nvGrpSpPr>
            <p:cNvPr id="16" name="그룹 15"/>
            <p:cNvGrpSpPr/>
            <p:nvPr/>
          </p:nvGrpSpPr>
          <p:grpSpPr>
            <a:xfrm>
              <a:off x="10355716" y="631672"/>
              <a:ext cx="655877" cy="288000"/>
              <a:chOff x="10355716" y="631672"/>
              <a:chExt cx="655877" cy="28800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0723593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0355716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861" y="612989"/>
              <a:ext cx="325366" cy="325366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1092688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9510463"/>
              </p:ext>
            </p:extLst>
          </p:nvPr>
        </p:nvGraphicFramePr>
        <p:xfrm>
          <a:off x="2243716" y="2263493"/>
          <a:ext cx="3490469" cy="341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35423" y="5821396"/>
            <a:ext cx="40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ln w="12700">
                  <a:noFill/>
                  <a:prstDash val="solid"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Write a Text Here.</a:t>
            </a:r>
            <a:endParaRPr lang="ko-KR" altLang="en-US" i="1" dirty="0">
              <a:ln w="12700">
                <a:noFill/>
                <a:prstDash val="solid"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1635423" y="1335987"/>
            <a:ext cx="42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▶  </a:t>
            </a:r>
            <a:r>
              <a:rPr lang="en-US" altLang="ko-KR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Write a Text here</a:t>
            </a:r>
            <a:endParaRPr lang="ko-KR" altLang="en-US" dirty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35423" y="1983024"/>
            <a:ext cx="4111862" cy="369332"/>
          </a:xfrm>
          <a:prstGeom prst="rect">
            <a:avLst/>
          </a:prstGeom>
          <a:solidFill>
            <a:srgbClr val="C64056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07260" y="1983024"/>
            <a:ext cx="4111862" cy="369332"/>
          </a:xfrm>
          <a:prstGeom prst="rect">
            <a:avLst/>
          </a:prstGeom>
          <a:solidFill>
            <a:srgbClr val="C64056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57814" y="5821396"/>
            <a:ext cx="40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ln w="12700">
                  <a:noFill/>
                  <a:prstDash val="solid"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Write a Text Here.</a:t>
            </a:r>
            <a:endParaRPr lang="ko-KR" altLang="en-US" i="1" dirty="0">
              <a:ln w="12700">
                <a:noFill/>
                <a:prstDash val="solid"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569902" y="3009900"/>
            <a:ext cx="1614697" cy="2500456"/>
            <a:chOff x="7129847" y="3170238"/>
            <a:chExt cx="1352235" cy="2098505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7165028" y="3170238"/>
              <a:ext cx="1317054" cy="1626914"/>
            </a:xfrm>
            <a:custGeom>
              <a:avLst/>
              <a:gdLst>
                <a:gd name="T0" fmla="*/ 2876 w 3074"/>
                <a:gd name="T1" fmla="*/ 3600 h 3672"/>
                <a:gd name="T2" fmla="*/ 2879 w 3074"/>
                <a:gd name="T3" fmla="*/ 3622 h 3672"/>
                <a:gd name="T4" fmla="*/ 2902 w 3074"/>
                <a:gd name="T5" fmla="*/ 3624 h 3672"/>
                <a:gd name="T6" fmla="*/ 2910 w 3074"/>
                <a:gd name="T7" fmla="*/ 3603 h 3672"/>
                <a:gd name="T8" fmla="*/ 2892 w 3074"/>
                <a:gd name="T9" fmla="*/ 3591 h 3672"/>
                <a:gd name="T10" fmla="*/ 2764 w 3074"/>
                <a:gd name="T11" fmla="*/ 3409 h 3672"/>
                <a:gd name="T12" fmla="*/ 2506 w 3074"/>
                <a:gd name="T13" fmla="*/ 3409 h 3672"/>
                <a:gd name="T14" fmla="*/ 2247 w 3074"/>
                <a:gd name="T15" fmla="*/ 3409 h 3672"/>
                <a:gd name="T16" fmla="*/ 2764 w 3074"/>
                <a:gd name="T17" fmla="*/ 3251 h 3672"/>
                <a:gd name="T18" fmla="*/ 2506 w 3074"/>
                <a:gd name="T19" fmla="*/ 3251 h 3672"/>
                <a:gd name="T20" fmla="*/ 2247 w 3074"/>
                <a:gd name="T21" fmla="*/ 3251 h 3672"/>
                <a:gd name="T22" fmla="*/ 2764 w 3074"/>
                <a:gd name="T23" fmla="*/ 3081 h 3672"/>
                <a:gd name="T24" fmla="*/ 2506 w 3074"/>
                <a:gd name="T25" fmla="*/ 3081 h 3672"/>
                <a:gd name="T26" fmla="*/ 2247 w 3074"/>
                <a:gd name="T27" fmla="*/ 3081 h 3672"/>
                <a:gd name="T28" fmla="*/ 2764 w 3074"/>
                <a:gd name="T29" fmla="*/ 2905 h 3672"/>
                <a:gd name="T30" fmla="*/ 2506 w 3074"/>
                <a:gd name="T31" fmla="*/ 2905 h 3672"/>
                <a:gd name="T32" fmla="*/ 2247 w 3074"/>
                <a:gd name="T33" fmla="*/ 2905 h 3672"/>
                <a:gd name="T34" fmla="*/ 2231 w 3074"/>
                <a:gd name="T35" fmla="*/ 1975 h 3672"/>
                <a:gd name="T36" fmla="*/ 2499 w 3074"/>
                <a:gd name="T37" fmla="*/ 1872 h 3672"/>
                <a:gd name="T38" fmla="*/ 3051 w 3074"/>
                <a:gd name="T39" fmla="*/ 1836 h 3672"/>
                <a:gd name="T40" fmla="*/ 3074 w 3074"/>
                <a:gd name="T41" fmla="*/ 2513 h 3672"/>
                <a:gd name="T42" fmla="*/ 3060 w 3074"/>
                <a:gd name="T43" fmla="*/ 3333 h 3672"/>
                <a:gd name="T44" fmla="*/ 3027 w 3074"/>
                <a:gd name="T45" fmla="*/ 3650 h 3672"/>
                <a:gd name="T46" fmla="*/ 2160 w 3074"/>
                <a:gd name="T47" fmla="*/ 3633 h 3672"/>
                <a:gd name="T48" fmla="*/ 2160 w 3074"/>
                <a:gd name="T49" fmla="*/ 1836 h 3672"/>
                <a:gd name="T50" fmla="*/ 2103 w 3074"/>
                <a:gd name="T51" fmla="*/ 1542 h 3672"/>
                <a:gd name="T52" fmla="*/ 2416 w 3074"/>
                <a:gd name="T53" fmla="*/ 1707 h 3672"/>
                <a:gd name="T54" fmla="*/ 2106 w 3074"/>
                <a:gd name="T55" fmla="*/ 1748 h 3672"/>
                <a:gd name="T56" fmla="*/ 2042 w 3074"/>
                <a:gd name="T57" fmla="*/ 1884 h 3672"/>
                <a:gd name="T58" fmla="*/ 1846 w 3074"/>
                <a:gd name="T59" fmla="*/ 3657 h 3672"/>
                <a:gd name="T60" fmla="*/ 1302 w 3074"/>
                <a:gd name="T61" fmla="*/ 3666 h 3672"/>
                <a:gd name="T62" fmla="*/ 723 w 3074"/>
                <a:gd name="T63" fmla="*/ 3601 h 3672"/>
                <a:gd name="T64" fmla="*/ 62 w 3074"/>
                <a:gd name="T65" fmla="*/ 3440 h 3672"/>
                <a:gd name="T66" fmla="*/ 14 w 3074"/>
                <a:gd name="T67" fmla="*/ 2379 h 3672"/>
                <a:gd name="T68" fmla="*/ 155 w 3074"/>
                <a:gd name="T69" fmla="*/ 1998 h 3672"/>
                <a:gd name="T70" fmla="*/ 423 w 3074"/>
                <a:gd name="T71" fmla="*/ 1703 h 3672"/>
                <a:gd name="T72" fmla="*/ 786 w 3074"/>
                <a:gd name="T73" fmla="*/ 1524 h 3672"/>
                <a:gd name="T74" fmla="*/ 1105 w 3074"/>
                <a:gd name="T75" fmla="*/ 1710 h 3672"/>
                <a:gd name="T76" fmla="*/ 1487 w 3074"/>
                <a:gd name="T77" fmla="*/ 1757 h 3672"/>
                <a:gd name="T78" fmla="*/ 1851 w 3074"/>
                <a:gd name="T79" fmla="*/ 1649 h 3672"/>
                <a:gd name="T80" fmla="*/ 1493 w 3074"/>
                <a:gd name="T81" fmla="*/ 3 h 3672"/>
                <a:gd name="T82" fmla="*/ 1836 w 3074"/>
                <a:gd name="T83" fmla="*/ 112 h 3672"/>
                <a:gd name="T84" fmla="*/ 2096 w 3074"/>
                <a:gd name="T85" fmla="*/ 350 h 3672"/>
                <a:gd name="T86" fmla="*/ 2235 w 3074"/>
                <a:gd name="T87" fmla="*/ 679 h 3672"/>
                <a:gd name="T88" fmla="*/ 2219 w 3074"/>
                <a:gd name="T89" fmla="*/ 1048 h 3672"/>
                <a:gd name="T90" fmla="*/ 2054 w 3074"/>
                <a:gd name="T91" fmla="*/ 1362 h 3672"/>
                <a:gd name="T92" fmla="*/ 1773 w 3074"/>
                <a:gd name="T93" fmla="*/ 1576 h 3672"/>
                <a:gd name="T94" fmla="*/ 1417 w 3074"/>
                <a:gd name="T95" fmla="*/ 1656 h 3672"/>
                <a:gd name="T96" fmla="*/ 1061 w 3074"/>
                <a:gd name="T97" fmla="*/ 1576 h 3672"/>
                <a:gd name="T98" fmla="*/ 781 w 3074"/>
                <a:gd name="T99" fmla="*/ 1362 h 3672"/>
                <a:gd name="T100" fmla="*/ 616 w 3074"/>
                <a:gd name="T101" fmla="*/ 1048 h 3672"/>
                <a:gd name="T102" fmla="*/ 600 w 3074"/>
                <a:gd name="T103" fmla="*/ 679 h 3672"/>
                <a:gd name="T104" fmla="*/ 738 w 3074"/>
                <a:gd name="T105" fmla="*/ 350 h 3672"/>
                <a:gd name="T106" fmla="*/ 997 w 3074"/>
                <a:gd name="T107" fmla="*/ 112 h 3672"/>
                <a:gd name="T108" fmla="*/ 1341 w 3074"/>
                <a:gd name="T109" fmla="*/ 3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74" h="3672">
                  <a:moveTo>
                    <a:pt x="2892" y="3591"/>
                  </a:moveTo>
                  <a:lnTo>
                    <a:pt x="2887" y="3591"/>
                  </a:lnTo>
                  <a:lnTo>
                    <a:pt x="2883" y="3593"/>
                  </a:lnTo>
                  <a:lnTo>
                    <a:pt x="2879" y="3595"/>
                  </a:lnTo>
                  <a:lnTo>
                    <a:pt x="2876" y="3600"/>
                  </a:lnTo>
                  <a:lnTo>
                    <a:pt x="2874" y="3603"/>
                  </a:lnTo>
                  <a:lnTo>
                    <a:pt x="2874" y="3609"/>
                  </a:lnTo>
                  <a:lnTo>
                    <a:pt x="2874" y="3614"/>
                  </a:lnTo>
                  <a:lnTo>
                    <a:pt x="2876" y="3618"/>
                  </a:lnTo>
                  <a:lnTo>
                    <a:pt x="2879" y="3622"/>
                  </a:lnTo>
                  <a:lnTo>
                    <a:pt x="2883" y="3624"/>
                  </a:lnTo>
                  <a:lnTo>
                    <a:pt x="2887" y="3626"/>
                  </a:lnTo>
                  <a:lnTo>
                    <a:pt x="2892" y="3626"/>
                  </a:lnTo>
                  <a:lnTo>
                    <a:pt x="2897" y="3626"/>
                  </a:lnTo>
                  <a:lnTo>
                    <a:pt x="2902" y="3624"/>
                  </a:lnTo>
                  <a:lnTo>
                    <a:pt x="2905" y="3622"/>
                  </a:lnTo>
                  <a:lnTo>
                    <a:pt x="2907" y="3618"/>
                  </a:lnTo>
                  <a:lnTo>
                    <a:pt x="2910" y="3614"/>
                  </a:lnTo>
                  <a:lnTo>
                    <a:pt x="2911" y="3609"/>
                  </a:lnTo>
                  <a:lnTo>
                    <a:pt x="2910" y="3603"/>
                  </a:lnTo>
                  <a:lnTo>
                    <a:pt x="2907" y="3600"/>
                  </a:lnTo>
                  <a:lnTo>
                    <a:pt x="2905" y="3595"/>
                  </a:lnTo>
                  <a:lnTo>
                    <a:pt x="2902" y="3593"/>
                  </a:lnTo>
                  <a:lnTo>
                    <a:pt x="2897" y="3591"/>
                  </a:lnTo>
                  <a:lnTo>
                    <a:pt x="2892" y="3591"/>
                  </a:lnTo>
                  <a:close/>
                  <a:moveTo>
                    <a:pt x="2764" y="3409"/>
                  </a:moveTo>
                  <a:lnTo>
                    <a:pt x="2764" y="3521"/>
                  </a:lnTo>
                  <a:lnTo>
                    <a:pt x="2965" y="3521"/>
                  </a:lnTo>
                  <a:lnTo>
                    <a:pt x="2965" y="3409"/>
                  </a:lnTo>
                  <a:lnTo>
                    <a:pt x="2764" y="3409"/>
                  </a:lnTo>
                  <a:close/>
                  <a:moveTo>
                    <a:pt x="2506" y="3409"/>
                  </a:moveTo>
                  <a:lnTo>
                    <a:pt x="2506" y="3521"/>
                  </a:lnTo>
                  <a:lnTo>
                    <a:pt x="2707" y="3521"/>
                  </a:lnTo>
                  <a:lnTo>
                    <a:pt x="2707" y="3409"/>
                  </a:lnTo>
                  <a:lnTo>
                    <a:pt x="2506" y="3409"/>
                  </a:lnTo>
                  <a:close/>
                  <a:moveTo>
                    <a:pt x="2247" y="3409"/>
                  </a:moveTo>
                  <a:lnTo>
                    <a:pt x="2247" y="3521"/>
                  </a:lnTo>
                  <a:lnTo>
                    <a:pt x="2448" y="3521"/>
                  </a:lnTo>
                  <a:lnTo>
                    <a:pt x="2448" y="3409"/>
                  </a:lnTo>
                  <a:lnTo>
                    <a:pt x="2247" y="3409"/>
                  </a:lnTo>
                  <a:close/>
                  <a:moveTo>
                    <a:pt x="2764" y="3251"/>
                  </a:moveTo>
                  <a:lnTo>
                    <a:pt x="2764" y="3363"/>
                  </a:lnTo>
                  <a:lnTo>
                    <a:pt x="2965" y="3363"/>
                  </a:lnTo>
                  <a:lnTo>
                    <a:pt x="2965" y="3251"/>
                  </a:lnTo>
                  <a:lnTo>
                    <a:pt x="2764" y="3251"/>
                  </a:lnTo>
                  <a:close/>
                  <a:moveTo>
                    <a:pt x="2506" y="3251"/>
                  </a:moveTo>
                  <a:lnTo>
                    <a:pt x="2506" y="3363"/>
                  </a:lnTo>
                  <a:lnTo>
                    <a:pt x="2707" y="3363"/>
                  </a:lnTo>
                  <a:lnTo>
                    <a:pt x="2707" y="3251"/>
                  </a:lnTo>
                  <a:lnTo>
                    <a:pt x="2506" y="3251"/>
                  </a:lnTo>
                  <a:close/>
                  <a:moveTo>
                    <a:pt x="2247" y="3251"/>
                  </a:moveTo>
                  <a:lnTo>
                    <a:pt x="2247" y="3363"/>
                  </a:lnTo>
                  <a:lnTo>
                    <a:pt x="2448" y="3363"/>
                  </a:lnTo>
                  <a:lnTo>
                    <a:pt x="2448" y="3251"/>
                  </a:lnTo>
                  <a:lnTo>
                    <a:pt x="2247" y="3251"/>
                  </a:lnTo>
                  <a:close/>
                  <a:moveTo>
                    <a:pt x="2764" y="3081"/>
                  </a:moveTo>
                  <a:lnTo>
                    <a:pt x="2764" y="3193"/>
                  </a:lnTo>
                  <a:lnTo>
                    <a:pt x="2965" y="3193"/>
                  </a:lnTo>
                  <a:lnTo>
                    <a:pt x="2965" y="3081"/>
                  </a:lnTo>
                  <a:lnTo>
                    <a:pt x="2764" y="3081"/>
                  </a:lnTo>
                  <a:close/>
                  <a:moveTo>
                    <a:pt x="2506" y="3081"/>
                  </a:moveTo>
                  <a:lnTo>
                    <a:pt x="2506" y="3193"/>
                  </a:lnTo>
                  <a:lnTo>
                    <a:pt x="2707" y="3193"/>
                  </a:lnTo>
                  <a:lnTo>
                    <a:pt x="2707" y="3081"/>
                  </a:lnTo>
                  <a:lnTo>
                    <a:pt x="2506" y="3081"/>
                  </a:lnTo>
                  <a:close/>
                  <a:moveTo>
                    <a:pt x="2247" y="3081"/>
                  </a:moveTo>
                  <a:lnTo>
                    <a:pt x="2247" y="3193"/>
                  </a:lnTo>
                  <a:lnTo>
                    <a:pt x="2448" y="3193"/>
                  </a:lnTo>
                  <a:lnTo>
                    <a:pt x="2448" y="3081"/>
                  </a:lnTo>
                  <a:lnTo>
                    <a:pt x="2247" y="3081"/>
                  </a:lnTo>
                  <a:close/>
                  <a:moveTo>
                    <a:pt x="2764" y="2905"/>
                  </a:moveTo>
                  <a:lnTo>
                    <a:pt x="2764" y="3017"/>
                  </a:lnTo>
                  <a:lnTo>
                    <a:pt x="2965" y="3017"/>
                  </a:lnTo>
                  <a:lnTo>
                    <a:pt x="2965" y="2905"/>
                  </a:lnTo>
                  <a:lnTo>
                    <a:pt x="2764" y="2905"/>
                  </a:lnTo>
                  <a:close/>
                  <a:moveTo>
                    <a:pt x="2506" y="2905"/>
                  </a:moveTo>
                  <a:lnTo>
                    <a:pt x="2506" y="3017"/>
                  </a:lnTo>
                  <a:lnTo>
                    <a:pt x="2707" y="3017"/>
                  </a:lnTo>
                  <a:lnTo>
                    <a:pt x="2707" y="2905"/>
                  </a:lnTo>
                  <a:lnTo>
                    <a:pt x="2506" y="2905"/>
                  </a:lnTo>
                  <a:close/>
                  <a:moveTo>
                    <a:pt x="2247" y="2905"/>
                  </a:moveTo>
                  <a:lnTo>
                    <a:pt x="2247" y="3017"/>
                  </a:lnTo>
                  <a:lnTo>
                    <a:pt x="2448" y="3017"/>
                  </a:lnTo>
                  <a:lnTo>
                    <a:pt x="2448" y="2905"/>
                  </a:lnTo>
                  <a:lnTo>
                    <a:pt x="2247" y="2905"/>
                  </a:lnTo>
                  <a:close/>
                  <a:moveTo>
                    <a:pt x="2231" y="1975"/>
                  </a:moveTo>
                  <a:lnTo>
                    <a:pt x="2231" y="2815"/>
                  </a:lnTo>
                  <a:lnTo>
                    <a:pt x="2982" y="2815"/>
                  </a:lnTo>
                  <a:lnTo>
                    <a:pt x="2982" y="1975"/>
                  </a:lnTo>
                  <a:lnTo>
                    <a:pt x="2231" y="1975"/>
                  </a:lnTo>
                  <a:close/>
                  <a:moveTo>
                    <a:pt x="2499" y="1872"/>
                  </a:moveTo>
                  <a:lnTo>
                    <a:pt x="2499" y="1896"/>
                  </a:lnTo>
                  <a:lnTo>
                    <a:pt x="2690" y="1896"/>
                  </a:lnTo>
                  <a:lnTo>
                    <a:pt x="2690" y="1872"/>
                  </a:lnTo>
                  <a:lnTo>
                    <a:pt x="2499" y="1872"/>
                  </a:lnTo>
                  <a:close/>
                  <a:moveTo>
                    <a:pt x="2199" y="1817"/>
                  </a:moveTo>
                  <a:lnTo>
                    <a:pt x="3011" y="1817"/>
                  </a:lnTo>
                  <a:lnTo>
                    <a:pt x="3027" y="1819"/>
                  </a:lnTo>
                  <a:lnTo>
                    <a:pt x="3040" y="1826"/>
                  </a:lnTo>
                  <a:lnTo>
                    <a:pt x="3051" y="1836"/>
                  </a:lnTo>
                  <a:lnTo>
                    <a:pt x="3058" y="1850"/>
                  </a:lnTo>
                  <a:lnTo>
                    <a:pt x="3060" y="1865"/>
                  </a:lnTo>
                  <a:lnTo>
                    <a:pt x="3060" y="2010"/>
                  </a:lnTo>
                  <a:lnTo>
                    <a:pt x="3074" y="2010"/>
                  </a:lnTo>
                  <a:lnTo>
                    <a:pt x="3074" y="2513"/>
                  </a:lnTo>
                  <a:lnTo>
                    <a:pt x="3060" y="2513"/>
                  </a:lnTo>
                  <a:lnTo>
                    <a:pt x="3060" y="3175"/>
                  </a:lnTo>
                  <a:lnTo>
                    <a:pt x="3074" y="3175"/>
                  </a:lnTo>
                  <a:lnTo>
                    <a:pt x="3074" y="3333"/>
                  </a:lnTo>
                  <a:lnTo>
                    <a:pt x="3060" y="3333"/>
                  </a:lnTo>
                  <a:lnTo>
                    <a:pt x="3060" y="3605"/>
                  </a:lnTo>
                  <a:lnTo>
                    <a:pt x="3058" y="3619"/>
                  </a:lnTo>
                  <a:lnTo>
                    <a:pt x="3051" y="3633"/>
                  </a:lnTo>
                  <a:lnTo>
                    <a:pt x="3040" y="3644"/>
                  </a:lnTo>
                  <a:lnTo>
                    <a:pt x="3027" y="3650"/>
                  </a:lnTo>
                  <a:lnTo>
                    <a:pt x="3011" y="3653"/>
                  </a:lnTo>
                  <a:lnTo>
                    <a:pt x="2199" y="3653"/>
                  </a:lnTo>
                  <a:lnTo>
                    <a:pt x="2185" y="3650"/>
                  </a:lnTo>
                  <a:lnTo>
                    <a:pt x="2171" y="3644"/>
                  </a:lnTo>
                  <a:lnTo>
                    <a:pt x="2160" y="3633"/>
                  </a:lnTo>
                  <a:lnTo>
                    <a:pt x="2154" y="3619"/>
                  </a:lnTo>
                  <a:lnTo>
                    <a:pt x="2151" y="3605"/>
                  </a:lnTo>
                  <a:lnTo>
                    <a:pt x="2151" y="1865"/>
                  </a:lnTo>
                  <a:lnTo>
                    <a:pt x="2154" y="1850"/>
                  </a:lnTo>
                  <a:lnTo>
                    <a:pt x="2160" y="1836"/>
                  </a:lnTo>
                  <a:lnTo>
                    <a:pt x="2171" y="1826"/>
                  </a:lnTo>
                  <a:lnTo>
                    <a:pt x="2185" y="1819"/>
                  </a:lnTo>
                  <a:lnTo>
                    <a:pt x="2199" y="1817"/>
                  </a:lnTo>
                  <a:close/>
                  <a:moveTo>
                    <a:pt x="2034" y="1521"/>
                  </a:moveTo>
                  <a:lnTo>
                    <a:pt x="2103" y="1542"/>
                  </a:lnTo>
                  <a:lnTo>
                    <a:pt x="2171" y="1566"/>
                  </a:lnTo>
                  <a:lnTo>
                    <a:pt x="2235" y="1595"/>
                  </a:lnTo>
                  <a:lnTo>
                    <a:pt x="2297" y="1629"/>
                  </a:lnTo>
                  <a:lnTo>
                    <a:pt x="2358" y="1665"/>
                  </a:lnTo>
                  <a:lnTo>
                    <a:pt x="2416" y="1707"/>
                  </a:lnTo>
                  <a:lnTo>
                    <a:pt x="2221" y="1707"/>
                  </a:lnTo>
                  <a:lnTo>
                    <a:pt x="2189" y="1709"/>
                  </a:lnTo>
                  <a:lnTo>
                    <a:pt x="2159" y="1717"/>
                  </a:lnTo>
                  <a:lnTo>
                    <a:pt x="2131" y="1731"/>
                  </a:lnTo>
                  <a:lnTo>
                    <a:pt x="2106" y="1748"/>
                  </a:lnTo>
                  <a:lnTo>
                    <a:pt x="2085" y="1770"/>
                  </a:lnTo>
                  <a:lnTo>
                    <a:pt x="2067" y="1795"/>
                  </a:lnTo>
                  <a:lnTo>
                    <a:pt x="2054" y="1822"/>
                  </a:lnTo>
                  <a:lnTo>
                    <a:pt x="2045" y="1852"/>
                  </a:lnTo>
                  <a:lnTo>
                    <a:pt x="2042" y="1884"/>
                  </a:lnTo>
                  <a:lnTo>
                    <a:pt x="2042" y="3624"/>
                  </a:lnTo>
                  <a:lnTo>
                    <a:pt x="2043" y="3630"/>
                  </a:lnTo>
                  <a:lnTo>
                    <a:pt x="2043" y="3636"/>
                  </a:lnTo>
                  <a:lnTo>
                    <a:pt x="1948" y="3648"/>
                  </a:lnTo>
                  <a:lnTo>
                    <a:pt x="1846" y="3657"/>
                  </a:lnTo>
                  <a:lnTo>
                    <a:pt x="1739" y="3665"/>
                  </a:lnTo>
                  <a:lnTo>
                    <a:pt x="1627" y="3670"/>
                  </a:lnTo>
                  <a:lnTo>
                    <a:pt x="1509" y="3672"/>
                  </a:lnTo>
                  <a:lnTo>
                    <a:pt x="1408" y="3671"/>
                  </a:lnTo>
                  <a:lnTo>
                    <a:pt x="1302" y="3666"/>
                  </a:lnTo>
                  <a:lnTo>
                    <a:pt x="1193" y="3661"/>
                  </a:lnTo>
                  <a:lnTo>
                    <a:pt x="1080" y="3650"/>
                  </a:lnTo>
                  <a:lnTo>
                    <a:pt x="965" y="3638"/>
                  </a:lnTo>
                  <a:lnTo>
                    <a:pt x="846" y="3621"/>
                  </a:lnTo>
                  <a:lnTo>
                    <a:pt x="723" y="3601"/>
                  </a:lnTo>
                  <a:lnTo>
                    <a:pt x="597" y="3577"/>
                  </a:lnTo>
                  <a:lnTo>
                    <a:pt x="469" y="3550"/>
                  </a:lnTo>
                  <a:lnTo>
                    <a:pt x="335" y="3518"/>
                  </a:lnTo>
                  <a:lnTo>
                    <a:pt x="201" y="3481"/>
                  </a:lnTo>
                  <a:lnTo>
                    <a:pt x="62" y="3440"/>
                  </a:lnTo>
                  <a:lnTo>
                    <a:pt x="2" y="3421"/>
                  </a:lnTo>
                  <a:lnTo>
                    <a:pt x="0" y="3408"/>
                  </a:lnTo>
                  <a:lnTo>
                    <a:pt x="0" y="2547"/>
                  </a:lnTo>
                  <a:lnTo>
                    <a:pt x="3" y="2463"/>
                  </a:lnTo>
                  <a:lnTo>
                    <a:pt x="14" y="2379"/>
                  </a:lnTo>
                  <a:lnTo>
                    <a:pt x="31" y="2298"/>
                  </a:lnTo>
                  <a:lnTo>
                    <a:pt x="53" y="2219"/>
                  </a:lnTo>
                  <a:lnTo>
                    <a:pt x="81" y="2142"/>
                  </a:lnTo>
                  <a:lnTo>
                    <a:pt x="116" y="2069"/>
                  </a:lnTo>
                  <a:lnTo>
                    <a:pt x="155" y="1998"/>
                  </a:lnTo>
                  <a:lnTo>
                    <a:pt x="200" y="1931"/>
                  </a:lnTo>
                  <a:lnTo>
                    <a:pt x="249" y="1868"/>
                  </a:lnTo>
                  <a:lnTo>
                    <a:pt x="303" y="1809"/>
                  </a:lnTo>
                  <a:lnTo>
                    <a:pt x="361" y="1754"/>
                  </a:lnTo>
                  <a:lnTo>
                    <a:pt x="423" y="1703"/>
                  </a:lnTo>
                  <a:lnTo>
                    <a:pt x="489" y="1656"/>
                  </a:lnTo>
                  <a:lnTo>
                    <a:pt x="558" y="1616"/>
                  </a:lnTo>
                  <a:lnTo>
                    <a:pt x="632" y="1579"/>
                  </a:lnTo>
                  <a:lnTo>
                    <a:pt x="708" y="1550"/>
                  </a:lnTo>
                  <a:lnTo>
                    <a:pt x="786" y="1524"/>
                  </a:lnTo>
                  <a:lnTo>
                    <a:pt x="843" y="1571"/>
                  </a:lnTo>
                  <a:lnTo>
                    <a:pt x="904" y="1614"/>
                  </a:lnTo>
                  <a:lnTo>
                    <a:pt x="968" y="1650"/>
                  </a:lnTo>
                  <a:lnTo>
                    <a:pt x="1035" y="1683"/>
                  </a:lnTo>
                  <a:lnTo>
                    <a:pt x="1105" y="1710"/>
                  </a:lnTo>
                  <a:lnTo>
                    <a:pt x="1178" y="1732"/>
                  </a:lnTo>
                  <a:lnTo>
                    <a:pt x="1253" y="1747"/>
                  </a:lnTo>
                  <a:lnTo>
                    <a:pt x="1330" y="1757"/>
                  </a:lnTo>
                  <a:lnTo>
                    <a:pt x="1408" y="1760"/>
                  </a:lnTo>
                  <a:lnTo>
                    <a:pt x="1487" y="1757"/>
                  </a:lnTo>
                  <a:lnTo>
                    <a:pt x="1565" y="1747"/>
                  </a:lnTo>
                  <a:lnTo>
                    <a:pt x="1640" y="1731"/>
                  </a:lnTo>
                  <a:lnTo>
                    <a:pt x="1713" y="1709"/>
                  </a:lnTo>
                  <a:lnTo>
                    <a:pt x="1783" y="1681"/>
                  </a:lnTo>
                  <a:lnTo>
                    <a:pt x="1851" y="1649"/>
                  </a:lnTo>
                  <a:lnTo>
                    <a:pt x="1916" y="1611"/>
                  </a:lnTo>
                  <a:lnTo>
                    <a:pt x="1977" y="1568"/>
                  </a:lnTo>
                  <a:lnTo>
                    <a:pt x="2034" y="1521"/>
                  </a:lnTo>
                  <a:close/>
                  <a:moveTo>
                    <a:pt x="1417" y="0"/>
                  </a:moveTo>
                  <a:lnTo>
                    <a:pt x="1493" y="3"/>
                  </a:lnTo>
                  <a:lnTo>
                    <a:pt x="1566" y="12"/>
                  </a:lnTo>
                  <a:lnTo>
                    <a:pt x="1639" y="28"/>
                  </a:lnTo>
                  <a:lnTo>
                    <a:pt x="1708" y="51"/>
                  </a:lnTo>
                  <a:lnTo>
                    <a:pt x="1773" y="79"/>
                  </a:lnTo>
                  <a:lnTo>
                    <a:pt x="1836" y="112"/>
                  </a:lnTo>
                  <a:lnTo>
                    <a:pt x="1896" y="151"/>
                  </a:lnTo>
                  <a:lnTo>
                    <a:pt x="1952" y="195"/>
                  </a:lnTo>
                  <a:lnTo>
                    <a:pt x="2005" y="243"/>
                  </a:lnTo>
                  <a:lnTo>
                    <a:pt x="2054" y="294"/>
                  </a:lnTo>
                  <a:lnTo>
                    <a:pt x="2096" y="350"/>
                  </a:lnTo>
                  <a:lnTo>
                    <a:pt x="2135" y="410"/>
                  </a:lnTo>
                  <a:lnTo>
                    <a:pt x="2168" y="473"/>
                  </a:lnTo>
                  <a:lnTo>
                    <a:pt x="2196" y="539"/>
                  </a:lnTo>
                  <a:lnTo>
                    <a:pt x="2219" y="608"/>
                  </a:lnTo>
                  <a:lnTo>
                    <a:pt x="2235" y="679"/>
                  </a:lnTo>
                  <a:lnTo>
                    <a:pt x="2245" y="752"/>
                  </a:lnTo>
                  <a:lnTo>
                    <a:pt x="2249" y="828"/>
                  </a:lnTo>
                  <a:lnTo>
                    <a:pt x="2245" y="904"/>
                  </a:lnTo>
                  <a:lnTo>
                    <a:pt x="2235" y="977"/>
                  </a:lnTo>
                  <a:lnTo>
                    <a:pt x="2219" y="1048"/>
                  </a:lnTo>
                  <a:lnTo>
                    <a:pt x="2196" y="1117"/>
                  </a:lnTo>
                  <a:lnTo>
                    <a:pt x="2168" y="1183"/>
                  </a:lnTo>
                  <a:lnTo>
                    <a:pt x="2135" y="1246"/>
                  </a:lnTo>
                  <a:lnTo>
                    <a:pt x="2096" y="1306"/>
                  </a:lnTo>
                  <a:lnTo>
                    <a:pt x="2054" y="1362"/>
                  </a:lnTo>
                  <a:lnTo>
                    <a:pt x="2005" y="1413"/>
                  </a:lnTo>
                  <a:lnTo>
                    <a:pt x="1952" y="1461"/>
                  </a:lnTo>
                  <a:lnTo>
                    <a:pt x="1896" y="1505"/>
                  </a:lnTo>
                  <a:lnTo>
                    <a:pt x="1836" y="1543"/>
                  </a:lnTo>
                  <a:lnTo>
                    <a:pt x="1773" y="1576"/>
                  </a:lnTo>
                  <a:lnTo>
                    <a:pt x="1708" y="1605"/>
                  </a:lnTo>
                  <a:lnTo>
                    <a:pt x="1639" y="1626"/>
                  </a:lnTo>
                  <a:lnTo>
                    <a:pt x="1566" y="1642"/>
                  </a:lnTo>
                  <a:lnTo>
                    <a:pt x="1493" y="1653"/>
                  </a:lnTo>
                  <a:lnTo>
                    <a:pt x="1417" y="1656"/>
                  </a:lnTo>
                  <a:lnTo>
                    <a:pt x="1341" y="1653"/>
                  </a:lnTo>
                  <a:lnTo>
                    <a:pt x="1267" y="1642"/>
                  </a:lnTo>
                  <a:lnTo>
                    <a:pt x="1196" y="1626"/>
                  </a:lnTo>
                  <a:lnTo>
                    <a:pt x="1127" y="1605"/>
                  </a:lnTo>
                  <a:lnTo>
                    <a:pt x="1061" y="1576"/>
                  </a:lnTo>
                  <a:lnTo>
                    <a:pt x="997" y="1543"/>
                  </a:lnTo>
                  <a:lnTo>
                    <a:pt x="938" y="1505"/>
                  </a:lnTo>
                  <a:lnTo>
                    <a:pt x="881" y="1461"/>
                  </a:lnTo>
                  <a:lnTo>
                    <a:pt x="830" y="1413"/>
                  </a:lnTo>
                  <a:lnTo>
                    <a:pt x="781" y="1362"/>
                  </a:lnTo>
                  <a:lnTo>
                    <a:pt x="738" y="1306"/>
                  </a:lnTo>
                  <a:lnTo>
                    <a:pt x="700" y="1246"/>
                  </a:lnTo>
                  <a:lnTo>
                    <a:pt x="666" y="1183"/>
                  </a:lnTo>
                  <a:lnTo>
                    <a:pt x="638" y="1117"/>
                  </a:lnTo>
                  <a:lnTo>
                    <a:pt x="616" y="1048"/>
                  </a:lnTo>
                  <a:lnTo>
                    <a:pt x="600" y="977"/>
                  </a:lnTo>
                  <a:lnTo>
                    <a:pt x="589" y="904"/>
                  </a:lnTo>
                  <a:lnTo>
                    <a:pt x="586" y="828"/>
                  </a:lnTo>
                  <a:lnTo>
                    <a:pt x="589" y="752"/>
                  </a:lnTo>
                  <a:lnTo>
                    <a:pt x="600" y="679"/>
                  </a:lnTo>
                  <a:lnTo>
                    <a:pt x="616" y="608"/>
                  </a:lnTo>
                  <a:lnTo>
                    <a:pt x="638" y="539"/>
                  </a:lnTo>
                  <a:lnTo>
                    <a:pt x="666" y="473"/>
                  </a:lnTo>
                  <a:lnTo>
                    <a:pt x="700" y="410"/>
                  </a:lnTo>
                  <a:lnTo>
                    <a:pt x="738" y="350"/>
                  </a:lnTo>
                  <a:lnTo>
                    <a:pt x="781" y="294"/>
                  </a:lnTo>
                  <a:lnTo>
                    <a:pt x="830" y="243"/>
                  </a:lnTo>
                  <a:lnTo>
                    <a:pt x="881" y="195"/>
                  </a:lnTo>
                  <a:lnTo>
                    <a:pt x="938" y="151"/>
                  </a:lnTo>
                  <a:lnTo>
                    <a:pt x="997" y="112"/>
                  </a:lnTo>
                  <a:lnTo>
                    <a:pt x="1061" y="79"/>
                  </a:lnTo>
                  <a:lnTo>
                    <a:pt x="1127" y="51"/>
                  </a:lnTo>
                  <a:lnTo>
                    <a:pt x="1196" y="28"/>
                  </a:lnTo>
                  <a:lnTo>
                    <a:pt x="1267" y="12"/>
                  </a:lnTo>
                  <a:lnTo>
                    <a:pt x="1341" y="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7693377" y="3526268"/>
              <a:ext cx="158474" cy="38959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577816" y="3408554"/>
              <a:ext cx="101564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865848" y="3408554"/>
              <a:ext cx="101564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9847" y="4899411"/>
              <a:ext cx="1285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 w="12700">
                    <a:noFill/>
                    <a:prstDash val="solid"/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User</a:t>
              </a:r>
              <a:endParaRPr lang="ko-KR" altLang="en-US" dirty="0" err="1">
                <a:ln w="12700">
                  <a:noFill/>
                  <a:prstDash val="solid"/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73281" y="4697175"/>
            <a:ext cx="1840548" cy="43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 w="12700">
                  <a:noFill/>
                  <a:prstDash val="solid"/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Percentage</a:t>
            </a:r>
            <a:endParaRPr lang="ko-KR" altLang="en-US" dirty="0">
              <a:ln w="12700">
                <a:noFill/>
                <a:prstDash val="solid"/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02875" y="5161089"/>
            <a:ext cx="1381359" cy="36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 w="1270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[date.]</a:t>
            </a:r>
            <a:endParaRPr lang="ko-KR" altLang="en-US" sz="1400" dirty="0">
              <a:ln w="1270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857091" y="3039951"/>
            <a:ext cx="1472929" cy="1518180"/>
            <a:chOff x="9263558" y="2895856"/>
            <a:chExt cx="1728192" cy="1752525"/>
          </a:xfrm>
        </p:grpSpPr>
        <p:sp>
          <p:nvSpPr>
            <p:cNvPr id="34" name="타원 33"/>
            <p:cNvSpPr/>
            <p:nvPr/>
          </p:nvSpPr>
          <p:spPr>
            <a:xfrm>
              <a:off x="9263558" y="2899708"/>
              <a:ext cx="1728192" cy="17281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36" name="원형 35"/>
            <p:cNvSpPr/>
            <p:nvPr/>
          </p:nvSpPr>
          <p:spPr>
            <a:xfrm rot="524326">
              <a:off x="9295730" y="2895856"/>
              <a:ext cx="1663847" cy="1752525"/>
            </a:xfrm>
            <a:prstGeom prst="pie">
              <a:avLst>
                <a:gd name="adj1" fmla="val 14391348"/>
                <a:gd name="adj2" fmla="val 15667139"/>
              </a:avLst>
            </a:prstGeom>
            <a:solidFill>
              <a:srgbClr val="C64056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963089" y="3808396"/>
            <a:ext cx="1275361" cy="54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10%</a:t>
            </a:r>
            <a:endParaRPr lang="ko-KR" altLang="en-US" sz="2400" dirty="0" err="1">
              <a:ln w="12700">
                <a:noFill/>
                <a:prstDash val="solid"/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41152" y="4040797"/>
            <a:ext cx="394912" cy="455847"/>
          </a:xfrm>
          <a:prstGeom prst="rect">
            <a:avLst/>
          </a:prstGeom>
          <a:solidFill>
            <a:srgbClr val="C64056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4830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00" y="3608625"/>
            <a:ext cx="1205846" cy="12058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100882" y="3749883"/>
            <a:ext cx="4333238" cy="923330"/>
            <a:chOff x="4310746" y="2910874"/>
            <a:chExt cx="4333238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4310746" y="2910874"/>
              <a:ext cx="3449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01B87"/>
                  </a:solidFill>
                  <a:latin typeface="Impact" panose="020B0806030902050204" pitchFamily="34" charset="0"/>
                </a:rPr>
                <a:t>INSTAGRAM  PPT  TEMPLATE</a:t>
              </a:r>
              <a:endParaRPr lang="ko-KR" altLang="en-US" sz="2400" dirty="0">
                <a:solidFill>
                  <a:srgbClr val="B01B8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10746" y="3372539"/>
              <a:ext cx="4333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Thank You. Any Questions?</a:t>
              </a:r>
              <a:endPara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52" y="6524298"/>
            <a:ext cx="1188823" cy="3048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77045" y="5163564"/>
            <a:ext cx="3837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[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혜링이블로그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 PPT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템플릿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무료나눔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232518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25" y="676970"/>
            <a:ext cx="2248550" cy="85757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997288" y="1668152"/>
            <a:ext cx="2197425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359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38" y="2423208"/>
            <a:ext cx="8495524" cy="17754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78359" y="6119371"/>
            <a:ext cx="2435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해당 슬라이드는 지우고 사용하세요</a:t>
            </a:r>
            <a:r>
              <a:rPr lang="en-US" altLang="ko-KR" sz="12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7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5000"/>
                <a:lumOff val="95000"/>
              </a:schemeClr>
            </a:gs>
            <a:gs pos="100000">
              <a:schemeClr val="bg1">
                <a:lumMod val="97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16200000">
            <a:off x="-1892431" y="1892431"/>
            <a:ext cx="6858000" cy="3073137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7975881" y="130503"/>
            <a:ext cx="3358870" cy="6596994"/>
            <a:chOff x="946431" y="105835"/>
            <a:chExt cx="3358870" cy="6596994"/>
          </a:xfrm>
        </p:grpSpPr>
        <p:grpSp>
          <p:nvGrpSpPr>
            <p:cNvPr id="6" name="그룹 5"/>
            <p:cNvGrpSpPr/>
            <p:nvPr/>
          </p:nvGrpSpPr>
          <p:grpSpPr>
            <a:xfrm>
              <a:off x="946431" y="105835"/>
              <a:ext cx="3358870" cy="6596994"/>
              <a:chOff x="4404005" y="105834"/>
              <a:chExt cx="3383991" cy="664633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24387" y="981075"/>
                <a:ext cx="2943226" cy="4972050"/>
              </a:xfrm>
              <a:prstGeom prst="rect">
                <a:avLst/>
              </a:prstGeom>
              <a:gradFill flip="none" rotWithShape="1">
                <a:gsLst>
                  <a:gs pos="18000">
                    <a:srgbClr val="931FA2"/>
                  </a:gs>
                  <a:gs pos="0">
                    <a:srgbClr val="7224C2"/>
                  </a:gs>
                  <a:gs pos="36000">
                    <a:srgbClr val="B01B87"/>
                  </a:gs>
                  <a:gs pos="57000">
                    <a:srgbClr val="C53261"/>
                  </a:gs>
                  <a:gs pos="100000">
                    <a:srgbClr val="DD923F"/>
                  </a:gs>
                  <a:gs pos="80000">
                    <a:srgbClr val="C64552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6" t="968" r="6017" b="2096"/>
              <a:stretch/>
            </p:blipFill>
            <p:spPr>
              <a:xfrm>
                <a:off x="4404005" y="105834"/>
                <a:ext cx="3383991" cy="6646333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903" y="1576813"/>
              <a:ext cx="1323923" cy="504932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425171" y="2449448"/>
              <a:ext cx="2401390" cy="344031"/>
            </a:xfrm>
            <a:prstGeom prst="round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25171" y="2846003"/>
              <a:ext cx="2401390" cy="344031"/>
            </a:xfrm>
            <a:prstGeom prst="round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75593" y="2481323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ID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75592" y="287787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Password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425170" y="3452994"/>
              <a:ext cx="2401390" cy="344031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33281" y="348753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Login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86767" y="1535463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Billabong" panose="04000506040000020003" pitchFamily="82" charset="0"/>
                <a:ea typeface="Tmon몬소리 Black" panose="02000A03000000000000" pitchFamily="2" charset="-127"/>
              </a:rPr>
              <a:t>index</a:t>
            </a:r>
            <a:endParaRPr lang="ko-KR" altLang="en-US" sz="3500" dirty="0">
              <a:solidFill>
                <a:schemeClr val="bg1"/>
              </a:solidFill>
              <a:latin typeface="Billabong" panose="04000506040000020003" pitchFamily="82" charset="0"/>
              <a:ea typeface="Tmon몬소리 Black" panose="02000A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04" y="2870671"/>
            <a:ext cx="461333" cy="4613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56" y="5542441"/>
            <a:ext cx="496829" cy="49682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56" y="3765158"/>
            <a:ext cx="479081" cy="4790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04" y="4639684"/>
            <a:ext cx="461333" cy="46133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001160" y="2932061"/>
            <a:ext cx="323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Write a Text Here.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■□□□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1160" y="3819985"/>
            <a:ext cx="323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Write a Text Here.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□■□□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001160" y="4707909"/>
            <a:ext cx="323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 Write a Text Here.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□□■□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01160" y="5595833"/>
            <a:ext cx="323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 Write a Text Here.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□□□■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01160" y="1601481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073713" y="2375162"/>
            <a:ext cx="925712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9921" y="2375162"/>
            <a:ext cx="925712" cy="0"/>
          </a:xfrm>
          <a:prstGeom prst="line">
            <a:avLst/>
          </a:prstGeom>
          <a:ln w="158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12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9306353" y="2373152"/>
            <a:ext cx="760211" cy="261408"/>
          </a:xfrm>
          <a:prstGeom prst="roundRect">
            <a:avLst/>
          </a:prstGeom>
          <a:solidFill>
            <a:srgbClr val="DD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49367" y="4652355"/>
            <a:ext cx="760211" cy="261408"/>
          </a:xfrm>
          <a:prstGeom prst="roundRect">
            <a:avLst/>
          </a:prstGeom>
          <a:solidFill>
            <a:srgbClr val="D57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12955" y="5994507"/>
            <a:ext cx="760211" cy="261408"/>
          </a:xfrm>
          <a:prstGeom prst="roundRect">
            <a:avLst/>
          </a:prstGeom>
          <a:solidFill>
            <a:srgbClr val="C6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19913" y="5906932"/>
            <a:ext cx="760211" cy="261408"/>
          </a:xfrm>
          <a:prstGeom prst="roundRect">
            <a:avLst/>
          </a:prstGeom>
          <a:solidFill>
            <a:srgbClr val="C53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15891" y="3697754"/>
            <a:ext cx="760211" cy="261408"/>
          </a:xfrm>
          <a:prstGeom prst="roundRect">
            <a:avLst/>
          </a:prstGeom>
          <a:solidFill>
            <a:srgbClr val="93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751811" y="1695069"/>
            <a:ext cx="4925422" cy="4022789"/>
            <a:chOff x="3514768" y="1847442"/>
            <a:chExt cx="5162465" cy="421639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0" b="7182"/>
            <a:stretch/>
          </p:blipFill>
          <p:spPr>
            <a:xfrm>
              <a:off x="3921551" y="2045616"/>
              <a:ext cx="4355183" cy="27714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768" y="1847442"/>
              <a:ext cx="5162465" cy="421639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48360" y="547744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7424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Write a text Here.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3026" y="1967442"/>
            <a:ext cx="760211" cy="261408"/>
          </a:xfrm>
          <a:prstGeom prst="roundRect">
            <a:avLst/>
          </a:prstGeom>
          <a:solidFill>
            <a:srgbClr val="742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53507" y="1933381"/>
            <a:ext cx="1800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 </a:t>
            </a:r>
            <a:r>
              <a:rPr lang="en-US" altLang="ko-KR" sz="16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</a:t>
            </a:r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’</a:t>
            </a:r>
          </a:p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5815" y="3657235"/>
            <a:ext cx="1800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 </a:t>
            </a:r>
            <a:r>
              <a:rPr lang="en-US" altLang="ko-KR" sz="16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</a:t>
            </a:r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’</a:t>
            </a:r>
          </a:p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99837" y="5864052"/>
            <a:ext cx="1800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 </a:t>
            </a:r>
            <a:r>
              <a:rPr lang="en-US" altLang="ko-KR" sz="16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</a:t>
            </a:r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’</a:t>
            </a:r>
          </a:p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92878" y="5957200"/>
            <a:ext cx="1800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 </a:t>
            </a:r>
            <a:r>
              <a:rPr lang="en-US" altLang="ko-KR" sz="16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</a:t>
            </a:r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’</a:t>
            </a:r>
          </a:p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29291" y="4621376"/>
            <a:ext cx="1800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 </a:t>
            </a:r>
            <a:r>
              <a:rPr lang="en-US" altLang="ko-KR" sz="16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</a:t>
            </a:r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’</a:t>
            </a:r>
          </a:p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86277" y="2350882"/>
            <a:ext cx="1800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 </a:t>
            </a:r>
            <a:r>
              <a:rPr lang="en-US" altLang="ko-KR" sz="16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</a:t>
            </a:r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’</a:t>
            </a:r>
          </a:p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10800000">
            <a:off x="2682957" y="2664350"/>
            <a:ext cx="1257567" cy="307224"/>
          </a:xfrm>
          <a:prstGeom prst="bentConnector3">
            <a:avLst>
              <a:gd name="adj1" fmla="val 99611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>
            <a:off x="3327504" y="4001649"/>
            <a:ext cx="613020" cy="85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5400000">
            <a:off x="3923403" y="4767950"/>
            <a:ext cx="956225" cy="79922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593061" y="4738688"/>
            <a:ext cx="0" cy="103389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8462850" y="4076703"/>
            <a:ext cx="1060343" cy="83706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8494516" y="3051503"/>
            <a:ext cx="1191943" cy="540835"/>
          </a:xfrm>
          <a:prstGeom prst="bentConnector3">
            <a:avLst>
              <a:gd name="adj1" fmla="val 99945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337033" y="612989"/>
            <a:ext cx="1407986" cy="325366"/>
            <a:chOff x="10356895" y="577129"/>
            <a:chExt cx="1407986" cy="325366"/>
          </a:xfrm>
        </p:grpSpPr>
        <p:pic>
          <p:nvPicPr>
            <p:cNvPr id="47" name="그림 46"/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895" y="577129"/>
              <a:ext cx="325366" cy="325366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10743455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1110168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1476881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554331"/>
      </p:ext>
    </p:extLst>
  </p:cSld>
  <p:clrMapOvr>
    <a:masterClrMapping/>
  </p:clrMapOvr>
  <p:transition spd="med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7424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Write a text Here.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90749" y="1625359"/>
            <a:ext cx="8642381" cy="417391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003249" y="2598947"/>
            <a:ext cx="7017379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003249" y="3446505"/>
            <a:ext cx="7017379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285756" y="4294063"/>
            <a:ext cx="573487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285756" y="5141620"/>
            <a:ext cx="573487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3421" y="2820799"/>
            <a:ext cx="517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무료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템플릿은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sz="2400" dirty="0" err="1">
                <a:solidFill>
                  <a:srgbClr val="931FA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혜링이블로그</a:t>
            </a:r>
            <a:r>
              <a:rPr lang="ko-KR" altLang="en-US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에서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3027" y="1733268"/>
            <a:ext cx="8377826" cy="3945987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rgbClr val="7224C2"/>
                </a:gs>
                <a:gs pos="19000">
                  <a:srgbClr val="931FA2"/>
                </a:gs>
                <a:gs pos="37000">
                  <a:srgbClr val="B01B87"/>
                </a:gs>
                <a:gs pos="100000">
                  <a:srgbClr val="DD923F"/>
                </a:gs>
                <a:gs pos="75177">
                  <a:srgbClr val="C64056"/>
                </a:gs>
                <a:gs pos="56000">
                  <a:srgbClr val="C5326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3609" y="3938833"/>
            <a:ext cx="2405573" cy="24055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</p:pic>
      <p:grpSp>
        <p:nvGrpSpPr>
          <p:cNvPr id="62" name="그룹 61"/>
          <p:cNvGrpSpPr/>
          <p:nvPr/>
        </p:nvGrpSpPr>
        <p:grpSpPr>
          <a:xfrm>
            <a:off x="10337033" y="612989"/>
            <a:ext cx="1407986" cy="325366"/>
            <a:chOff x="10356895" y="577129"/>
            <a:chExt cx="1407986" cy="325366"/>
          </a:xfrm>
        </p:grpSpPr>
        <p:pic>
          <p:nvPicPr>
            <p:cNvPr id="66" name="그림 65"/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895" y="577129"/>
              <a:ext cx="325366" cy="325366"/>
            </a:xfrm>
            <a:prstGeom prst="rect">
              <a:avLst/>
            </a:prstGeom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10743455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1110168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1476881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020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</a:t>
            </a:r>
            <a:r>
              <a:rPr lang="en-US" altLang="ko-KR" sz="2400" dirty="0">
                <a:solidFill>
                  <a:srgbClr val="B01B8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Write a text Here.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925439532"/>
              </p:ext>
            </p:extLst>
          </p:nvPr>
        </p:nvGraphicFramePr>
        <p:xfrm>
          <a:off x="1148943" y="2208596"/>
          <a:ext cx="6587035" cy="4222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27640" y="1397654"/>
            <a:ext cx="5229640" cy="935038"/>
            <a:chOff x="5635815" y="1369079"/>
            <a:chExt cx="5229640" cy="935038"/>
          </a:xfrm>
        </p:grpSpPr>
        <p:sp>
          <p:nvSpPr>
            <p:cNvPr id="55" name="자유형 54"/>
            <p:cNvSpPr/>
            <p:nvPr/>
          </p:nvSpPr>
          <p:spPr>
            <a:xfrm>
              <a:off x="5635815" y="1369079"/>
              <a:ext cx="5229640" cy="935038"/>
            </a:xfrm>
            <a:custGeom>
              <a:avLst/>
              <a:gdLst>
                <a:gd name="connsiteX0" fmla="*/ 4762121 w 5229640"/>
                <a:gd name="connsiteY0" fmla="*/ 0 h 935038"/>
                <a:gd name="connsiteX1" fmla="*/ 5229640 w 5229640"/>
                <a:gd name="connsiteY1" fmla="*/ 467519 h 935038"/>
                <a:gd name="connsiteX2" fmla="*/ 4762121 w 5229640"/>
                <a:gd name="connsiteY2" fmla="*/ 935038 h 935038"/>
                <a:gd name="connsiteX3" fmla="*/ 4431535 w 5229640"/>
                <a:gd name="connsiteY3" fmla="*/ 798105 h 935038"/>
                <a:gd name="connsiteX4" fmla="*/ 4383391 w 5229640"/>
                <a:gd name="connsiteY4" fmla="*/ 739754 h 935038"/>
                <a:gd name="connsiteX5" fmla="*/ 131070 w 5229640"/>
                <a:gd name="connsiteY5" fmla="*/ 739754 h 935038"/>
                <a:gd name="connsiteX6" fmla="*/ 0 w 5229640"/>
                <a:gd name="connsiteY6" fmla="*/ 608684 h 935038"/>
                <a:gd name="connsiteX7" fmla="*/ 0 w 5229640"/>
                <a:gd name="connsiteY7" fmla="*/ 376741 h 935038"/>
                <a:gd name="connsiteX8" fmla="*/ 131070 w 5229640"/>
                <a:gd name="connsiteY8" fmla="*/ 245671 h 935038"/>
                <a:gd name="connsiteX9" fmla="*/ 4352982 w 5229640"/>
                <a:gd name="connsiteY9" fmla="*/ 245671 h 935038"/>
                <a:gd name="connsiteX10" fmla="*/ 4374447 w 5229640"/>
                <a:gd name="connsiteY10" fmla="*/ 206124 h 935038"/>
                <a:gd name="connsiteX11" fmla="*/ 4762121 w 5229640"/>
                <a:gd name="connsiteY11" fmla="*/ 0 h 93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9640" h="935038">
                  <a:moveTo>
                    <a:pt x="4762121" y="0"/>
                  </a:moveTo>
                  <a:cubicBezTo>
                    <a:pt x="5020325" y="0"/>
                    <a:pt x="5229640" y="209315"/>
                    <a:pt x="5229640" y="467519"/>
                  </a:cubicBezTo>
                  <a:cubicBezTo>
                    <a:pt x="5229640" y="725723"/>
                    <a:pt x="5020325" y="935038"/>
                    <a:pt x="4762121" y="935038"/>
                  </a:cubicBezTo>
                  <a:cubicBezTo>
                    <a:pt x="4633019" y="935038"/>
                    <a:pt x="4516140" y="882709"/>
                    <a:pt x="4431535" y="798105"/>
                  </a:cubicBezTo>
                  <a:lnTo>
                    <a:pt x="4383391" y="739754"/>
                  </a:lnTo>
                  <a:lnTo>
                    <a:pt x="131070" y="739754"/>
                  </a:lnTo>
                  <a:cubicBezTo>
                    <a:pt x="58682" y="739754"/>
                    <a:pt x="0" y="681072"/>
                    <a:pt x="0" y="608684"/>
                  </a:cubicBezTo>
                  <a:lnTo>
                    <a:pt x="0" y="376741"/>
                  </a:lnTo>
                  <a:cubicBezTo>
                    <a:pt x="0" y="304353"/>
                    <a:pt x="58682" y="245671"/>
                    <a:pt x="131070" y="245671"/>
                  </a:cubicBezTo>
                  <a:lnTo>
                    <a:pt x="4352982" y="245671"/>
                  </a:lnTo>
                  <a:lnTo>
                    <a:pt x="4374447" y="206124"/>
                  </a:lnTo>
                  <a:cubicBezTo>
                    <a:pt x="4458464" y="81764"/>
                    <a:pt x="4600744" y="0"/>
                    <a:pt x="476212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77887" y="1688974"/>
              <a:ext cx="40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Write a Text Here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9994737" y="1433398"/>
              <a:ext cx="806400" cy="8064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128533" y="1568844"/>
              <a:ext cx="538807" cy="538478"/>
              <a:chOff x="7102759" y="1480740"/>
              <a:chExt cx="538807" cy="538478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7431893" y="1809545"/>
                <a:ext cx="209673" cy="209673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B01B87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7"/>
              <p:cNvSpPr>
                <a:spLocks noEditPoints="1"/>
              </p:cNvSpPr>
              <p:nvPr/>
            </p:nvSpPr>
            <p:spPr bwMode="auto">
              <a:xfrm>
                <a:off x="7102759" y="1480740"/>
                <a:ext cx="404228" cy="404064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rgbClr val="B01B87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7187055" y="1564872"/>
                <a:ext cx="117818" cy="117982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rgbClr val="B01B87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68" name="직사각형 67"/>
          <p:cNvSpPr/>
          <p:nvPr/>
        </p:nvSpPr>
        <p:spPr>
          <a:xfrm>
            <a:off x="5510689" y="6135897"/>
            <a:ext cx="22252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 수치는 임의로 지정한 것입니다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064090" y="2174801"/>
            <a:ext cx="3223190" cy="1160159"/>
            <a:chOff x="8064090" y="2174801"/>
            <a:chExt cx="3223190" cy="1160159"/>
          </a:xfrm>
        </p:grpSpPr>
        <p:grpSp>
          <p:nvGrpSpPr>
            <p:cNvPr id="23" name="그룹 22"/>
            <p:cNvGrpSpPr/>
            <p:nvPr/>
          </p:nvGrpSpPr>
          <p:grpSpPr>
            <a:xfrm>
              <a:off x="8064090" y="2174801"/>
              <a:ext cx="1760872" cy="428829"/>
              <a:chOff x="8359365" y="2622769"/>
              <a:chExt cx="1760872" cy="428829"/>
            </a:xfrm>
          </p:grpSpPr>
          <p:pic>
            <p:nvPicPr>
              <p:cNvPr id="6" name="그림 5"/>
              <p:cNvPicPr preferRelativeResize="0">
                <a:picLocks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365" y="2622769"/>
                <a:ext cx="428829" cy="428829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8826293" y="2663573"/>
                <a:ext cx="1293944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Facebook</a:t>
                </a:r>
                <a:endParaRPr lang="ko-KR" altLang="en-US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283116" y="2690371"/>
              <a:ext cx="1976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 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310585" y="2996406"/>
              <a:ext cx="1976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 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064090" y="3575034"/>
            <a:ext cx="3223190" cy="1161092"/>
            <a:chOff x="8064090" y="3575034"/>
            <a:chExt cx="3223190" cy="1161092"/>
          </a:xfrm>
        </p:grpSpPr>
        <p:grpSp>
          <p:nvGrpSpPr>
            <p:cNvPr id="21" name="그룹 20"/>
            <p:cNvGrpSpPr/>
            <p:nvPr/>
          </p:nvGrpSpPr>
          <p:grpSpPr>
            <a:xfrm>
              <a:off x="8064090" y="3575034"/>
              <a:ext cx="1842623" cy="428829"/>
              <a:chOff x="8359368" y="3733698"/>
              <a:chExt cx="1842623" cy="428829"/>
            </a:xfrm>
          </p:grpSpPr>
          <p:pic>
            <p:nvPicPr>
              <p:cNvPr id="9" name="그림 8"/>
              <p:cNvPicPr preferRelativeResize="0"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368" y="3733698"/>
                <a:ext cx="428829" cy="428829"/>
              </a:xfrm>
              <a:prstGeom prst="rect">
                <a:avLst/>
              </a:prstGeom>
            </p:spPr>
          </p:pic>
          <p:sp>
            <p:nvSpPr>
              <p:cNvPr id="63" name="직사각형 62"/>
              <p:cNvSpPr/>
              <p:nvPr/>
            </p:nvSpPr>
            <p:spPr>
              <a:xfrm>
                <a:off x="8826293" y="3774502"/>
                <a:ext cx="1375698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Instagram</a:t>
                </a:r>
                <a:endParaRPr lang="ko-KR" altLang="en-US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8283829" y="4091537"/>
              <a:ext cx="1976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 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9310585" y="4397572"/>
              <a:ext cx="1976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 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064090" y="4975266"/>
            <a:ext cx="3223190" cy="1162026"/>
            <a:chOff x="8064090" y="4975266"/>
            <a:chExt cx="3223190" cy="1162026"/>
          </a:xfrm>
        </p:grpSpPr>
        <p:grpSp>
          <p:nvGrpSpPr>
            <p:cNvPr id="20" name="그룹 19"/>
            <p:cNvGrpSpPr/>
            <p:nvPr/>
          </p:nvGrpSpPr>
          <p:grpSpPr>
            <a:xfrm>
              <a:off x="8064090" y="4975266"/>
              <a:ext cx="1472741" cy="428829"/>
              <a:chOff x="8381397" y="4819446"/>
              <a:chExt cx="1472741" cy="428829"/>
            </a:xfrm>
          </p:grpSpPr>
          <p:pic>
            <p:nvPicPr>
              <p:cNvPr id="10" name="그림 9"/>
              <p:cNvPicPr preferRelativeResize="0"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1397" y="4819446"/>
                <a:ext cx="428828" cy="428829"/>
              </a:xfrm>
              <a:prstGeom prst="roundRect">
                <a:avLst>
                  <a:gd name="adj" fmla="val 13113"/>
                </a:avLst>
              </a:prstGeom>
            </p:spPr>
          </p:pic>
          <p:sp>
            <p:nvSpPr>
              <p:cNvPr id="64" name="직사각형 63"/>
              <p:cNvSpPr/>
              <p:nvPr/>
            </p:nvSpPr>
            <p:spPr>
              <a:xfrm>
                <a:off x="8826293" y="4860250"/>
                <a:ext cx="1027845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Twitter</a:t>
                </a:r>
                <a:endParaRPr lang="ko-KR" altLang="en-US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8284542" y="5492703"/>
              <a:ext cx="1976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 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310585" y="5798738"/>
              <a:ext cx="1976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 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109030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/>
            <p:cNvPicPr preferRelativeResize="0"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910" y="612989"/>
              <a:ext cx="325366" cy="325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797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Write a text Here.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109030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910" y="612989"/>
              <a:ext cx="325366" cy="32536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428875" y="2314793"/>
            <a:ext cx="4291264" cy="3590707"/>
            <a:chOff x="1428875" y="2314793"/>
            <a:chExt cx="4291264" cy="3590707"/>
          </a:xfrm>
        </p:grpSpPr>
        <p:sp>
          <p:nvSpPr>
            <p:cNvPr id="26" name="직사각형 25"/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94460" y="3702795"/>
              <a:ext cx="1369595" cy="4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547030" y="2314793"/>
            <a:ext cx="4291264" cy="3590706"/>
            <a:chOff x="6547030" y="2314793"/>
            <a:chExt cx="4291264" cy="3590706"/>
          </a:xfrm>
        </p:grpSpPr>
        <p:sp>
          <p:nvSpPr>
            <p:cNvPr id="27" name="직사각형 26"/>
            <p:cNvSpPr/>
            <p:nvPr/>
          </p:nvSpPr>
          <p:spPr>
            <a:xfrm>
              <a:off x="6756580" y="2524342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547030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2614" y="3702795"/>
              <a:ext cx="1369595" cy="4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177465" y="1447956"/>
            <a:ext cx="717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The PPT was created with Microsoft Power Point 2016.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28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E604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Write a text Here.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0723593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1148" y="612989"/>
              <a:ext cx="325366" cy="325366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4831320" y="1714907"/>
            <a:ext cx="6001810" cy="417391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495615" y="2653811"/>
            <a:ext cx="4673219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95615" y="3501369"/>
            <a:ext cx="4673219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495615" y="4348927"/>
            <a:ext cx="4673220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495615" y="5196484"/>
            <a:ext cx="4673220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982772" y="1842346"/>
            <a:ext cx="5698907" cy="3919035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rgbClr val="7224C2"/>
                </a:gs>
                <a:gs pos="19000">
                  <a:srgbClr val="931FA2"/>
                </a:gs>
                <a:gs pos="37000">
                  <a:srgbClr val="B01B87"/>
                </a:gs>
                <a:gs pos="100000">
                  <a:srgbClr val="DD923F"/>
                </a:gs>
                <a:gs pos="75177">
                  <a:srgbClr val="C64056"/>
                </a:gs>
                <a:gs pos="56000">
                  <a:srgbClr val="C5326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40235" y="2902292"/>
            <a:ext cx="25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폰트를 설치 하신 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3498" y="3747463"/>
            <a:ext cx="36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파워포인트를 껐다 켜야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360" y="4592634"/>
            <a:ext cx="283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설치된 폰트가 적용됩니다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874" y="2190010"/>
            <a:ext cx="3041053" cy="36801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</p:pic>
      <p:grpSp>
        <p:nvGrpSpPr>
          <p:cNvPr id="35" name="그룹 34"/>
          <p:cNvGrpSpPr/>
          <p:nvPr/>
        </p:nvGrpSpPr>
        <p:grpSpPr>
          <a:xfrm>
            <a:off x="2135584" y="1512645"/>
            <a:ext cx="1627632" cy="459387"/>
            <a:chOff x="2135584" y="1512645"/>
            <a:chExt cx="1627632" cy="459387"/>
          </a:xfrm>
        </p:grpSpPr>
        <p:sp>
          <p:nvSpPr>
            <p:cNvPr id="15" name="평행 사변형 14"/>
            <p:cNvSpPr/>
            <p:nvPr/>
          </p:nvSpPr>
          <p:spPr>
            <a:xfrm>
              <a:off x="2135584" y="1512645"/>
              <a:ext cx="1627632" cy="459387"/>
            </a:xfrm>
            <a:prstGeom prst="parallelogram">
              <a:avLst/>
            </a:prstGeom>
            <a:solidFill>
              <a:srgbClr val="C53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19260" y="1602125"/>
              <a:ext cx="1260281" cy="35086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02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E604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Write a text Here.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0723593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1148" y="612989"/>
              <a:ext cx="325366" cy="325366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1428875" y="1714907"/>
            <a:ext cx="2905381" cy="4361278"/>
            <a:chOff x="1428875" y="1714907"/>
            <a:chExt cx="2905381" cy="4361278"/>
          </a:xfrm>
        </p:grpSpPr>
        <p:grpSp>
          <p:nvGrpSpPr>
            <p:cNvPr id="63" name="그룹 62"/>
            <p:cNvGrpSpPr/>
            <p:nvPr/>
          </p:nvGrpSpPr>
          <p:grpSpPr>
            <a:xfrm>
              <a:off x="1428875" y="1714907"/>
              <a:ext cx="2905381" cy="3881221"/>
              <a:chOff x="4831320" y="1660043"/>
              <a:chExt cx="6001810" cy="4173913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4831320" y="1660043"/>
                <a:ext cx="6001810" cy="417391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074553" y="1787482"/>
                <a:ext cx="5515345" cy="3919035"/>
              </a:xfrm>
              <a:prstGeom prst="rect">
                <a:avLst/>
              </a:prstGeom>
              <a:noFill/>
              <a:ln w="63500">
                <a:solidFill>
                  <a:srgbClr val="931F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196768" y="3374136"/>
              <a:ext cx="1369595" cy="4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401505" y="5116064"/>
              <a:ext cx="960121" cy="960121"/>
              <a:chOff x="2506661" y="5166359"/>
              <a:chExt cx="749808" cy="749808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06661" y="5166359"/>
                <a:ext cx="749808" cy="749808"/>
              </a:xfrm>
              <a:prstGeom prst="roundRect">
                <a:avLst>
                  <a:gd name="adj" fmla="val 25204"/>
                </a:avLst>
              </a:prstGeom>
              <a:solidFill>
                <a:schemeClr val="tx1"/>
              </a:solidFill>
              <a:ln w="63500">
                <a:solidFill>
                  <a:srgbClr val="931F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 preferRelativeResize="0">
                <a:picLocks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6379" y="5336077"/>
                <a:ext cx="410371" cy="410371"/>
              </a:xfrm>
              <a:prstGeom prst="rect">
                <a:avLst/>
              </a:prstGeom>
            </p:spPr>
          </p:pic>
        </p:grpSp>
      </p:grpSp>
      <p:grpSp>
        <p:nvGrpSpPr>
          <p:cNvPr id="14" name="그룹 13"/>
          <p:cNvGrpSpPr/>
          <p:nvPr/>
        </p:nvGrpSpPr>
        <p:grpSpPr>
          <a:xfrm>
            <a:off x="4678312" y="1714907"/>
            <a:ext cx="2905381" cy="4361278"/>
            <a:chOff x="4678312" y="1714907"/>
            <a:chExt cx="2905381" cy="4361278"/>
          </a:xfrm>
        </p:grpSpPr>
        <p:grpSp>
          <p:nvGrpSpPr>
            <p:cNvPr id="66" name="그룹 65"/>
            <p:cNvGrpSpPr/>
            <p:nvPr/>
          </p:nvGrpSpPr>
          <p:grpSpPr>
            <a:xfrm>
              <a:off x="4678312" y="1714907"/>
              <a:ext cx="2905381" cy="3881221"/>
              <a:chOff x="4831320" y="1660043"/>
              <a:chExt cx="6001810" cy="4173913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4831320" y="1660043"/>
                <a:ext cx="6001810" cy="417391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074553" y="1787482"/>
                <a:ext cx="5515345" cy="3919035"/>
              </a:xfrm>
              <a:prstGeom prst="rect">
                <a:avLst/>
              </a:prstGeom>
              <a:noFill/>
              <a:ln w="63500">
                <a:solidFill>
                  <a:srgbClr val="C64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446205" y="3374136"/>
              <a:ext cx="1369595" cy="4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650942" y="5116064"/>
              <a:ext cx="960121" cy="960121"/>
              <a:chOff x="5756098" y="5166359"/>
              <a:chExt cx="749808" cy="749808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>
                <a:off x="5756098" y="5166359"/>
                <a:ext cx="749808" cy="749808"/>
              </a:xfrm>
              <a:prstGeom prst="roundRect">
                <a:avLst>
                  <a:gd name="adj" fmla="val 25204"/>
                </a:avLst>
              </a:prstGeom>
              <a:solidFill>
                <a:schemeClr val="tx1"/>
              </a:solidFill>
              <a:ln w="63500">
                <a:solidFill>
                  <a:srgbClr val="C64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/>
              <p:cNvPicPr preferRelativeResize="0"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816" y="5336077"/>
                <a:ext cx="410371" cy="410371"/>
              </a:xfrm>
              <a:prstGeom prst="rect">
                <a:avLst/>
              </a:prstGeom>
            </p:spPr>
          </p:pic>
        </p:grpSp>
      </p:grpSp>
      <p:grpSp>
        <p:nvGrpSpPr>
          <p:cNvPr id="15" name="그룹 14"/>
          <p:cNvGrpSpPr/>
          <p:nvPr/>
        </p:nvGrpSpPr>
        <p:grpSpPr>
          <a:xfrm>
            <a:off x="7927749" y="1714907"/>
            <a:ext cx="2905381" cy="4368028"/>
            <a:chOff x="7927749" y="1714907"/>
            <a:chExt cx="2905381" cy="4368028"/>
          </a:xfrm>
        </p:grpSpPr>
        <p:grpSp>
          <p:nvGrpSpPr>
            <p:cNvPr id="69" name="그룹 68"/>
            <p:cNvGrpSpPr/>
            <p:nvPr/>
          </p:nvGrpSpPr>
          <p:grpSpPr>
            <a:xfrm>
              <a:off x="7927749" y="1714907"/>
              <a:ext cx="2905381" cy="3881221"/>
              <a:chOff x="4831320" y="1660043"/>
              <a:chExt cx="6001810" cy="417391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4831320" y="1660043"/>
                <a:ext cx="6001810" cy="417391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074553" y="1787482"/>
                <a:ext cx="5515345" cy="3919035"/>
              </a:xfrm>
              <a:prstGeom prst="rect">
                <a:avLst/>
              </a:prstGeom>
              <a:noFill/>
              <a:ln w="63500">
                <a:solidFill>
                  <a:srgbClr val="DD92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8695642" y="3374136"/>
              <a:ext cx="1369595" cy="4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897004" y="5116064"/>
              <a:ext cx="966871" cy="966871"/>
              <a:chOff x="9006740" y="5166359"/>
              <a:chExt cx="749808" cy="749808"/>
            </a:xfrm>
          </p:grpSpPr>
          <p:sp>
            <p:nvSpPr>
              <p:cNvPr id="80" name="모서리가 둥근 직사각형 79"/>
              <p:cNvSpPr/>
              <p:nvPr/>
            </p:nvSpPr>
            <p:spPr>
              <a:xfrm>
                <a:off x="9006740" y="5166359"/>
                <a:ext cx="749808" cy="749808"/>
              </a:xfrm>
              <a:prstGeom prst="roundRect">
                <a:avLst>
                  <a:gd name="adj" fmla="val 25204"/>
                </a:avLst>
              </a:prstGeom>
              <a:solidFill>
                <a:schemeClr val="tx1"/>
              </a:solidFill>
              <a:ln w="63500">
                <a:solidFill>
                  <a:srgbClr val="DD92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/>
              <p:cNvPicPr preferRelativeResize="0"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6459" y="5336077"/>
                <a:ext cx="410371" cy="4103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00441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D92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Write a text Here.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355716" y="612989"/>
            <a:ext cx="1417511" cy="325366"/>
            <a:chOff x="10355716" y="612989"/>
            <a:chExt cx="1417511" cy="325366"/>
          </a:xfrm>
        </p:grpSpPr>
        <p:grpSp>
          <p:nvGrpSpPr>
            <p:cNvPr id="16" name="그룹 15"/>
            <p:cNvGrpSpPr/>
            <p:nvPr/>
          </p:nvGrpSpPr>
          <p:grpSpPr>
            <a:xfrm>
              <a:off x="10355716" y="631672"/>
              <a:ext cx="655877" cy="288000"/>
              <a:chOff x="10355716" y="631672"/>
              <a:chExt cx="655877" cy="28800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0723593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0355716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861" y="612989"/>
              <a:ext cx="325366" cy="325366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1092688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80580" y="1516963"/>
            <a:ext cx="590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C640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Project :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Write a Text Here.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338218" y="1661537"/>
            <a:ext cx="2878178" cy="4720214"/>
            <a:chOff x="8543478" y="2209614"/>
            <a:chExt cx="2520280" cy="413326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1" t="669" r="21559" b="-669"/>
            <a:stretch/>
          </p:blipFill>
          <p:spPr>
            <a:xfrm>
              <a:off x="8543478" y="2209614"/>
              <a:ext cx="2520280" cy="4133261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 rot="5400000">
              <a:off x="8429307" y="3314829"/>
              <a:ext cx="2804109" cy="1744712"/>
            </a:xfrm>
            <a:prstGeom prst="roundRect">
              <a:avLst>
                <a:gd name="adj" fmla="val 1428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51" t="19551" r="12201" b="26900"/>
            <a:stretch/>
          </p:blipFill>
          <p:spPr>
            <a:xfrm>
              <a:off x="9006926" y="3479516"/>
              <a:ext cx="1648870" cy="1184399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4380580" y="4100699"/>
            <a:ext cx="409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12700">
                  <a:noFill/>
                  <a:prstDash val="solid"/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▶ </a:t>
            </a:r>
            <a:r>
              <a:rPr lang="en-US" altLang="ko-KR" dirty="0">
                <a:ln w="12700">
                  <a:noFill/>
                  <a:prstDash val="solid"/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</a:t>
            </a:r>
            <a:endParaRPr lang="ko-KR" altLang="en-US" dirty="0">
              <a:ln w="12700">
                <a:noFill/>
                <a:prstDash val="solid"/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80580" y="4693181"/>
            <a:ext cx="5255560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Power Point Ver. : Microsoft Power Point 2016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 Power Point Template.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Write a Text Here. And Photo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 다운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rgbClr val="C640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혜링이블로그</a:t>
            </a:r>
            <a:endParaRPr lang="ko-KR" altLang="en-US" sz="1600" dirty="0">
              <a:solidFill>
                <a:srgbClr val="C6405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380579" y="2721361"/>
            <a:ext cx="6473203" cy="1037879"/>
            <a:chOff x="1793920" y="2615113"/>
            <a:chExt cx="6728842" cy="1068196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793920" y="2615113"/>
              <a:ext cx="672884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793920" y="3149211"/>
              <a:ext cx="672884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793920" y="3683309"/>
              <a:ext cx="672884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8661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360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Billabong</vt:lpstr>
      <vt:lpstr>청소년서체</vt:lpstr>
      <vt:lpstr>KoPub돋움체 Medium</vt:lpstr>
      <vt:lpstr>KoPub돋움체 Bold</vt:lpstr>
      <vt:lpstr>Tmon몬소리 Black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혜린</dc:creator>
  <cp:lastModifiedBy>MEDICI</cp:lastModifiedBy>
  <cp:revision>75</cp:revision>
  <dcterms:created xsi:type="dcterms:W3CDTF">2018-05-09T11:19:18Z</dcterms:created>
  <dcterms:modified xsi:type="dcterms:W3CDTF">2022-06-13T02:47:05Z</dcterms:modified>
</cp:coreProperties>
</file>