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조 </a:t>
            </a:r>
            <a:br>
              <a:rPr lang="ko-KR" altLang="en-US" dirty="0"/>
            </a:br>
            <a:r>
              <a:rPr lang="ko-KR" altLang="en-US" dirty="0" err="1"/>
              <a:t>코로롱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 sz="2000"/>
              <a:t>팀장</a:t>
            </a:r>
            <a:r>
              <a:rPr lang="en-US" altLang="ko-KR" sz="2000"/>
              <a:t>:</a:t>
            </a:r>
            <a:r>
              <a:rPr lang="ko-KR" altLang="en-US" sz="2000"/>
              <a:t>양연지</a:t>
            </a:r>
          </a:p>
          <a:p>
            <a:pPr algn="r">
              <a:defRPr/>
            </a:pPr>
            <a:r>
              <a:rPr lang="ko-KR" altLang="en-US" sz="2000"/>
              <a:t>부팀장</a:t>
            </a:r>
            <a:r>
              <a:rPr lang="en-US" altLang="ko-KR" sz="2000"/>
              <a:t>:</a:t>
            </a:r>
            <a:r>
              <a:rPr lang="ko-KR" altLang="en-US" sz="2000"/>
              <a:t>조창훈</a:t>
            </a:r>
          </a:p>
          <a:p>
            <a:pPr algn="r">
              <a:defRPr/>
            </a:pPr>
            <a:r>
              <a:rPr lang="ko-KR" altLang="en-US" sz="2000"/>
              <a:t>팀원</a:t>
            </a:r>
            <a:r>
              <a:rPr lang="en-US" altLang="ko-KR" sz="2000"/>
              <a:t>:</a:t>
            </a:r>
            <a:r>
              <a:rPr lang="ko-KR" altLang="en-US" sz="2000"/>
              <a:t>이재문</a:t>
            </a:r>
          </a:p>
          <a:p>
            <a:pPr algn="r">
              <a:defRPr/>
            </a:pPr>
            <a:r>
              <a:rPr lang="ko-KR" altLang="en-US" sz="2000"/>
              <a:t>팀원</a:t>
            </a:r>
            <a:r>
              <a:rPr lang="en-US" altLang="ko-KR" sz="2000"/>
              <a:t>:</a:t>
            </a:r>
            <a:r>
              <a:rPr lang="ko-KR" altLang="en-US" sz="2000"/>
              <a:t>신종락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32613" y="876287"/>
            <a:ext cx="4278725" cy="5257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ko-KR" altLang="en-US" sz="2800" dirty="0"/>
              <a:t>프로젝트 개요 </a:t>
            </a:r>
          </a:p>
          <a:p>
            <a:pPr marL="742950" lvl="1" indent="-342900">
              <a:defRPr/>
            </a:pPr>
            <a:r>
              <a:rPr lang="ko-KR" altLang="en-US" sz="1900" dirty="0"/>
              <a:t>프로젝트 배경</a:t>
            </a:r>
          </a:p>
          <a:p>
            <a:pPr marL="742950" lvl="1" indent="-342900">
              <a:defRPr/>
            </a:pPr>
            <a:r>
              <a:rPr lang="ko-KR" altLang="en-US" sz="1900" dirty="0"/>
              <a:t>프로젝트 개요</a:t>
            </a:r>
          </a:p>
          <a:p>
            <a:pPr marL="742950" lvl="1" indent="-342900">
              <a:defRPr/>
            </a:pPr>
            <a:endParaRPr lang="ko-KR" altLang="en-US" sz="2400" dirty="0"/>
          </a:p>
          <a:p>
            <a:pPr marL="342900" indent="-342900">
              <a:defRPr/>
            </a:pPr>
            <a:r>
              <a:rPr lang="ko-KR" altLang="en-US" sz="2800" dirty="0"/>
              <a:t>프로젝트 개발 내용</a:t>
            </a:r>
          </a:p>
          <a:p>
            <a:pPr marL="742950" lvl="1" indent="-342900">
              <a:defRPr/>
            </a:pPr>
            <a:r>
              <a:rPr lang="ko-KR" altLang="en-US" sz="1900" dirty="0"/>
              <a:t>주요 기능</a:t>
            </a:r>
          </a:p>
          <a:p>
            <a:pPr marL="742950" lvl="1" indent="-342900">
              <a:defRPr/>
            </a:pPr>
            <a:endParaRPr lang="ko-KR" altLang="en-US" sz="2400" dirty="0"/>
          </a:p>
          <a:p>
            <a:pPr marL="342900" indent="-342900">
              <a:defRPr/>
            </a:pPr>
            <a:r>
              <a:rPr lang="ko-KR" altLang="en-US" sz="2800" dirty="0" err="1"/>
              <a:t>기능시연</a:t>
            </a:r>
            <a:endParaRPr lang="ko-KR" altLang="en-US" sz="2800" dirty="0"/>
          </a:p>
          <a:p>
            <a:pPr marL="400050" lvl="1" indent="0">
              <a:buNone/>
              <a:defRPr/>
            </a:pPr>
            <a:endParaRPr lang="ko-KR" altLang="en-US" sz="2400" dirty="0"/>
          </a:p>
          <a:p>
            <a:pPr marL="742950" lvl="1" indent="-342900">
              <a:defRPr/>
            </a:pPr>
            <a:endParaRPr lang="ko-KR" altLang="en-US" sz="2400" dirty="0"/>
          </a:p>
          <a:p>
            <a:pPr marL="342900" indent="-342900">
              <a:defRPr/>
            </a:pPr>
            <a:r>
              <a:rPr lang="ko-KR" altLang="en-US" sz="2800" dirty="0"/>
              <a:t>보완 사항</a:t>
            </a:r>
          </a:p>
          <a:p>
            <a:pPr marL="342900" indent="-342900">
              <a:defRPr/>
            </a:pPr>
            <a:endParaRPr lang="ko-KR" altLang="en-US" sz="2800" dirty="0"/>
          </a:p>
          <a:p>
            <a:pPr marL="342900" indent="-342900">
              <a:defRPr/>
            </a:pPr>
            <a:r>
              <a:rPr lang="en-US" altLang="ko-KR" sz="2800" dirty="0"/>
              <a:t>Q&amp;A</a:t>
            </a:r>
            <a:endParaRPr lang="ko-KR" altLang="en-US" dirty="0"/>
          </a:p>
          <a:p>
            <a:pPr marL="934900" indent="-592000">
              <a:buAutoNum type="arabicPeriod"/>
              <a:defRPr/>
            </a:pPr>
            <a:endParaRPr lang="ko-KR" altLang="en-US" dirty="0"/>
          </a:p>
          <a:p>
            <a:pPr marL="592000" indent="-592000">
              <a:buAutoNum type="arabicPeriod"/>
              <a:defRPr/>
            </a:pPr>
            <a:endParaRPr lang="en-US" altLang="ko-KR" dirty="0"/>
          </a:p>
          <a:p>
            <a:pPr marL="592000" indent="-592000">
              <a:buAutoNum type="arabicPeriod"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770" y="1914457"/>
            <a:ext cx="5442230" cy="2648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배경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8719" y="2019788"/>
            <a:ext cx="7939451" cy="3712674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>
              <a:lnSpc>
                <a:spcPct val="180000"/>
              </a:lnSpc>
              <a:spcBef>
                <a:spcPts val="720"/>
              </a:spcBef>
              <a:defRPr/>
            </a:pPr>
            <a:r>
              <a:rPr lang="ko-KR" altLang="en-US" sz="3000" dirty="0">
                <a:solidFill>
                  <a:schemeClr val="tx1"/>
                </a:solidFill>
              </a:rPr>
              <a:t>코로나 관련 병원 정보를 쉽게 찾아볼 수 있는 간편한 코로나 지도 서비스를 제작하고자 함</a:t>
            </a:r>
          </a:p>
          <a:p>
            <a:pPr>
              <a:lnSpc>
                <a:spcPct val="180000"/>
              </a:lnSpc>
              <a:spcBef>
                <a:spcPts val="720"/>
              </a:spcBef>
              <a:defRPr/>
            </a:pPr>
            <a:r>
              <a:rPr lang="ko-KR" altLang="en-US" sz="3000" dirty="0">
                <a:solidFill>
                  <a:schemeClr val="tx1"/>
                </a:solidFill>
              </a:rPr>
              <a:t>오픈소스와 </a:t>
            </a:r>
            <a:r>
              <a:rPr lang="ko-KR" altLang="en-US" sz="3000" dirty="0" err="1">
                <a:solidFill>
                  <a:schemeClr val="tx1"/>
                </a:solidFill>
              </a:rPr>
              <a:t>api를</a:t>
            </a:r>
            <a:r>
              <a:rPr lang="ko-KR" altLang="en-US" sz="3000" dirty="0">
                <a:solidFill>
                  <a:schemeClr val="tx1"/>
                </a:solidFill>
              </a:rPr>
              <a:t> 사용하여 프로젝트를 진행하고자 함</a:t>
            </a:r>
          </a:p>
          <a:p>
            <a:pPr marL="0" indent="0">
              <a:lnSpc>
                <a:spcPct val="180000"/>
              </a:lnSpc>
              <a:spcBef>
                <a:spcPts val="720"/>
              </a:spcBef>
              <a:buNone/>
              <a:defRPr/>
            </a:pP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26" y="2460575"/>
            <a:ext cx="2406773" cy="1936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21662" y="443822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9967" y="1498899"/>
            <a:ext cx="8167216" cy="6412971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ko-KR" altLang="en-US" sz="2500" dirty="0" err="1">
                <a:solidFill>
                  <a:schemeClr val="tx1"/>
                </a:solidFill>
              </a:rPr>
              <a:t>코로롱</a:t>
            </a:r>
            <a:r>
              <a:rPr lang="ko-KR" altLang="en-US" sz="2500" dirty="0">
                <a:solidFill>
                  <a:schemeClr val="tx1"/>
                </a:solidFill>
              </a:rPr>
              <a:t> 프로젝트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ko-KR" altLang="en-US" sz="2500" dirty="0">
                <a:solidFill>
                  <a:schemeClr val="tx1"/>
                </a:solidFill>
              </a:rPr>
              <a:t>주제</a:t>
            </a:r>
            <a:endParaRPr lang="ko-KR" altLang="en-US" sz="2500" dirty="0"/>
          </a:p>
          <a:p>
            <a:pPr marL="357000" indent="-357000">
              <a:buClr>
                <a:schemeClr val="tx1"/>
              </a:buClr>
              <a:buFont typeface="Wingdings"/>
              <a:buChar char="v"/>
              <a:defRPr/>
            </a:pPr>
            <a:r>
              <a:rPr lang="en-US" altLang="ko-KR" sz="2500" dirty="0"/>
              <a:t> </a:t>
            </a:r>
            <a:r>
              <a:rPr lang="ko-KR" altLang="en-US" sz="2500" dirty="0"/>
              <a:t>코로나 관련</a:t>
            </a:r>
            <a:r>
              <a:rPr lang="en-US" altLang="ko-KR" sz="2500" dirty="0"/>
              <a:t>API</a:t>
            </a:r>
            <a:r>
              <a:rPr lang="ko-KR" altLang="en-US" sz="2500" dirty="0"/>
              <a:t>를 활용한 </a:t>
            </a:r>
            <a:r>
              <a:rPr lang="en-US" altLang="ko-KR" sz="2500" dirty="0"/>
              <a:t>WEB </a:t>
            </a:r>
            <a:r>
              <a:rPr lang="ko-KR" altLang="en-US" sz="2500" dirty="0"/>
              <a:t>제작</a:t>
            </a:r>
            <a:endParaRPr lang="en-US" altLang="ko-KR" sz="2500" dirty="0"/>
          </a:p>
          <a:p>
            <a:pPr marL="0" indent="0">
              <a:buClr>
                <a:schemeClr val="tx1"/>
              </a:buClr>
              <a:buNone/>
              <a:defRPr/>
            </a:pPr>
            <a:endParaRPr lang="ko-KR" altLang="en-US" sz="2500" dirty="0"/>
          </a:p>
          <a:p>
            <a:pPr marL="0" indent="0">
              <a:buNone/>
              <a:defRPr/>
            </a:pPr>
            <a:r>
              <a:rPr lang="ko-KR" altLang="en-US" sz="2500" dirty="0"/>
              <a:t>목표</a:t>
            </a:r>
          </a:p>
          <a:p>
            <a:pPr marL="357000" lvl="0" indent="-357000">
              <a:lnSpc>
                <a:spcPct val="159000"/>
              </a:lnSpc>
              <a:spcBef>
                <a:spcPts val="600"/>
              </a:spcBef>
              <a:buClr>
                <a:schemeClr val="tx1"/>
              </a:buClr>
              <a:buFont typeface="Wingdings"/>
              <a:buChar char="v"/>
              <a:defRPr/>
            </a:pPr>
            <a:r>
              <a:rPr lang="ko-KR" altLang="en-US" sz="2500" dirty="0">
                <a:solidFill>
                  <a:schemeClr val="tx1"/>
                </a:solidFill>
              </a:rPr>
              <a:t>다양한 </a:t>
            </a:r>
            <a:r>
              <a:rPr lang="en-US" altLang="ko-KR" sz="2500" dirty="0">
                <a:solidFill>
                  <a:schemeClr val="tx1"/>
                </a:solidFill>
              </a:rPr>
              <a:t>API</a:t>
            </a:r>
            <a:r>
              <a:rPr lang="ko-KR" altLang="en-US" sz="2500" dirty="0">
                <a:solidFill>
                  <a:schemeClr val="tx1"/>
                </a:solidFill>
              </a:rPr>
              <a:t> 활용</a:t>
            </a:r>
          </a:p>
          <a:p>
            <a:pPr marL="357000" indent="-357000">
              <a:lnSpc>
                <a:spcPct val="159000"/>
              </a:lnSpc>
              <a:buClr>
                <a:schemeClr val="tx1"/>
              </a:buClr>
              <a:buFont typeface="Wingdings"/>
              <a:buChar char="v"/>
              <a:defRPr/>
            </a:pP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en-US" altLang="ko-KR" sz="2500" dirty="0">
                <a:solidFill>
                  <a:schemeClr val="tx1"/>
                </a:solidFill>
              </a:rPr>
              <a:t>API</a:t>
            </a:r>
            <a:r>
              <a:rPr lang="ko-KR" altLang="en-US" sz="2500" dirty="0">
                <a:solidFill>
                  <a:schemeClr val="tx1"/>
                </a:solidFill>
              </a:rPr>
              <a:t>데이터 시각화</a:t>
            </a:r>
            <a:endParaRPr lang="ko-KR" altLang="en-US" sz="2200" dirty="0">
              <a:solidFill>
                <a:schemeClr val="tx1"/>
              </a:solidFill>
            </a:endParaRPr>
          </a:p>
          <a:p>
            <a:pPr marL="357000" indent="-357000">
              <a:lnSpc>
                <a:spcPct val="159000"/>
              </a:lnSpc>
              <a:buClr>
                <a:schemeClr val="tx1"/>
              </a:buClr>
              <a:buFont typeface="Wingdings"/>
              <a:buChar char="v"/>
              <a:defRPr/>
            </a:pPr>
            <a:r>
              <a:rPr lang="ko-KR" altLang="en-US" sz="2500" dirty="0">
                <a:solidFill>
                  <a:schemeClr val="tx1"/>
                </a:solidFill>
              </a:rPr>
              <a:t>학습내용 활용</a:t>
            </a:r>
          </a:p>
          <a:p>
            <a:pPr marL="0" indent="0">
              <a:buNone/>
              <a:defRPr/>
            </a:pPr>
            <a:endParaRPr lang="ko-KR" altLang="en-US" sz="2500" dirty="0"/>
          </a:p>
          <a:p>
            <a:pPr marL="357000" indent="-357000">
              <a:buClr>
                <a:schemeClr val="tx1"/>
              </a:buClr>
              <a:buFont typeface="Wingdings"/>
              <a:buChar char="v"/>
              <a:defRPr/>
            </a:pPr>
            <a:endParaRPr lang="ko-KR" altLang="en-US" sz="2500" dirty="0"/>
          </a:p>
          <a:p>
            <a:pPr marL="0" indent="0">
              <a:buNone/>
              <a:defRPr/>
            </a:pP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  <a:defRPr/>
            </a:pPr>
            <a:endParaRPr lang="en-US" altLang="ko-KR" sz="2200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3728" y="1995121"/>
            <a:ext cx="2435761" cy="1272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414561"/>
            <a:ext cx="3228682" cy="1490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05552" y="4414561"/>
            <a:ext cx="2047874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주요기능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079" y="2384181"/>
            <a:ext cx="2803278" cy="467982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지도</a:t>
            </a:r>
          </a:p>
          <a:p>
            <a:pPr marL="0" indent="0" algn="ctr">
              <a:buNone/>
              <a:defRPr/>
            </a:pPr>
            <a:endParaRPr lang="ko-KR" altLang="en-US"/>
          </a:p>
          <a:p>
            <a:pPr marL="592000" indent="-592000">
              <a:buAutoNum type="arabicPeriod"/>
              <a:defRPr/>
            </a:pPr>
            <a:r>
              <a:rPr lang="ko-KR" altLang="en-US" sz="2200"/>
              <a:t>마커표시</a:t>
            </a:r>
          </a:p>
          <a:p>
            <a:pPr marL="592000" indent="-592000">
              <a:buAutoNum type="arabicPeriod"/>
              <a:defRPr/>
            </a:pPr>
            <a:r>
              <a:rPr lang="en-US" altLang="ko-KR" sz="2200"/>
              <a:t>Geolocation</a:t>
            </a:r>
          </a:p>
          <a:p>
            <a:pPr marL="592000" indent="-592000">
              <a:buAutoNum type="arabicPeriod"/>
              <a:defRPr/>
            </a:pPr>
            <a:r>
              <a:rPr lang="ko-KR" altLang="en-US" sz="2200"/>
              <a:t>항목버튼</a:t>
            </a:r>
          </a:p>
          <a:p>
            <a:pPr marL="592000" indent="-592000">
              <a:buAutoNum type="arabicPeriod"/>
              <a:defRPr/>
            </a:pPr>
            <a:r>
              <a:rPr lang="ko-KR" altLang="en-US" sz="2200"/>
              <a:t>상세정보 확인</a:t>
            </a:r>
          </a:p>
          <a:p>
            <a:pPr marL="592000" indent="-592000">
              <a:buAutoNum type="arabicPeriod"/>
              <a:defRPr/>
            </a:pPr>
            <a:endParaRPr lang="ko-KR" altLang="en-US" sz="2200"/>
          </a:p>
        </p:txBody>
      </p:sp>
      <p:sp>
        <p:nvSpPr>
          <p:cNvPr id="4" name="내용 개체 틀 2"/>
          <p:cNvSpPr/>
          <p:nvPr/>
        </p:nvSpPr>
        <p:spPr>
          <a:xfrm>
            <a:off x="4516319" y="2384181"/>
            <a:ext cx="3521317" cy="46798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07000" indent="-407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자연어 처리</a:t>
            </a:r>
          </a:p>
          <a:p>
            <a:pPr marL="407000" indent="-407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 분류</a:t>
            </a:r>
          </a:p>
          <a:p>
            <a:pPr marL="407000" indent="-407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 상세 정보</a:t>
            </a:r>
          </a:p>
          <a:p>
            <a:pPr marL="407000" indent="-407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 이벤트 처리</a:t>
            </a:r>
          </a:p>
        </p:txBody>
      </p:sp>
      <p:sp>
        <p:nvSpPr>
          <p:cNvPr id="5" name="내용 개체 틀 2"/>
          <p:cNvSpPr/>
          <p:nvPr/>
        </p:nvSpPr>
        <p:spPr>
          <a:xfrm>
            <a:off x="8338040" y="2384181"/>
            <a:ext cx="3755779" cy="46798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시각화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92000" indent="-592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국내발생 현황</a:t>
            </a:r>
          </a:p>
          <a:p>
            <a:pPr marL="592000" indent="-592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연령</a:t>
            </a:r>
            <a:r>
              <a:rPr kumimoji="0" lang="en-US" altLang="ko-KR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성별 확진 현황</a:t>
            </a:r>
          </a:p>
          <a:p>
            <a:pPr marL="592000" indent="-592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도별 누적 현황</a:t>
            </a:r>
          </a:p>
          <a:p>
            <a:pPr marL="592000" indent="-592000" algn="l" defTabSz="914400">
              <a:spcBef>
                <a:spcPct val="20000"/>
              </a:spcBef>
              <a:buAutoNum type="arabicPeriod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시별 누적 현황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293326"/>
            <a:ext cx="10972798" cy="17071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기능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1192606" cy="452596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lnSpc>
                <a:spcPct val="200000"/>
              </a:lnSpc>
              <a:spcBef>
                <a:spcPts val="768"/>
              </a:spcBef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검색시</a:t>
            </a:r>
            <a:r>
              <a:rPr lang="ko-KR" altLang="en-US" dirty="0">
                <a:solidFill>
                  <a:schemeClr val="tx1"/>
                </a:solidFill>
              </a:rPr>
              <a:t> 내용 데이터  지도에 </a:t>
            </a:r>
            <a:r>
              <a:rPr lang="ko-KR" altLang="en-US" dirty="0" err="1">
                <a:solidFill>
                  <a:schemeClr val="tx1"/>
                </a:solidFill>
              </a:rPr>
              <a:t>마커</a:t>
            </a:r>
            <a:r>
              <a:rPr lang="ko-KR" altLang="en-US" dirty="0">
                <a:solidFill>
                  <a:schemeClr val="tx1"/>
                </a:solidFill>
              </a:rPr>
              <a:t> 표시</a:t>
            </a:r>
          </a:p>
          <a:p>
            <a:pPr>
              <a:lnSpc>
                <a:spcPct val="200000"/>
              </a:lnSpc>
              <a:spcBef>
                <a:spcPts val="768"/>
              </a:spcBef>
              <a:defRPr/>
            </a:pPr>
            <a:r>
              <a:rPr lang="ko-KR" altLang="en-US" dirty="0">
                <a:solidFill>
                  <a:schemeClr val="tx1"/>
                </a:solidFill>
              </a:rPr>
              <a:t>검색 결과 데이터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해당 데이터 </a:t>
            </a:r>
            <a:r>
              <a:rPr lang="ko-KR" altLang="en-US" dirty="0" err="1">
                <a:solidFill>
                  <a:schemeClr val="tx1"/>
                </a:solidFill>
              </a:rPr>
              <a:t>마커</a:t>
            </a:r>
            <a:r>
              <a:rPr lang="ko-KR" altLang="en-US" dirty="0">
                <a:solidFill>
                  <a:schemeClr val="tx1"/>
                </a:solidFill>
              </a:rPr>
              <a:t> 및 오버레이 표시  </a:t>
            </a:r>
          </a:p>
          <a:p>
            <a:pPr>
              <a:lnSpc>
                <a:spcPct val="200000"/>
              </a:lnSpc>
              <a:spcBef>
                <a:spcPts val="768"/>
              </a:spcBef>
              <a:defRPr/>
            </a:pPr>
            <a:r>
              <a:rPr lang="en-US" altLang="ko-KR" dirty="0">
                <a:solidFill>
                  <a:schemeClr val="tx1"/>
                </a:solidFill>
              </a:rPr>
              <a:t>Session, Application</a:t>
            </a:r>
            <a:r>
              <a:rPr lang="ko-KR" altLang="en-US" dirty="0">
                <a:solidFill>
                  <a:schemeClr val="tx1"/>
                </a:solidFill>
              </a:rPr>
              <a:t> 활용 </a:t>
            </a:r>
          </a:p>
          <a:p>
            <a:pPr>
              <a:lnSpc>
                <a:spcPct val="200000"/>
              </a:lnSpc>
              <a:spcBef>
                <a:spcPts val="768"/>
              </a:spcBef>
              <a:defRPr/>
            </a:pPr>
            <a:r>
              <a:rPr lang="ko-KR" altLang="en-US" dirty="0">
                <a:solidFill>
                  <a:schemeClr val="tx1"/>
                </a:solidFill>
              </a:rPr>
              <a:t>첫 </a:t>
            </a:r>
            <a:r>
              <a:rPr lang="ko-KR" altLang="en-US" dirty="0" err="1">
                <a:solidFill>
                  <a:schemeClr val="tx1"/>
                </a:solidFill>
              </a:rPr>
              <a:t>시작시</a:t>
            </a:r>
            <a:r>
              <a:rPr lang="ko-KR" altLang="en-US" dirty="0">
                <a:solidFill>
                  <a:schemeClr val="tx1"/>
                </a:solidFill>
              </a:rPr>
              <a:t> 모든 </a:t>
            </a:r>
            <a:r>
              <a:rPr lang="ko-KR" altLang="en-US" dirty="0" err="1">
                <a:solidFill>
                  <a:schemeClr val="tx1"/>
                </a:solidFill>
              </a:rPr>
              <a:t>마커</a:t>
            </a:r>
            <a:r>
              <a:rPr lang="ko-KR" altLang="en-US" dirty="0">
                <a:solidFill>
                  <a:schemeClr val="tx1"/>
                </a:solidFill>
              </a:rPr>
              <a:t> 표시 </a:t>
            </a:r>
          </a:p>
          <a:p>
            <a:pPr marL="0" indent="0">
              <a:lnSpc>
                <a:spcPct val="200000"/>
              </a:lnSpc>
              <a:spcBef>
                <a:spcPts val="768"/>
              </a:spcBef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457" y="1797561"/>
            <a:ext cx="11985543" cy="3609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141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한컴오피스</vt:lpstr>
      <vt:lpstr>6조  코로롱 프로젝트</vt:lpstr>
      <vt:lpstr>PowerPoint 프레젠테이션</vt:lpstr>
      <vt:lpstr>프로젝트 배경 </vt:lpstr>
      <vt:lpstr>프로젝트 개요</vt:lpstr>
      <vt:lpstr>주요기능</vt:lpstr>
      <vt:lpstr>기능 시연</vt:lpstr>
      <vt:lpstr>보완 사항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6조  코로롱 프로젝트</dc:title>
  <dc:creator>82105</dc:creator>
  <cp:lastModifiedBy>v2109</cp:lastModifiedBy>
  <cp:revision>37</cp:revision>
  <dcterms:created xsi:type="dcterms:W3CDTF">2022-09-21T13:16:39Z</dcterms:created>
  <dcterms:modified xsi:type="dcterms:W3CDTF">2022-09-26T08:11:04Z</dcterms:modified>
  <cp:version>1100.0100.01</cp:version>
</cp:coreProperties>
</file>