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3" r:id="rId9"/>
    <p:sldId id="267" r:id="rId10"/>
    <p:sldId id="266" r:id="rId11"/>
    <p:sldId id="262" r:id="rId12"/>
    <p:sldId id="2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39" autoAdjust="0"/>
    <p:restoredTop sz="94660"/>
  </p:normalViewPr>
  <p:slideViewPr>
    <p:cSldViewPr>
      <p:cViewPr varScale="1">
        <p:scale>
          <a:sx n="81" d="100"/>
          <a:sy n="81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8E1F-09E2-4206-BEB9-44A572215166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AF9EA-BA82-4349-B278-5A53B8AF9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2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AF9EA-BA82-4349-B278-5A53B8AF92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4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4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4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3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D2EB-9E5D-45CA-B371-07F4E95E0691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0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D2EB-9E5D-45CA-B371-07F4E95E0691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6325-36C4-48BC-B326-8C044611B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754526" y="29949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8100392" y="2796504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327" y="1599810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0" y="1988840"/>
            <a:ext cx="9144000" cy="16561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2611838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 이미지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슬라이드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0" y="3696258"/>
            <a:ext cx="9144000" cy="13169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5085185"/>
            <a:ext cx="9144000" cy="8970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reen\Desktop\회사정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een\Desktop\계좌정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11" y="5208104"/>
            <a:ext cx="1336762" cy="7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reen\Desktop\콜정보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08105"/>
            <a:ext cx="1273300" cy="75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4391108" y="5208105"/>
            <a:ext cx="1477036" cy="68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7504" y="5171017"/>
            <a:ext cx="1364632" cy="7267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504" y="3735474"/>
            <a:ext cx="4377997" cy="12056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20188" y="3735474"/>
            <a:ext cx="4423792" cy="12056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07149" y="5208105"/>
            <a:ext cx="1333019" cy="696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13194" y="51710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공지사</a:t>
            </a:r>
            <a:r>
              <a:rPr lang="ko-KR" altLang="en-US" sz="1400" dirty="0"/>
              <a:t>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80155" y="525883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인스타그램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1582797" y="5208105"/>
            <a:ext cx="1333019" cy="696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56466" y="520810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Q&amp;A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48646" y="529483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찾아오는길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지도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9277" y="3735474"/>
            <a:ext cx="531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710502" y="3730244"/>
            <a:ext cx="805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BEST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940159" y="375086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MORE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8402506" y="373547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MORE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7478026" y="3161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4770471" y="3978128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89512" y="3978130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427360" y="3978130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/>
          <p:nvPr/>
        </p:nvCxnSpPr>
        <p:spPr>
          <a:xfrm flipV="1">
            <a:off x="8675177" y="2796504"/>
            <a:ext cx="1153407" cy="10620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28584" y="2501242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More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ko-KR" altLang="en-US" dirty="0" smtClean="0"/>
              <a:t>제품리스트의 인기순이 뜨게 </a:t>
            </a:r>
            <a:endParaRPr lang="ko-KR" altLang="en-US" dirty="0"/>
          </a:p>
        </p:txBody>
      </p:sp>
      <p:cxnSp>
        <p:nvCxnSpPr>
          <p:cNvPr id="43" name="꺾인 연결선 42"/>
          <p:cNvCxnSpPr>
            <a:stCxn id="56" idx="0"/>
          </p:cNvCxnSpPr>
          <p:nvPr/>
        </p:nvCxnSpPr>
        <p:spPr>
          <a:xfrm rot="5400000" flipH="1" flipV="1">
            <a:off x="4249817" y="3387483"/>
            <a:ext cx="326393" cy="4003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20188" y="3049927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More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ko-KR" altLang="en-US" dirty="0" smtClean="0"/>
              <a:t>제품리스트의 </a:t>
            </a:r>
            <a:r>
              <a:rPr lang="ko-KR" altLang="en-US" dirty="0" err="1" smtClean="0"/>
              <a:t>최신순이</a:t>
            </a:r>
            <a:r>
              <a:rPr lang="ko-KR" altLang="en-US" dirty="0" smtClean="0"/>
              <a:t> 뜨게 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770470" y="4468756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9511" y="4468758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27359" y="4468758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8958" y="4006555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67999" y="4006557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005847" y="4006557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8957" y="4497183"/>
            <a:ext cx="1241690" cy="4298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67998" y="4497185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5846" y="4497185"/>
            <a:ext cx="1247817" cy="429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0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1520" y="2032535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0428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주문내</a:t>
            </a:r>
            <a:r>
              <a:rPr lang="ko-KR" altLang="en-US" dirty="0"/>
              <a:t>역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9444"/>
              </p:ext>
            </p:extLst>
          </p:nvPr>
        </p:nvGraphicFramePr>
        <p:xfrm>
          <a:off x="316421" y="2636912"/>
          <a:ext cx="8072003" cy="1404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3491"/>
                <a:gridCol w="1603859"/>
                <a:gridCol w="1492520"/>
                <a:gridCol w="1608274"/>
                <a:gridCol w="1603859"/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</a:tr>
              <a:tr h="368032"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 smtClean="0"/>
                        <a:t>총금액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err="1" smtClean="0"/>
                        <a:t>배송비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70372" y="4210819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037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6766" y="5085184"/>
            <a:ext cx="24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페이지에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21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79512" y="178371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188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2400" y="76470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0527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주문자 정보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2400" y="184482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2132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배송정보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2400" y="292494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472" y="3158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최종결제금액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1128" y="4005064"/>
            <a:ext cx="874008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304" y="4293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결제수단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2986" y="195266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수령지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수령인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수령인번호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고객요청사항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52936" y="313643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총금액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22986" y="837764"/>
            <a:ext cx="57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등록한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72062" y="1232084"/>
            <a:ext cx="57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비회원은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038414" y="2578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23193" y="3038033"/>
            <a:ext cx="2000865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6649" y="30157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913812" y="3531295"/>
            <a:ext cx="2000865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2294" y="3502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923625" y="4117307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5259" y="41173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23193" y="47391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 찾기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902502" y="4739124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/>
                </a:solidFill>
              </a:rPr>
              <a:t>비밀번호 찾기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928823" y="2420888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928823" y="5301208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8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31936" y="2391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816715" y="2851446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4059" y="2829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5183" y="34740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비번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222932" y="5348997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1742" y="53655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816715" y="3485204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16715" y="3145986"/>
            <a:ext cx="122061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6715" y="314598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아이디중복체크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828027" y="3855563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1994" y="38444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비번 찾기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097522" y="4193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10987" y="4559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핸드</a:t>
            </a:r>
            <a:r>
              <a:rPr lang="ko-KR" altLang="en-US" sz="1200" dirty="0"/>
              <a:t>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27966" y="4896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3828026" y="4215722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14569" y="4543297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28027" y="4896989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915816" y="2132856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61994" y="5805264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1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2048454"/>
            <a:ext cx="1403648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05872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51818"/>
              </p:ext>
            </p:extLst>
          </p:nvPr>
        </p:nvGraphicFramePr>
        <p:xfrm>
          <a:off x="316421" y="2636912"/>
          <a:ext cx="8072003" cy="1404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3491"/>
                <a:gridCol w="1603859"/>
                <a:gridCol w="1492520"/>
                <a:gridCol w="1608274"/>
                <a:gridCol w="1603859"/>
              </a:tblGrid>
              <a:tr h="14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8032"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수량조절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err="1" smtClean="0"/>
                        <a:t>총금액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err="1" smtClean="0"/>
                        <a:t>배송비</a:t>
                      </a:r>
                      <a:endParaRPr lang="en-US" altLang="ko-KR" sz="1400" dirty="0" smtClean="0"/>
                    </a:p>
                    <a:p>
                      <a:pPr algn="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16421" y="4480964"/>
            <a:ext cx="8149373" cy="12961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6064" y="493187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총 주문금액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47840" y="4701043"/>
            <a:ext cx="885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/>
              <a:t>총금액</a:t>
            </a:r>
            <a:endParaRPr lang="en-US" altLang="ko-KR" sz="1400" dirty="0" smtClean="0"/>
          </a:p>
          <a:p>
            <a:pPr algn="r"/>
            <a:r>
              <a:rPr lang="ko-KR" altLang="en-US" sz="1400" dirty="0" err="1" smtClean="0"/>
              <a:t>배송비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합계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183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7670" y="2048454"/>
            <a:ext cx="169168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670" y="2058723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회원정보 수정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23693" y="2204864"/>
            <a:ext cx="3332483" cy="360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1936" y="23914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회원정보수정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816715" y="2851446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4059" y="2829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20577" y="31734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기존비번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71784" y="5332455"/>
            <a:ext cx="1000433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20594" y="53489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수정하기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816715" y="3203850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39750" y="3877696"/>
            <a:ext cx="1778521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9863" y="35785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 비번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097522" y="4193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110987" y="4559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핸드</a:t>
            </a:r>
            <a:r>
              <a:rPr lang="ko-KR" altLang="en-US" sz="1200" dirty="0"/>
              <a:t>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27966" y="4896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828026" y="4215722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14569" y="4543297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28027" y="4896989"/>
            <a:ext cx="1790245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07388" y="3551020"/>
            <a:ext cx="1822607" cy="2547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2919" y="389026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새 비번확인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5149151" y="5332455"/>
            <a:ext cx="543739" cy="3408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9151" y="53489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33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532" y="199449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ko-KR" altLang="en-US" dirty="0" smtClean="0"/>
              <a:t>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9532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49205" y="3120172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33880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18555" y="3112568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275583" y="2847346"/>
            <a:ext cx="8400873" cy="55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583" y="2570347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최근 </a:t>
            </a:r>
            <a:r>
              <a:rPr lang="ko-KR" altLang="en-US" sz="1200" dirty="0" err="1" smtClean="0"/>
              <a:t>등록순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낮은 </a:t>
            </a:r>
            <a:r>
              <a:rPr lang="ko-KR" altLang="en-US" sz="1200" dirty="0" err="1" smtClean="0"/>
              <a:t>가격순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</a:t>
            </a:r>
            <a:r>
              <a:rPr lang="ko-KR" altLang="en-US" sz="1200" dirty="0" smtClean="0"/>
              <a:t> 높은 </a:t>
            </a:r>
            <a:r>
              <a:rPr lang="ko-KR" altLang="en-US" sz="1200" dirty="0" err="1" smtClean="0"/>
              <a:t>가격순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인기순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9447" y="3462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9120" y="3462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3795" y="3455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70973" y="3455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4113" y="3903910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1300003" y="4242412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87624" y="408857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45621" y="393553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331511" y="4274038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9132" y="412020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80284" y="3945061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5366174" y="4283563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53795" y="4129727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8470" y="3935536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524360" y="4274038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11981" y="412020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33865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23538" y="4640294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08213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92888" y="4632690"/>
            <a:ext cx="1932275" cy="8924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53780" y="49829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43453" y="49829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28128" y="49753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45306" y="49753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품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88446" y="5424032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1274336" y="5762534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61957" y="560869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19954" y="545565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305844" y="5794160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93465" y="5640324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4617" y="5465183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5340507" y="5803685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28128" y="5649849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312803" y="5455658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제품명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7498693" y="5794160"/>
            <a:ext cx="12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86314" y="5640324"/>
            <a:ext cx="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가격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584692" y="2528275"/>
            <a:ext cx="1091764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개씩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0800000">
            <a:off x="7092281" y="2363823"/>
            <a:ext cx="858423" cy="1644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0571" y="2168275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Select</a:t>
            </a:r>
            <a:r>
              <a:rPr lang="ko-KR" altLang="en-US" sz="1050" dirty="0" smtClean="0"/>
              <a:t>박스를 통해</a:t>
            </a:r>
            <a:endParaRPr lang="en-US" altLang="ko-KR" sz="1050" dirty="0" smtClean="0"/>
          </a:p>
          <a:p>
            <a:r>
              <a:rPr lang="en-US" altLang="ko-KR" sz="1050" dirty="0" smtClean="0"/>
              <a:t>10</a:t>
            </a:r>
            <a:r>
              <a:rPr lang="ko-KR" altLang="en-US" sz="1050" dirty="0" smtClean="0"/>
              <a:t>개</a:t>
            </a:r>
            <a:r>
              <a:rPr lang="en-US" altLang="ko-KR" sz="1050" dirty="0" smtClean="0"/>
              <a:t>,20</a:t>
            </a:r>
            <a:r>
              <a:rPr lang="ko-KR" altLang="en-US" sz="1050" dirty="0" smtClean="0"/>
              <a:t>개</a:t>
            </a:r>
            <a:r>
              <a:rPr lang="en-US" altLang="ko-KR" sz="1050" dirty="0" smtClean="0"/>
              <a:t>,30</a:t>
            </a:r>
            <a:r>
              <a:rPr lang="ko-KR" altLang="en-US" sz="1050" dirty="0" smtClean="0"/>
              <a:t>개보기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7161" y="2269266"/>
            <a:ext cx="4572000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4048" y="2269266"/>
            <a:ext cx="3943800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7161" y="4717538"/>
            <a:ext cx="866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6922" y="44405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924114" y="44343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0175" y="443438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배송교환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환불안내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06960" y="443438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87161" y="5872398"/>
            <a:ext cx="866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6922" y="55953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114" y="55892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리뷰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10175" y="558924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배송교환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환불안내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606960" y="558924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173051" y="31388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제품사진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05015" y="1927865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HOME &gt; </a:t>
            </a:r>
            <a:r>
              <a:rPr lang="ko-KR" altLang="en-US" sz="1200" dirty="0" smtClean="0"/>
              <a:t>실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린카블레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2599688"/>
            <a:ext cx="3533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제품코드 </a:t>
            </a:r>
            <a:r>
              <a:rPr lang="en-US" altLang="ko-KR" sz="1000" dirty="0" smtClean="0"/>
              <a:t>thread001</a:t>
            </a:r>
          </a:p>
          <a:p>
            <a:r>
              <a:rPr lang="ko-KR" altLang="en-US" sz="1000" dirty="0" smtClean="0"/>
              <a:t>수량 </a:t>
            </a:r>
            <a:r>
              <a:rPr lang="en-US" altLang="ko-KR" sz="1000" dirty="0"/>
              <a:t>1</a:t>
            </a:r>
            <a:endParaRPr lang="en-US" altLang="ko-KR" sz="1000" dirty="0" smtClean="0"/>
          </a:p>
          <a:p>
            <a:r>
              <a:rPr lang="ko-KR" altLang="en-US" sz="1000" dirty="0" smtClean="0"/>
              <a:t>재고수량 </a:t>
            </a:r>
            <a:r>
              <a:rPr lang="en-US" altLang="ko-KR" sz="1000" dirty="0" smtClean="0"/>
              <a:t>100</a:t>
            </a:r>
            <a:r>
              <a:rPr lang="ko-KR" altLang="en-US" sz="1000" dirty="0" smtClean="0"/>
              <a:t>개</a:t>
            </a:r>
            <a:endParaRPr lang="en-US" altLang="ko-KR" sz="1000" dirty="0" smtClean="0"/>
          </a:p>
          <a:p>
            <a:r>
              <a:rPr lang="ko-KR" altLang="en-US" sz="1000" dirty="0" smtClean="0"/>
              <a:t>금액 </a:t>
            </a:r>
            <a:r>
              <a:rPr lang="en-US" altLang="ko-KR" sz="1000" dirty="0" smtClean="0"/>
              <a:t>33,000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r>
              <a:rPr lang="ko-KR" altLang="en-US" sz="1000" dirty="0" smtClean="0"/>
              <a:t>원산지 프랑</a:t>
            </a:r>
            <a:r>
              <a:rPr lang="ko-KR" altLang="en-US" sz="1000" dirty="0"/>
              <a:t>스</a:t>
            </a:r>
            <a:endParaRPr lang="en-US" altLang="ko-KR" sz="1000" dirty="0" smtClean="0"/>
          </a:p>
          <a:p>
            <a:r>
              <a:rPr lang="ko-KR" altLang="en-US" sz="1000" dirty="0" smtClean="0"/>
              <a:t>제조사 </a:t>
            </a:r>
            <a:r>
              <a:rPr lang="ko-KR" altLang="en-US" sz="1000" dirty="0" err="1" smtClean="0"/>
              <a:t>린카블레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004391" y="2276523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제품명 </a:t>
            </a:r>
            <a:r>
              <a:rPr lang="ko-KR" altLang="en-US" dirty="0" err="1" smtClean="0"/>
              <a:t>린카블레</a:t>
            </a:r>
            <a:r>
              <a:rPr lang="ko-KR" altLang="en-US" dirty="0" smtClean="0"/>
              <a:t> </a:t>
            </a:r>
            <a:r>
              <a:rPr lang="en-US" altLang="ko-KR" dirty="0" smtClean="0"/>
              <a:t>532 655</a:t>
            </a:r>
          </a:p>
          <a:p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5148064" y="2599688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04248" y="2793556"/>
            <a:ext cx="1675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배송방법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택배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2,500dnjs</a:t>
            </a:r>
          </a:p>
          <a:p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결제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주문시</a:t>
            </a:r>
            <a:r>
              <a:rPr lang="ko-KR" altLang="en-US" sz="1000" dirty="0" smtClean="0"/>
              <a:t> 결제</a:t>
            </a:r>
            <a:endParaRPr lang="en-US" altLang="ko-KR" sz="1000" dirty="0" smtClean="0"/>
          </a:p>
        </p:txBody>
      </p:sp>
      <p:cxnSp>
        <p:nvCxnSpPr>
          <p:cNvPr id="34" name="직선 연결선 33"/>
          <p:cNvCxnSpPr/>
          <p:nvPr/>
        </p:nvCxnSpPr>
        <p:spPr>
          <a:xfrm>
            <a:off x="5148064" y="3615351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286542" y="3709426"/>
            <a:ext cx="2475301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66677" y="3709426"/>
            <a:ext cx="989499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07428" y="3749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70194" y="3749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구매하기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7161" y="4749356"/>
            <a:ext cx="8660688" cy="8398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23717" y="50246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제품설명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157031" y="5727739"/>
            <a:ext cx="534649" cy="581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7467" y="631830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탭 누르면 화면 뜨게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7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12961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42" y="-1"/>
            <a:ext cx="2661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|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회원가입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장바구니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정보수정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33160"/>
            <a:ext cx="3240360" cy="864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804248" y="1575713"/>
            <a:ext cx="2239732" cy="267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2830" y="680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532372"/>
            <a:ext cx="9144000" cy="3636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566047"/>
            <a:ext cx="68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공구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엣지코트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염료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본드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금속장식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타공</a:t>
            </a:r>
            <a:r>
              <a:rPr lang="ko-KR" altLang="en-US" sz="1200" dirty="0" smtClean="0"/>
              <a:t> 펀치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핸들 </a:t>
            </a:r>
            <a:r>
              <a:rPr lang="ko-KR" altLang="en-US" sz="1200" dirty="0" err="1" smtClean="0"/>
              <a:t>보강재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가죽 끈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전체상품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0" y="1575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9144000" cy="1886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green\Desktop\회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56" y="6067182"/>
            <a:ext cx="2431704" cy="7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6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611</Words>
  <Application>Microsoft Office PowerPoint</Application>
  <PresentationFormat>화면 슬라이드 쇼(4:3)</PresentationFormat>
  <Paragraphs>171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39</cp:revision>
  <dcterms:created xsi:type="dcterms:W3CDTF">2019-08-13T01:21:43Z</dcterms:created>
  <dcterms:modified xsi:type="dcterms:W3CDTF">2019-08-29T05:08:22Z</dcterms:modified>
</cp:coreProperties>
</file>