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4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39" autoAdjust="0"/>
    <p:restoredTop sz="94660"/>
  </p:normalViewPr>
  <p:slideViewPr>
    <p:cSldViewPr>
      <p:cViewPr varScale="1">
        <p:scale>
          <a:sx n="81" d="100"/>
          <a:sy n="81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754526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3169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085185"/>
            <a:ext cx="9144000" cy="897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5208104"/>
            <a:ext cx="1336762" cy="7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105"/>
            <a:ext cx="1273300" cy="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5208105"/>
            <a:ext cx="1477036" cy="68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5171017"/>
            <a:ext cx="1364632" cy="7267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504" y="3735474"/>
            <a:ext cx="4377997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0188" y="3735474"/>
            <a:ext cx="4423792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646" y="52948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8026" y="3161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4770471" y="3978128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70470" y="4468756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9511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27359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8958" y="4006555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67999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05847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8957" y="4497183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67998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5846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82896" y="2780928"/>
            <a:ext cx="3816424" cy="1872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75256" y="356789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708116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0973" y="2829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주문조</a:t>
            </a:r>
            <a:r>
              <a:rPr lang="ko-KR" altLang="en-US" dirty="0"/>
              <a:t>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57939"/>
              </p:ext>
            </p:extLst>
          </p:nvPr>
        </p:nvGraphicFramePr>
        <p:xfrm>
          <a:off x="467543" y="2636913"/>
          <a:ext cx="7920881" cy="13759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59569"/>
                <a:gridCol w="1964084"/>
                <a:gridCol w="1827738"/>
                <a:gridCol w="1969490"/>
              </a:tblGrid>
              <a:tr h="281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/>
                </a:tc>
              </a:tr>
              <a:tr h="339674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675155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29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28823" y="242088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28823" y="530120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15816" y="2132856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61994" y="5805264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532" y="19944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84692" y="2528275"/>
            <a:ext cx="1091764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7092281" y="2363823"/>
            <a:ext cx="858423" cy="1644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571" y="216827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Select</a:t>
            </a:r>
            <a:r>
              <a:rPr lang="ko-KR" altLang="en-US" sz="1050" dirty="0" smtClean="0"/>
              <a:t>박스를 통해</a:t>
            </a:r>
            <a:endParaRPr lang="en-US" altLang="ko-KR" sz="1050" dirty="0" smtClean="0"/>
          </a:p>
          <a:p>
            <a:r>
              <a:rPr lang="en-US" altLang="ko-KR" sz="1050" dirty="0" smtClean="0"/>
              <a:t>10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,20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,30</a:t>
            </a:r>
            <a:r>
              <a:rPr lang="ko-KR" altLang="en-US" sz="1050" dirty="0" smtClean="0"/>
              <a:t>개보기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57987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39149" y="2994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575</Words>
  <Application>Microsoft Office PowerPoint</Application>
  <PresentationFormat>화면 슬라이드 쇼(4:3)</PresentationFormat>
  <Paragraphs>171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48</cp:revision>
  <dcterms:created xsi:type="dcterms:W3CDTF">2019-08-13T01:21:43Z</dcterms:created>
  <dcterms:modified xsi:type="dcterms:W3CDTF">2019-09-26T05:43:46Z</dcterms:modified>
</cp:coreProperties>
</file>