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4830059"/>
            <a:ext cx="9144000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4887332"/>
            <a:ext cx="1336762" cy="10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13640"/>
            <a:ext cx="1273300" cy="105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4920658"/>
            <a:ext cx="1477036" cy="9771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4913639"/>
            <a:ext cx="1364632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277" y="3735474"/>
            <a:ext cx="4186224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0502" y="3735474"/>
            <a:ext cx="4181978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4920659"/>
            <a:ext cx="1333019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4920659"/>
            <a:ext cx="1333019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9723" y="51445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453338" y="3978130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68480" y="3981695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8375" y="3981695"/>
            <a:ext cx="1247817" cy="659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70470" y="4007243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4007244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4007244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930171" y="2391451"/>
            <a:ext cx="3134829" cy="27363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5583" y="1994490"/>
            <a:ext cx="504056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2062" y="123208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552</Words>
  <Application>Microsoft Office PowerPoint</Application>
  <PresentationFormat>화면 슬라이드 쇼(4:3)</PresentationFormat>
  <Paragraphs>160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30</cp:revision>
  <dcterms:created xsi:type="dcterms:W3CDTF">2019-08-13T01:21:43Z</dcterms:created>
  <dcterms:modified xsi:type="dcterms:W3CDTF">2019-08-13T06:21:57Z</dcterms:modified>
</cp:coreProperties>
</file>