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0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9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6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1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5711-99D9-4114-AF10-E786B974E9B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20871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08709" y="37159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79806" y="345520"/>
            <a:ext cx="246780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가죽공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ko-KR" altLang="en-US" sz="1600" dirty="0" smtClean="0">
                <a:solidFill>
                  <a:schemeClr val="tx1"/>
                </a:solidFill>
              </a:rPr>
              <a:t>부자재사이트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01012" y="2680055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62053" y="55637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099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첨부파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898329" y="2710098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990" y="3604864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208709" y="2802990"/>
            <a:ext cx="1209997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4260849" y="111727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6081" y="2757348"/>
            <a:ext cx="1224136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3629" y="1762694"/>
            <a:ext cx="1440160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29121" y="3762362"/>
            <a:ext cx="1139242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29" name="직선 연결선 28"/>
          <p:cNvCxnSpPr>
            <a:stCxn id="90" idx="0"/>
            <a:endCxn id="92" idx="2"/>
          </p:cNvCxnSpPr>
          <p:nvPr/>
        </p:nvCxnSpPr>
        <p:spPr>
          <a:xfrm flipH="1" flipV="1">
            <a:off x="4820777" y="4363988"/>
            <a:ext cx="1" cy="122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1" idx="3"/>
          </p:cNvCxnSpPr>
          <p:nvPr/>
        </p:nvCxnSpPr>
        <p:spPr>
          <a:xfrm flipV="1">
            <a:off x="5418706" y="3080579"/>
            <a:ext cx="4678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6" idx="1"/>
            <a:endCxn id="439" idx="3"/>
          </p:cNvCxnSpPr>
          <p:nvPr/>
        </p:nvCxnSpPr>
        <p:spPr>
          <a:xfrm flipH="1" flipV="1">
            <a:off x="2354699" y="3080318"/>
            <a:ext cx="231382" cy="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07" idx="2"/>
          </p:cNvCxnSpPr>
          <p:nvPr/>
        </p:nvCxnSpPr>
        <p:spPr>
          <a:xfrm>
            <a:off x="1043058" y="4252936"/>
            <a:ext cx="0" cy="72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5" idx="0"/>
            <a:endCxn id="95" idx="2"/>
          </p:cNvCxnSpPr>
          <p:nvPr/>
        </p:nvCxnSpPr>
        <p:spPr>
          <a:xfrm flipV="1">
            <a:off x="4813709" y="993592"/>
            <a:ext cx="1" cy="12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103" idx="0"/>
          </p:cNvCxnSpPr>
          <p:nvPr/>
        </p:nvCxnSpPr>
        <p:spPr>
          <a:xfrm flipH="1">
            <a:off x="1043058" y="5165754"/>
            <a:ext cx="2" cy="42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꺾인 연결선 415"/>
          <p:cNvCxnSpPr>
            <a:stCxn id="17" idx="3"/>
            <a:endCxn id="98" idx="0"/>
          </p:cNvCxnSpPr>
          <p:nvPr/>
        </p:nvCxnSpPr>
        <p:spPr>
          <a:xfrm>
            <a:off x="5533789" y="2093493"/>
            <a:ext cx="2379291" cy="586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18"/>
          <p:cNvCxnSpPr>
            <a:stCxn id="92" idx="3"/>
            <a:endCxn id="98" idx="2"/>
          </p:cNvCxnSpPr>
          <p:nvPr/>
        </p:nvCxnSpPr>
        <p:spPr>
          <a:xfrm flipV="1">
            <a:off x="5432845" y="3328127"/>
            <a:ext cx="2480235" cy="711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다이아몬드 438"/>
          <p:cNvSpPr/>
          <p:nvPr/>
        </p:nvSpPr>
        <p:spPr>
          <a:xfrm>
            <a:off x="1248979" y="2810635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7" name="꺾인 연결선 446"/>
          <p:cNvCxnSpPr>
            <a:stCxn id="439" idx="1"/>
            <a:endCxn id="107" idx="0"/>
          </p:cNvCxnSpPr>
          <p:nvPr/>
        </p:nvCxnSpPr>
        <p:spPr>
          <a:xfrm rot="10800000" flipV="1">
            <a:off x="1043059" y="3080318"/>
            <a:ext cx="205921" cy="5245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다이아몬드 451"/>
          <p:cNvSpPr/>
          <p:nvPr/>
        </p:nvSpPr>
        <p:spPr>
          <a:xfrm>
            <a:off x="520354" y="468260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4" name="다이아몬드 463"/>
          <p:cNvSpPr/>
          <p:nvPr/>
        </p:nvSpPr>
        <p:spPr>
          <a:xfrm>
            <a:off x="2326402" y="5698107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5" name="다이아몬드 464"/>
          <p:cNvSpPr/>
          <p:nvPr/>
        </p:nvSpPr>
        <p:spPr>
          <a:xfrm>
            <a:off x="2326402" y="4736956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8" name="직선 연결선 467"/>
          <p:cNvCxnSpPr>
            <a:stCxn id="464" idx="3"/>
          </p:cNvCxnSpPr>
          <p:nvPr/>
        </p:nvCxnSpPr>
        <p:spPr>
          <a:xfrm>
            <a:off x="3432122" y="5967790"/>
            <a:ext cx="773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endCxn id="465" idx="3"/>
          </p:cNvCxnSpPr>
          <p:nvPr/>
        </p:nvCxnSpPr>
        <p:spPr>
          <a:xfrm rot="10800000" flipV="1">
            <a:off x="3432122" y="4363987"/>
            <a:ext cx="776588" cy="642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477"/>
          <p:cNvCxnSpPr>
            <a:stCxn id="465" idx="1"/>
          </p:cNvCxnSpPr>
          <p:nvPr/>
        </p:nvCxnSpPr>
        <p:spPr>
          <a:xfrm rot="10800000" flipV="1">
            <a:off x="1626076" y="5006638"/>
            <a:ext cx="700327" cy="582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/>
          <p:cNvCxnSpPr>
            <a:stCxn id="464" idx="1"/>
          </p:cNvCxnSpPr>
          <p:nvPr/>
        </p:nvCxnSpPr>
        <p:spPr>
          <a:xfrm flipH="1">
            <a:off x="1655126" y="5967790"/>
            <a:ext cx="67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꺾인 연결선 502"/>
          <p:cNvCxnSpPr>
            <a:stCxn id="92" idx="3"/>
            <a:endCxn id="102" idx="0"/>
          </p:cNvCxnSpPr>
          <p:nvPr/>
        </p:nvCxnSpPr>
        <p:spPr>
          <a:xfrm>
            <a:off x="5432845" y="4039952"/>
            <a:ext cx="841276" cy="15237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111" idx="2"/>
            <a:endCxn id="92" idx="0"/>
          </p:cNvCxnSpPr>
          <p:nvPr/>
        </p:nvCxnSpPr>
        <p:spPr>
          <a:xfrm>
            <a:off x="4813708" y="3358170"/>
            <a:ext cx="7069" cy="35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>
            <a:stCxn id="18" idx="0"/>
            <a:endCxn id="16" idx="2"/>
          </p:cNvCxnSpPr>
          <p:nvPr/>
        </p:nvCxnSpPr>
        <p:spPr>
          <a:xfrm flipH="1" flipV="1">
            <a:off x="3198149" y="3418946"/>
            <a:ext cx="593" cy="343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7" idx="0"/>
            <a:endCxn id="15" idx="2"/>
          </p:cNvCxnSpPr>
          <p:nvPr/>
        </p:nvCxnSpPr>
        <p:spPr>
          <a:xfrm flipV="1">
            <a:off x="4813709" y="1656639"/>
            <a:ext cx="0" cy="10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2844986" y="1823810"/>
            <a:ext cx="1094507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1" name="직선 연결선 450"/>
          <p:cNvCxnSpPr>
            <a:stCxn id="17" idx="1"/>
            <a:endCxn id="73" idx="3"/>
          </p:cNvCxnSpPr>
          <p:nvPr/>
        </p:nvCxnSpPr>
        <p:spPr>
          <a:xfrm flipH="1">
            <a:off x="3939493" y="2093493"/>
            <a:ext cx="15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" idx="2"/>
            <a:endCxn id="111" idx="0"/>
          </p:cNvCxnSpPr>
          <p:nvPr/>
        </p:nvCxnSpPr>
        <p:spPr>
          <a:xfrm flipH="1">
            <a:off x="4813708" y="2424292"/>
            <a:ext cx="1" cy="37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92" idx="1"/>
          </p:cNvCxnSpPr>
          <p:nvPr/>
        </p:nvCxnSpPr>
        <p:spPr>
          <a:xfrm>
            <a:off x="3768363" y="4039952"/>
            <a:ext cx="44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73" idx="1"/>
          </p:cNvCxnSpPr>
          <p:nvPr/>
        </p:nvCxnSpPr>
        <p:spPr>
          <a:xfrm rot="10800000" flipV="1">
            <a:off x="2775074" y="2093493"/>
            <a:ext cx="69913" cy="616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20871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08709" y="37159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79806" y="345520"/>
            <a:ext cx="246780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가죽공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ko-KR" altLang="en-US" sz="1600" dirty="0" smtClean="0">
                <a:solidFill>
                  <a:schemeClr val="tx1"/>
                </a:solidFill>
              </a:rPr>
              <a:t>부자재사이트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652355" y="2379392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62053" y="55637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099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첨부파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775741" y="3162706"/>
            <a:ext cx="1060316" cy="39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990" y="3604864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208709" y="2802990"/>
            <a:ext cx="1209997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4260849" y="111727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6081" y="2757348"/>
            <a:ext cx="1224136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3629" y="1762694"/>
            <a:ext cx="1440160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29121" y="3762362"/>
            <a:ext cx="1139242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29" name="직선 연결선 28"/>
          <p:cNvCxnSpPr>
            <a:stCxn id="90" idx="0"/>
            <a:endCxn id="92" idx="2"/>
          </p:cNvCxnSpPr>
          <p:nvPr/>
        </p:nvCxnSpPr>
        <p:spPr>
          <a:xfrm flipH="1" flipV="1">
            <a:off x="4820777" y="4363988"/>
            <a:ext cx="1" cy="122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6" idx="1"/>
            <a:endCxn id="439" idx="3"/>
          </p:cNvCxnSpPr>
          <p:nvPr/>
        </p:nvCxnSpPr>
        <p:spPr>
          <a:xfrm flipH="1" flipV="1">
            <a:off x="2354699" y="3080318"/>
            <a:ext cx="231382" cy="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07" idx="2"/>
          </p:cNvCxnSpPr>
          <p:nvPr/>
        </p:nvCxnSpPr>
        <p:spPr>
          <a:xfrm>
            <a:off x="1043058" y="4252936"/>
            <a:ext cx="0" cy="72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5" idx="0"/>
            <a:endCxn id="95" idx="2"/>
          </p:cNvCxnSpPr>
          <p:nvPr/>
        </p:nvCxnSpPr>
        <p:spPr>
          <a:xfrm flipV="1">
            <a:off x="4813709" y="993592"/>
            <a:ext cx="1" cy="12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103" idx="0"/>
          </p:cNvCxnSpPr>
          <p:nvPr/>
        </p:nvCxnSpPr>
        <p:spPr>
          <a:xfrm flipH="1">
            <a:off x="1043058" y="5165754"/>
            <a:ext cx="2" cy="42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꺾인 연결선 415"/>
          <p:cNvCxnSpPr>
            <a:stCxn id="17" idx="3"/>
            <a:endCxn id="98" idx="0"/>
          </p:cNvCxnSpPr>
          <p:nvPr/>
        </p:nvCxnSpPr>
        <p:spPr>
          <a:xfrm>
            <a:off x="5533789" y="2093493"/>
            <a:ext cx="2730634" cy="2858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18"/>
          <p:cNvCxnSpPr>
            <a:stCxn id="92" idx="3"/>
            <a:endCxn id="98" idx="2"/>
          </p:cNvCxnSpPr>
          <p:nvPr/>
        </p:nvCxnSpPr>
        <p:spPr>
          <a:xfrm flipV="1">
            <a:off x="5432845" y="3027464"/>
            <a:ext cx="2831578" cy="10124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다이아몬드 438"/>
          <p:cNvSpPr/>
          <p:nvPr/>
        </p:nvSpPr>
        <p:spPr>
          <a:xfrm>
            <a:off x="1248979" y="2810635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7" name="꺾인 연결선 446"/>
          <p:cNvCxnSpPr>
            <a:stCxn id="439" idx="1"/>
            <a:endCxn id="107" idx="0"/>
          </p:cNvCxnSpPr>
          <p:nvPr/>
        </p:nvCxnSpPr>
        <p:spPr>
          <a:xfrm rot="10800000" flipV="1">
            <a:off x="1043059" y="3080318"/>
            <a:ext cx="205921" cy="5245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다이아몬드 451"/>
          <p:cNvSpPr/>
          <p:nvPr/>
        </p:nvSpPr>
        <p:spPr>
          <a:xfrm>
            <a:off x="520354" y="468260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4" name="다이아몬드 463"/>
          <p:cNvSpPr/>
          <p:nvPr/>
        </p:nvSpPr>
        <p:spPr>
          <a:xfrm>
            <a:off x="2326402" y="5698107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5" name="다이아몬드 464"/>
          <p:cNvSpPr/>
          <p:nvPr/>
        </p:nvSpPr>
        <p:spPr>
          <a:xfrm>
            <a:off x="2326402" y="4736956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8" name="직선 연결선 467"/>
          <p:cNvCxnSpPr>
            <a:stCxn id="464" idx="3"/>
          </p:cNvCxnSpPr>
          <p:nvPr/>
        </p:nvCxnSpPr>
        <p:spPr>
          <a:xfrm>
            <a:off x="3432122" y="5967790"/>
            <a:ext cx="773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endCxn id="465" idx="3"/>
          </p:cNvCxnSpPr>
          <p:nvPr/>
        </p:nvCxnSpPr>
        <p:spPr>
          <a:xfrm rot="10800000" flipV="1">
            <a:off x="3432122" y="4363987"/>
            <a:ext cx="776588" cy="642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477"/>
          <p:cNvCxnSpPr>
            <a:stCxn id="465" idx="1"/>
          </p:cNvCxnSpPr>
          <p:nvPr/>
        </p:nvCxnSpPr>
        <p:spPr>
          <a:xfrm rot="10800000" flipV="1">
            <a:off x="1626076" y="5006638"/>
            <a:ext cx="700327" cy="582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/>
          <p:cNvCxnSpPr>
            <a:stCxn id="464" idx="1"/>
          </p:cNvCxnSpPr>
          <p:nvPr/>
        </p:nvCxnSpPr>
        <p:spPr>
          <a:xfrm flipH="1">
            <a:off x="1655126" y="5967790"/>
            <a:ext cx="67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꺾인 연결선 502"/>
          <p:cNvCxnSpPr>
            <a:stCxn id="92" idx="3"/>
            <a:endCxn id="102" idx="0"/>
          </p:cNvCxnSpPr>
          <p:nvPr/>
        </p:nvCxnSpPr>
        <p:spPr>
          <a:xfrm>
            <a:off x="5432845" y="4039952"/>
            <a:ext cx="841276" cy="15237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111" idx="2"/>
            <a:endCxn id="92" idx="0"/>
          </p:cNvCxnSpPr>
          <p:nvPr/>
        </p:nvCxnSpPr>
        <p:spPr>
          <a:xfrm>
            <a:off x="4813708" y="3358170"/>
            <a:ext cx="7069" cy="35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>
            <a:stCxn id="18" idx="0"/>
            <a:endCxn id="16" idx="2"/>
          </p:cNvCxnSpPr>
          <p:nvPr/>
        </p:nvCxnSpPr>
        <p:spPr>
          <a:xfrm flipH="1" flipV="1">
            <a:off x="3198149" y="3418946"/>
            <a:ext cx="593" cy="343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17123" y="1709666"/>
            <a:ext cx="730490" cy="255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38069" y="1311487"/>
            <a:ext cx="569478" cy="3323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22808" y="1553532"/>
            <a:ext cx="654425" cy="282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901624" y="1762694"/>
            <a:ext cx="794612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핸드폰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46439" y="1445111"/>
            <a:ext cx="551890" cy="24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02240" y="1311487"/>
            <a:ext cx="648072" cy="3319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17" idx="0"/>
            <a:endCxn id="15" idx="2"/>
          </p:cNvCxnSpPr>
          <p:nvPr/>
        </p:nvCxnSpPr>
        <p:spPr>
          <a:xfrm flipV="1">
            <a:off x="4813709" y="1656639"/>
            <a:ext cx="0" cy="10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2844986" y="1823810"/>
            <a:ext cx="1094507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1" name="직선 연결선 450"/>
          <p:cNvCxnSpPr>
            <a:stCxn id="17" idx="1"/>
            <a:endCxn id="73" idx="3"/>
          </p:cNvCxnSpPr>
          <p:nvPr/>
        </p:nvCxnSpPr>
        <p:spPr>
          <a:xfrm flipH="1">
            <a:off x="3939493" y="2093493"/>
            <a:ext cx="15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" idx="2"/>
            <a:endCxn id="111" idx="0"/>
          </p:cNvCxnSpPr>
          <p:nvPr/>
        </p:nvCxnSpPr>
        <p:spPr>
          <a:xfrm flipH="1">
            <a:off x="4813708" y="2424292"/>
            <a:ext cx="1" cy="37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92" idx="1"/>
          </p:cNvCxnSpPr>
          <p:nvPr/>
        </p:nvCxnSpPr>
        <p:spPr>
          <a:xfrm>
            <a:off x="3768363" y="4039952"/>
            <a:ext cx="44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73" idx="1"/>
          </p:cNvCxnSpPr>
          <p:nvPr/>
        </p:nvCxnSpPr>
        <p:spPr>
          <a:xfrm rot="10800000" flipV="1">
            <a:off x="2775074" y="2093493"/>
            <a:ext cx="69913" cy="616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3601425" y="4358432"/>
            <a:ext cx="866415" cy="2921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제풐코드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219007" y="4541188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08608" y="4567024"/>
            <a:ext cx="918032" cy="334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재고수량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693569" y="4898101"/>
            <a:ext cx="589026" cy="3110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금액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46003" y="4890565"/>
            <a:ext cx="627013" cy="2699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146209" y="4930311"/>
            <a:ext cx="95789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330499" y="4281769"/>
            <a:ext cx="594827" cy="3171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835760" y="4665453"/>
            <a:ext cx="879599" cy="3881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812168" y="4291066"/>
            <a:ext cx="903191" cy="4278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4473" y="5799439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331087" y="6146740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658653" y="5913437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821967" y="6169493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522337" y="628349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64" name="타원 63"/>
          <p:cNvSpPr/>
          <p:nvPr/>
        </p:nvSpPr>
        <p:spPr>
          <a:xfrm>
            <a:off x="7493243" y="6055495"/>
            <a:ext cx="835573" cy="1613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70C0"/>
                </a:solidFill>
              </a:rPr>
              <a:t>제품코드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92621" y="609181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내용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988536" y="6146740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497613" y="6325316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아이디</a:t>
            </a:r>
          </a:p>
        </p:txBody>
      </p:sp>
      <p:sp>
        <p:nvSpPr>
          <p:cNvPr id="70" name="타원 69"/>
          <p:cNvSpPr/>
          <p:nvPr/>
        </p:nvSpPr>
        <p:spPr>
          <a:xfrm>
            <a:off x="5000766" y="6087947"/>
            <a:ext cx="713457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71" name="타원 70"/>
          <p:cNvSpPr/>
          <p:nvPr/>
        </p:nvSpPr>
        <p:spPr>
          <a:xfrm>
            <a:off x="4935140" y="6319101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제품코드</a:t>
            </a:r>
          </a:p>
        </p:txBody>
      </p:sp>
      <p:sp>
        <p:nvSpPr>
          <p:cNvPr id="72" name="타원 71"/>
          <p:cNvSpPr/>
          <p:nvPr/>
        </p:nvSpPr>
        <p:spPr>
          <a:xfrm>
            <a:off x="5386705" y="6380472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첨부파일번호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990" y="6194536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86092" y="612176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경로</a:t>
            </a:r>
          </a:p>
        </p:txBody>
      </p:sp>
      <p:sp>
        <p:nvSpPr>
          <p:cNvPr id="76" name="타원 75"/>
          <p:cNvSpPr/>
          <p:nvPr/>
        </p:nvSpPr>
        <p:spPr>
          <a:xfrm>
            <a:off x="1393538" y="6248202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코드</a:t>
            </a:r>
          </a:p>
        </p:txBody>
      </p:sp>
      <p:sp>
        <p:nvSpPr>
          <p:cNvPr id="77" name="타원 76"/>
          <p:cNvSpPr/>
          <p:nvPr/>
        </p:nvSpPr>
        <p:spPr>
          <a:xfrm>
            <a:off x="842762" y="6364899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0" name="타원 79"/>
          <p:cNvSpPr/>
          <p:nvPr/>
        </p:nvSpPr>
        <p:spPr>
          <a:xfrm>
            <a:off x="610907" y="322228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작성</a:t>
            </a:r>
            <a:r>
              <a:rPr lang="ko-KR" altLang="en-US" sz="800">
                <a:solidFill>
                  <a:schemeClr val="tx1"/>
                </a:solidFill>
              </a:rPr>
              <a:t>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58174" y="2990977"/>
            <a:ext cx="739176" cy="2296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2" name="타원 81"/>
          <p:cNvSpPr/>
          <p:nvPr/>
        </p:nvSpPr>
        <p:spPr>
          <a:xfrm>
            <a:off x="703670" y="346708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3" name="타원 82"/>
          <p:cNvSpPr/>
          <p:nvPr/>
        </p:nvSpPr>
        <p:spPr>
          <a:xfrm>
            <a:off x="1113826" y="3247033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7" name="타원 86"/>
          <p:cNvSpPr/>
          <p:nvPr/>
        </p:nvSpPr>
        <p:spPr>
          <a:xfrm>
            <a:off x="193447" y="3000949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아이디</a:t>
            </a:r>
          </a:p>
        </p:txBody>
      </p:sp>
      <p:sp>
        <p:nvSpPr>
          <p:cNvPr id="89" name="타원 88"/>
          <p:cNvSpPr/>
          <p:nvPr/>
        </p:nvSpPr>
        <p:spPr>
          <a:xfrm>
            <a:off x="193447" y="3277441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첨부파일번호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3072" y="275682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704981" y="174561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658827" y="1986791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 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코</a:t>
            </a:r>
            <a:r>
              <a:rPr lang="ko-KR" altLang="en-US" sz="800" b="1" dirty="0">
                <a:solidFill>
                  <a:srgbClr val="0070C0"/>
                </a:solidFill>
              </a:rPr>
              <a:t>드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80484" y="3933678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 지</a:t>
            </a:r>
          </a:p>
        </p:txBody>
      </p:sp>
      <p:sp>
        <p:nvSpPr>
          <p:cNvPr id="100" name="타원 99"/>
          <p:cNvSpPr/>
          <p:nvPr/>
        </p:nvSpPr>
        <p:spPr>
          <a:xfrm>
            <a:off x="8219617" y="1745615"/>
            <a:ext cx="720862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총금액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8126147" y="2005288"/>
            <a:ext cx="847296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 비</a:t>
            </a:r>
          </a:p>
        </p:txBody>
      </p:sp>
      <p:sp>
        <p:nvSpPr>
          <p:cNvPr id="109" name="타원 108"/>
          <p:cNvSpPr/>
          <p:nvPr/>
        </p:nvSpPr>
        <p:spPr>
          <a:xfrm>
            <a:off x="6715411" y="340225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344124" y="3985412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수령인 번호</a:t>
            </a:r>
          </a:p>
        </p:txBody>
      </p:sp>
      <p:sp>
        <p:nvSpPr>
          <p:cNvPr id="112" name="타원 111"/>
          <p:cNvSpPr/>
          <p:nvPr/>
        </p:nvSpPr>
        <p:spPr>
          <a:xfrm>
            <a:off x="6823959" y="3626227"/>
            <a:ext cx="767062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수령인</a:t>
            </a:r>
          </a:p>
        </p:txBody>
      </p:sp>
      <p:sp>
        <p:nvSpPr>
          <p:cNvPr id="113" name="타원 112"/>
          <p:cNvSpPr/>
          <p:nvPr/>
        </p:nvSpPr>
        <p:spPr>
          <a:xfrm>
            <a:off x="7098515" y="3345418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운송장번호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7343549" y="3754258"/>
            <a:ext cx="911465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주문번호</a:t>
            </a:r>
          </a:p>
        </p:txBody>
      </p:sp>
      <p:sp>
        <p:nvSpPr>
          <p:cNvPr id="115" name="타원 114"/>
          <p:cNvSpPr/>
          <p:nvPr/>
        </p:nvSpPr>
        <p:spPr>
          <a:xfrm>
            <a:off x="3847818" y="336261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주문상태</a:t>
            </a:r>
          </a:p>
        </p:txBody>
      </p:sp>
      <p:sp>
        <p:nvSpPr>
          <p:cNvPr id="116" name="타원 115"/>
          <p:cNvSpPr/>
          <p:nvPr/>
        </p:nvSpPr>
        <p:spPr>
          <a:xfrm>
            <a:off x="4419628" y="2590468"/>
            <a:ext cx="706776" cy="2392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998764" y="2801996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924779" y="2582927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주문비번</a:t>
            </a:r>
          </a:p>
        </p:txBody>
      </p:sp>
      <p:sp>
        <p:nvSpPr>
          <p:cNvPr id="121" name="타원 120"/>
          <p:cNvSpPr/>
          <p:nvPr/>
        </p:nvSpPr>
        <p:spPr>
          <a:xfrm>
            <a:off x="4916310" y="313168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회원여부</a:t>
            </a:r>
          </a:p>
        </p:txBody>
      </p:sp>
      <p:sp>
        <p:nvSpPr>
          <p:cNvPr id="122" name="타원 121"/>
          <p:cNvSpPr/>
          <p:nvPr/>
        </p:nvSpPr>
        <p:spPr>
          <a:xfrm>
            <a:off x="4376570" y="3346059"/>
            <a:ext cx="739176" cy="2296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</a:t>
            </a:r>
            <a:r>
              <a:rPr lang="ko-KR" altLang="en-US" sz="800" b="1" dirty="0">
                <a:solidFill>
                  <a:srgbClr val="0070C0"/>
                </a:solidFill>
              </a:rPr>
              <a:t>디</a:t>
            </a:r>
            <a:endParaRPr lang="ko-KR" altLang="en-US" sz="800" b="1" dirty="0" smtClean="0">
              <a:solidFill>
                <a:srgbClr val="0070C0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879063" y="3066352"/>
            <a:ext cx="618550" cy="2110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제품번호</a:t>
            </a:r>
          </a:p>
        </p:txBody>
      </p:sp>
      <p:sp>
        <p:nvSpPr>
          <p:cNvPr id="104" name="타원 103"/>
          <p:cNvSpPr/>
          <p:nvPr/>
        </p:nvSpPr>
        <p:spPr>
          <a:xfrm>
            <a:off x="3982848" y="6468491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06" name="타원 105"/>
          <p:cNvSpPr/>
          <p:nvPr/>
        </p:nvSpPr>
        <p:spPr>
          <a:xfrm>
            <a:off x="754237" y="2756487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08" name="타원 107"/>
          <p:cNvSpPr/>
          <p:nvPr/>
        </p:nvSpPr>
        <p:spPr>
          <a:xfrm>
            <a:off x="1345679" y="6514644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타</a:t>
            </a:r>
            <a:r>
              <a:rPr lang="ko-KR" altLang="en-US" sz="800" dirty="0">
                <a:solidFill>
                  <a:schemeClr val="tx1"/>
                </a:solidFill>
              </a:rPr>
              <a:t>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779036" y="2489303"/>
            <a:ext cx="1057021" cy="441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111" idx="3"/>
            <a:endCxn id="118" idx="1"/>
          </p:cNvCxnSpPr>
          <p:nvPr/>
        </p:nvCxnSpPr>
        <p:spPr>
          <a:xfrm flipV="1">
            <a:off x="5418706" y="2710097"/>
            <a:ext cx="360330" cy="3704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1" idx="3"/>
            <a:endCxn id="105" idx="1"/>
          </p:cNvCxnSpPr>
          <p:nvPr/>
        </p:nvCxnSpPr>
        <p:spPr>
          <a:xfrm>
            <a:off x="5418706" y="3080580"/>
            <a:ext cx="357035" cy="2777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5967823" y="1055432"/>
            <a:ext cx="654425" cy="282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809151" y="4646599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71003" y="5117998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제조</a:t>
            </a:r>
            <a:r>
              <a:rPr lang="ko-KR" altLang="en-US" sz="800" dirty="0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126" name="타원 125"/>
          <p:cNvSpPr/>
          <p:nvPr/>
        </p:nvSpPr>
        <p:spPr>
          <a:xfrm>
            <a:off x="6700211" y="5659757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</a:t>
            </a:r>
            <a:r>
              <a:rPr lang="ko-KR" altLang="en-US" sz="800" dirty="0">
                <a:solidFill>
                  <a:schemeClr val="tx1"/>
                </a:solidFill>
              </a:rPr>
              <a:t>목</a:t>
            </a:r>
          </a:p>
        </p:txBody>
      </p:sp>
      <p:cxnSp>
        <p:nvCxnSpPr>
          <p:cNvPr id="30" name="직선 연결선 29"/>
          <p:cNvCxnSpPr>
            <a:stCxn id="118" idx="3"/>
          </p:cNvCxnSpPr>
          <p:nvPr/>
        </p:nvCxnSpPr>
        <p:spPr>
          <a:xfrm>
            <a:off x="6836057" y="2710097"/>
            <a:ext cx="80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4981270" y="2807073"/>
            <a:ext cx="847296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 비</a:t>
            </a:r>
          </a:p>
        </p:txBody>
      </p:sp>
      <p:sp>
        <p:nvSpPr>
          <p:cNvPr id="128" name="타원 127"/>
          <p:cNvSpPr/>
          <p:nvPr/>
        </p:nvSpPr>
        <p:spPr>
          <a:xfrm>
            <a:off x="7854372" y="1454588"/>
            <a:ext cx="730490" cy="255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113</Words>
  <Application>Microsoft Office PowerPoint</Application>
  <PresentationFormat>화면 슬라이드 쇼(4:3)</PresentationFormat>
  <Paragraphs>106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94</cp:revision>
  <dcterms:created xsi:type="dcterms:W3CDTF">2019-05-02T01:37:48Z</dcterms:created>
  <dcterms:modified xsi:type="dcterms:W3CDTF">2019-08-12T01:13:02Z</dcterms:modified>
</cp:coreProperties>
</file>