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538" y="-11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0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5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7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0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2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1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2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6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0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0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E5A7-FBE7-4601-9285-C9567EC7B1F5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2D67-0136-4A82-9001-E686A31509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0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JH Leather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800" dirty="0" smtClean="0"/>
              <a:t>JAVA</a:t>
            </a:r>
            <a:r>
              <a:rPr lang="ko-KR" altLang="en-US" sz="1800" dirty="0" smtClean="0"/>
              <a:t>기반</a:t>
            </a:r>
            <a:r>
              <a:rPr lang="en-US" altLang="ko-KR" sz="1800" dirty="0" smtClean="0"/>
              <a:t>DB</a:t>
            </a:r>
            <a:r>
              <a:rPr lang="ko-KR" altLang="en-US" sz="1800" dirty="0" smtClean="0"/>
              <a:t>엔지니어링 과정</a:t>
            </a:r>
            <a:endParaRPr lang="en-US" altLang="ko-KR" sz="1800" dirty="0" smtClean="0"/>
          </a:p>
          <a:p>
            <a:pPr algn="r"/>
            <a:r>
              <a:rPr lang="ko-KR" altLang="en-US" sz="1800" dirty="0" err="1" smtClean="0"/>
              <a:t>연지</a:t>
            </a:r>
            <a:r>
              <a:rPr lang="ko-KR" altLang="en-US" sz="1800" dirty="0" err="1"/>
              <a:t>효</a:t>
            </a:r>
            <a:endParaRPr lang="ko-KR" altLang="en-US" sz="18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403648" y="3573016"/>
            <a:ext cx="6336704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_order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96728"/>
              </p:ext>
            </p:extLst>
          </p:nvPr>
        </p:nvGraphicFramePr>
        <p:xfrm>
          <a:off x="457200" y="1600200"/>
          <a:ext cx="8147251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PK,AI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order_member_id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order_product_code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order_progress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주문처리과정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결제완료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Order_date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DATETIME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deliverycost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배송비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order_total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총금액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order_state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VARCHAR(1)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1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_deliver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67767"/>
              </p:ext>
            </p:extLst>
          </p:nvPr>
        </p:nvGraphicFramePr>
        <p:xfrm>
          <a:off x="457200" y="1600200"/>
          <a:ext cx="814725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368152"/>
                <a:gridCol w="1296144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배송번호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PK,AI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Deliver_order_num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주문번호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Deliver_recipient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수령인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Deliver_address1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수령지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Deliver_address2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수령지</a:t>
                      </a:r>
                      <a:r>
                        <a:rPr lang="ko-KR" altLang="en-US" sz="1200" dirty="0" smtClean="0"/>
                        <a:t> 상세주소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우편번호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Deliver_phone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1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스토리보드</a:t>
            </a:r>
            <a:endParaRPr lang="ko-KR" altLang="en-US" dirty="0"/>
          </a:p>
        </p:txBody>
      </p:sp>
      <p:pic>
        <p:nvPicPr>
          <p:cNvPr id="2050" name="Picture 2" descr="C:\YJH\git\leather\leather_last\스토리보드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35" y="134076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YJH\git\leather\leather_last\스토리보드\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23" y="134076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YJH\git\leather\leather_last\스토리보드\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55" y="1340768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YJH\git\leather\leather_last\스토리보드\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30" y="3280153"/>
            <a:ext cx="2113457" cy="158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YJH\git\leather\leather_last\스토리보드\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02" y="3003306"/>
            <a:ext cx="2118565" cy="158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YJH\git\leather\leather_last\스토리보드\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23" y="3284985"/>
            <a:ext cx="2088232" cy="15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YJH\git\leather\leather_last\스토리보드\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96" y="5157192"/>
            <a:ext cx="2083098" cy="15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YJH\git\leather\leather_last\스토리보드\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23" y="5115101"/>
            <a:ext cx="2162207" cy="162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YJH\git\leather\leather_last\스토리보드\1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55" y="5196637"/>
            <a:ext cx="2030507" cy="15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7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메</a:t>
            </a:r>
            <a:r>
              <a:rPr lang="ko-KR" altLang="en-US" dirty="0"/>
              <a:t>인</a:t>
            </a:r>
            <a:endParaRPr lang="ko-KR" altLang="en-US" dirty="0"/>
          </a:p>
        </p:txBody>
      </p:sp>
      <p:pic>
        <p:nvPicPr>
          <p:cNvPr id="1026" name="Picture 2" descr="C:\Users\green\Desktop\메인 슬라이드사진적용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3888432" cy="53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716016" y="1569120"/>
            <a:ext cx="3816424" cy="243594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검색기능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제품명검색가능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smtClean="0"/>
              <a:t>이미지 슬라이드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3.</a:t>
            </a:r>
            <a:r>
              <a:rPr lang="ko-KR" altLang="en-US" dirty="0" err="1" smtClean="0"/>
              <a:t>조건에따른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상품정렬및</a:t>
            </a:r>
            <a:r>
              <a:rPr lang="ko-KR" altLang="en-US" dirty="0" smtClean="0"/>
              <a:t> 이동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4.</a:t>
            </a:r>
            <a:r>
              <a:rPr lang="ko-KR" altLang="en-US" dirty="0" smtClean="0"/>
              <a:t>로그인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5.</a:t>
            </a:r>
            <a:r>
              <a:rPr lang="ko-KR" altLang="en-US" dirty="0" smtClean="0"/>
              <a:t>회원가입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96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pic>
        <p:nvPicPr>
          <p:cNvPr id="1027" name="Picture 3" descr="C:\YJH\git\leather\leather_last\ppt 기능관련\로그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1412776"/>
            <a:ext cx="8283873" cy="425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3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2050" name="Picture 2" descr="C:\YJH\git\leather\leather_last\ppt 기능관련\회원가입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7941593" cy="507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08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제품리스트</a:t>
            </a:r>
            <a:endParaRPr lang="ko-KR" altLang="en-US" dirty="0"/>
          </a:p>
        </p:txBody>
      </p:sp>
      <p:pic>
        <p:nvPicPr>
          <p:cNvPr id="3074" name="Picture 2" descr="C:\YJH\git\leather\leather_last\ppt 기능관련\전체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217" y="1537983"/>
            <a:ext cx="6216377" cy="330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YJH\git\leather\leather_last\ppt 기능관련\제품리스트없을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81" y="3384366"/>
            <a:ext cx="6752928" cy="347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09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제품상세</a:t>
            </a:r>
            <a:endParaRPr lang="ko-KR" altLang="en-US" dirty="0"/>
          </a:p>
        </p:txBody>
      </p:sp>
      <p:pic>
        <p:nvPicPr>
          <p:cNvPr id="4099" name="Picture 3" descr="C:\YJH\git\leather\leather_last\ppt 기능관련\제품상세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7" y="1556792"/>
            <a:ext cx="6833286" cy="417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097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5122" name="Picture 2" descr="C:\YJH\git\leather\leather_last\ppt 기능관련\장바구니추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6858000" cy="40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31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주문</a:t>
            </a:r>
            <a:endParaRPr lang="ko-KR" altLang="en-US" dirty="0"/>
          </a:p>
        </p:txBody>
      </p:sp>
      <p:pic>
        <p:nvPicPr>
          <p:cNvPr id="6146" name="Picture 2" descr="C:\YJH\git\leather\leather_last\ppt 기능관련\주문하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196752"/>
            <a:ext cx="5587524" cy="566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3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기획의도 개발환경</a:t>
            </a:r>
            <a:endParaRPr lang="en-US" altLang="ko-KR" dirty="0" smtClean="0"/>
          </a:p>
          <a:p>
            <a:r>
              <a:rPr lang="ko-KR" altLang="en-US" dirty="0" smtClean="0"/>
              <a:t>요구사항명세서</a:t>
            </a:r>
            <a:endParaRPr lang="en-US" altLang="ko-KR" dirty="0" smtClean="0"/>
          </a:p>
          <a:p>
            <a:r>
              <a:rPr lang="ko-KR" altLang="en-US" dirty="0" smtClean="0"/>
              <a:t>구성</a:t>
            </a:r>
            <a:r>
              <a:rPr lang="en-US" altLang="ko-KR" dirty="0" smtClean="0"/>
              <a:t>-ER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r>
              <a:rPr lang="ko-KR" altLang="en-US" dirty="0" smtClean="0"/>
              <a:t>테이블정의</a:t>
            </a:r>
            <a:endParaRPr lang="en-US" altLang="ko-KR" dirty="0" smtClean="0"/>
          </a:p>
          <a:p>
            <a:r>
              <a:rPr lang="ko-KR" altLang="en-US" dirty="0" smtClean="0"/>
              <a:t>스토리보드</a:t>
            </a:r>
            <a:endParaRPr lang="en-US" altLang="ko-KR" dirty="0" smtClean="0"/>
          </a:p>
          <a:p>
            <a:r>
              <a:rPr lang="ko-KR" altLang="en-US" dirty="0" smtClean="0"/>
              <a:t>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67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기능</a:t>
            </a:r>
            <a:r>
              <a:rPr lang="en-US" altLang="ko-KR" dirty="0" smtClean="0"/>
              <a:t>_</a:t>
            </a:r>
            <a:r>
              <a:rPr lang="ko-KR" altLang="en-US" dirty="0" smtClean="0"/>
              <a:t>주문조회</a:t>
            </a:r>
            <a:endParaRPr lang="ko-KR" altLang="en-US" dirty="0"/>
          </a:p>
        </p:txBody>
      </p:sp>
      <p:pic>
        <p:nvPicPr>
          <p:cNvPr id="7170" name="Picture 2" descr="C:\YJH\git\leather\leather_last\ppt 기능관련\주문조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45038"/>
            <a:ext cx="6592813" cy="346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6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기획의도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50" dirty="0" smtClean="0"/>
              <a:t>평소 관심 분야인 가죽공예부자재사이트를 만들어서 좀더 편리하게 </a:t>
            </a:r>
            <a:r>
              <a:rPr lang="ko-KR" altLang="en-US" sz="1050" dirty="0" err="1" smtClean="0"/>
              <a:t>구매할수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있으면어떨까</a:t>
            </a:r>
            <a:r>
              <a:rPr lang="ko-KR" altLang="en-US" sz="1050" dirty="0" smtClean="0"/>
              <a:t> 하는 생각에 </a:t>
            </a:r>
            <a:r>
              <a:rPr lang="ko-KR" altLang="en-US" sz="1050" dirty="0" err="1" smtClean="0"/>
              <a:t>기획및</a:t>
            </a:r>
            <a:r>
              <a:rPr lang="ko-KR" altLang="en-US" sz="1050" dirty="0" smtClean="0"/>
              <a:t> 제작을 했음 </a:t>
            </a:r>
            <a:endParaRPr lang="en-US" altLang="ko-KR" sz="1050" dirty="0" smtClean="0"/>
          </a:p>
          <a:p>
            <a:endParaRPr lang="en-US" altLang="ko-KR" sz="1050" dirty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개발환경 </a:t>
            </a:r>
            <a:endParaRPr lang="en-US" altLang="ko-KR" sz="650" dirty="0" smtClean="0"/>
          </a:p>
          <a:p>
            <a:r>
              <a:rPr lang="en-US" altLang="ko-KR" sz="1200" dirty="0" smtClean="0"/>
              <a:t>Windows 10</a:t>
            </a:r>
          </a:p>
          <a:p>
            <a:r>
              <a:rPr lang="en-US" altLang="ko-KR" sz="1200" dirty="0"/>
              <a:t>MySQL Workbench 8.0 </a:t>
            </a:r>
            <a:r>
              <a:rPr lang="en-US" altLang="ko-KR" sz="1200" dirty="0" smtClean="0"/>
              <a:t>CE</a:t>
            </a:r>
          </a:p>
          <a:p>
            <a:r>
              <a:rPr lang="en-US" altLang="ko-KR" sz="1200" dirty="0" err="1" smtClean="0"/>
              <a:t>JAVA,JSP,MVC,Json,Ajax</a:t>
            </a:r>
            <a:endParaRPr lang="en-US" altLang="ko-KR" sz="1200" dirty="0" smtClean="0"/>
          </a:p>
          <a:p>
            <a:r>
              <a:rPr lang="en-US" altLang="ko-KR" sz="1200" dirty="0" smtClean="0"/>
              <a:t>Spring</a:t>
            </a:r>
          </a:p>
          <a:p>
            <a:r>
              <a:rPr lang="en-US" altLang="ko-KR" sz="1200" dirty="0" smtClean="0"/>
              <a:t>HTML5, CSS3,Javascript, bootStrap4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191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요구사항명세서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4104456" cy="5264896"/>
          </a:xfrm>
        </p:spPr>
      </p:pic>
    </p:spTree>
    <p:extLst>
      <p:ext uri="{BB962C8B-B14F-4D97-AF65-F5344CB8AC3E}">
        <p14:creationId xmlns:p14="http://schemas.microsoft.com/office/powerpoint/2010/main" val="274489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6624736" cy="4968552"/>
          </a:xfrm>
        </p:spPr>
      </p:pic>
    </p:spTree>
    <p:extLst>
      <p:ext uri="{BB962C8B-B14F-4D97-AF65-F5344CB8AC3E}">
        <p14:creationId xmlns:p14="http://schemas.microsoft.com/office/powerpoint/2010/main" val="244592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_member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09078"/>
              </p:ext>
            </p:extLst>
          </p:nvPr>
        </p:nvGraphicFramePr>
        <p:xfrm>
          <a:off x="457200" y="1600200"/>
          <a:ext cx="8147251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member_id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member_pw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member_phone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폰 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VARCHAR(20)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member_post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우편번호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member_address1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member_address2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상세주소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member_email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이메일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member_grade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등급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일반회원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member_authority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권한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user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2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_product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866982"/>
              </p:ext>
            </p:extLst>
          </p:nvPr>
        </p:nvGraphicFramePr>
        <p:xfrm>
          <a:off x="457200" y="1600200"/>
          <a:ext cx="8147251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440160"/>
                <a:gridCol w="1224136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Product_code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Product_title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Product_contents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제품내용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LONGTEXT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Product_maincategory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/>
                        <a:t>대분류</a:t>
                      </a:r>
                      <a:r>
                        <a:rPr lang="ko-KR" altLang="en-US" sz="1200" dirty="0" smtClean="0"/>
                        <a:t> 카테고리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Product_subcategory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중분류 카테고리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Product_origin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원산지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Product_price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NN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Product_made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제조사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Product_stock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재고수량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Product_writer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관리자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VARCHAR(16)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_product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781303"/>
              </p:ext>
            </p:extLst>
          </p:nvPr>
        </p:nvGraphicFramePr>
        <p:xfrm>
          <a:off x="457200" y="1600200"/>
          <a:ext cx="814725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제품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Product_views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조회수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대표파일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product_registered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DATETIME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Now()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contentsfile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내용파일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product_total</a:t>
                      </a:r>
                      <a:r>
                        <a:rPr lang="en-US" altLang="ko-KR" sz="1200" dirty="0" smtClean="0"/>
                        <a:t>_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총금액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3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테이블정의</a:t>
            </a:r>
            <a:r>
              <a:rPr lang="en-US" altLang="ko-KR" sz="2800" dirty="0" smtClean="0"/>
              <a:t>_basket</a:t>
            </a:r>
            <a:endParaRPr lang="ko-KR" altLang="en-US" sz="2800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884820"/>
              </p:ext>
            </p:extLst>
          </p:nvPr>
        </p:nvGraphicFramePr>
        <p:xfrm>
          <a:off x="457200" y="1600200"/>
          <a:ext cx="814725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893"/>
                <a:gridCol w="1726771"/>
                <a:gridCol w="1224136"/>
                <a:gridCol w="1440160"/>
                <a:gridCol w="648072"/>
                <a:gridCol w="780326"/>
                <a:gridCol w="116389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테이블 명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논리적 </a:t>
                      </a:r>
                      <a:r>
                        <a:rPr lang="ko-KR" altLang="en-US" sz="1200" dirty="0" err="1" smtClean="0">
                          <a:solidFill>
                            <a:schemeClr val="bg1"/>
                          </a:solidFill>
                        </a:rPr>
                        <a:t>필드명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데이터유형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NULL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키 유형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기타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장바구니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basket_no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PK,AI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basket_product_code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제품코드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VARCHAR(255)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basket_member_id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LONGTEXT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deliverycost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배송비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basket_total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 smtClean="0"/>
                        <a:t>총금액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cnt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수량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VARCHAR(45)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basket_state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 smtClean="0"/>
                        <a:t>상태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INT(11)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4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361</TotalTime>
  <Words>427</Words>
  <Application>Microsoft Office PowerPoint</Application>
  <PresentationFormat>화면 슬라이드 쇼(4:3)</PresentationFormat>
  <Paragraphs>281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JH Leather</vt:lpstr>
      <vt:lpstr>목차</vt:lpstr>
      <vt:lpstr>기획의도 </vt:lpstr>
      <vt:lpstr>요구사항명세서</vt:lpstr>
      <vt:lpstr>ER다이어그램</vt:lpstr>
      <vt:lpstr>테이블정의_member</vt:lpstr>
      <vt:lpstr>테이블정의_product</vt:lpstr>
      <vt:lpstr>테이블정의_product</vt:lpstr>
      <vt:lpstr>테이블정의_basket</vt:lpstr>
      <vt:lpstr>테이블정의_order</vt:lpstr>
      <vt:lpstr>테이블정의_deliver</vt:lpstr>
      <vt:lpstr>스토리보드</vt:lpstr>
      <vt:lpstr>기능_메인</vt:lpstr>
      <vt:lpstr>기능_로그인</vt:lpstr>
      <vt:lpstr>기능_회원가입</vt:lpstr>
      <vt:lpstr>기능_제품리스트</vt:lpstr>
      <vt:lpstr>기능_제품상세</vt:lpstr>
      <vt:lpstr>기능_장바구니</vt:lpstr>
      <vt:lpstr>기능_주문</vt:lpstr>
      <vt:lpstr>기능_주문조회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 Leather</dc:title>
  <dc:creator>green</dc:creator>
  <cp:lastModifiedBy>green</cp:lastModifiedBy>
  <cp:revision>16</cp:revision>
  <dcterms:created xsi:type="dcterms:W3CDTF">2019-09-26T00:36:49Z</dcterms:created>
  <dcterms:modified xsi:type="dcterms:W3CDTF">2019-09-26T06:46:16Z</dcterms:modified>
</cp:coreProperties>
</file>